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316" r:id="rId4"/>
    <p:sldId id="297" r:id="rId5"/>
    <p:sldId id="312" r:id="rId6"/>
    <p:sldId id="299" r:id="rId7"/>
    <p:sldId id="303" r:id="rId8"/>
    <p:sldId id="298" r:id="rId9"/>
    <p:sldId id="304" r:id="rId10"/>
    <p:sldId id="305" r:id="rId11"/>
    <p:sldId id="306" r:id="rId12"/>
    <p:sldId id="307" r:id="rId13"/>
    <p:sldId id="309" r:id="rId14"/>
    <p:sldId id="310" r:id="rId15"/>
    <p:sldId id="318" r:id="rId16"/>
    <p:sldId id="317" r:id="rId17"/>
    <p:sldId id="319" r:id="rId18"/>
    <p:sldId id="311" r:id="rId19"/>
    <p:sldId id="308" r:id="rId20"/>
    <p:sldId id="314" r:id="rId21"/>
    <p:sldId id="315" r:id="rId22"/>
    <p:sldId id="301" r:id="rId23"/>
    <p:sldId id="292" r:id="rId24"/>
    <p:sldId id="302" r:id="rId2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01" autoAdjust="0"/>
  </p:normalViewPr>
  <p:slideViewPr>
    <p:cSldViewPr snapToGrid="0">
      <p:cViewPr varScale="1">
        <p:scale>
          <a:sx n="70" d="100"/>
          <a:sy n="70" d="100"/>
        </p:scale>
        <p:origin x="13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28570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1947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1239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078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079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4641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7309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176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8153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139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4225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4286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84658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6202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35948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2247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98558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6633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8472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881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169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871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3532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5657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165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8800" b="0" i="0" u="none" strike="noStrike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Font typeface="Arial Black"/>
              <a:buNone/>
              <a:defRPr sz="20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indent="0" algn="ctr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9001124" y="4846319"/>
            <a:ext cx="142875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9001124" y="0"/>
            <a:ext cx="142875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080418" y="129381"/>
            <a:ext cx="4373563" cy="76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100000"/>
              </a:lnSpc>
              <a:defRPr sz="8800" b="0" cap="small" baseline="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228601"/>
            <a:ext cx="77724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2"/>
              </a:buClr>
              <a:buFont typeface="Arial Black"/>
              <a:buNone/>
              <a:defRPr sz="2000" b="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Clr>
                <a:srgbClr val="888888"/>
              </a:buClr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Arial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630679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09016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627632" y="1572767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1"/>
              </a:buClr>
              <a:buFont typeface="Arial Black"/>
              <a:buNone/>
              <a:defRPr sz="1800" b="0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1627632" y="2259366"/>
            <a:ext cx="3291840" cy="3840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5093207" y="1572767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1"/>
              </a:buClr>
              <a:buFont typeface="Arial Black"/>
              <a:buNone/>
              <a:defRPr sz="1800" b="0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5093207" y="2259366"/>
            <a:ext cx="3291840" cy="3840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6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9001124" y="4846319"/>
            <a:ext cx="142875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0" y="0"/>
            <a:ext cx="9000876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5715000"/>
            <a:ext cx="8153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6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399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2" name="Shape 72"/>
          <p:cNvSpPr/>
          <p:nvPr/>
        </p:nvSpPr>
        <p:spPr>
          <a:xfrm>
            <a:off x="9001124" y="0"/>
            <a:ext cx="142875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9001124" y="0"/>
            <a:ext cx="142875" cy="1371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9001124" y="1371600"/>
            <a:ext cx="142875" cy="5486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lcodigo.net/tutoriales/javascript/javascript5.html" TargetMode="External"/><Relationship Id="rId5" Type="http://schemas.openxmlformats.org/officeDocument/2006/relationships/hyperlink" Target="http://www.slideshare.net/robnyman/javascript-from-birth-to-closure" TargetMode="External"/><Relationship Id="rId4" Type="http://schemas.openxmlformats.org/officeDocument/2006/relationships/hyperlink" Target="https://github.com/Unicen-Tupar/PW2013/tree/master/Clases/Javascrip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s-AR" sz="8800" b="0" i="0" u="none" strike="noStrike" cap="small" baseline="0" dirty="0" err="1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Javascript</a:t>
            </a:r>
            <a:endParaRPr lang="es-AR" sz="8800" b="0" i="0" u="none" strike="noStrike" cap="small" baseline="0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20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Programación Web I - 2013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Tipos de Datos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String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Number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Boolean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Null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Undefined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Object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Function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Array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Date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Expresiones Regulares (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RegExp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)</a:t>
            </a: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45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93"/>
          <p:cNvSpPr txBox="1">
            <a:spLocks/>
          </p:cNvSpPr>
          <p:nvPr/>
        </p:nvSpPr>
        <p:spPr>
          <a:xfrm>
            <a:off x="609600" y="1524318"/>
            <a:ext cx="7619999" cy="5094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definición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[1,2,3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[5]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[1,2,3,undefined, undefined, “mi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texto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”]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[5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“mi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texto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[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1,2,undefined,undefined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undefined, “mi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texto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”]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elete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Arreglos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9783316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Funciones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GetBestBandOfAllTime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Beatles”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Parámetros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Cualquier argumento puede ser omitido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Cualquier argumento pude ser agregado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No existe la sobre carga de funciones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Concepto</a:t>
            </a: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: Lista de argumentos</a:t>
            </a:r>
          </a:p>
          <a:p>
            <a:pPr>
              <a:buClr>
                <a:schemeClr val="bg2"/>
              </a:buClr>
              <a:buSzPct val="110000"/>
            </a:pPr>
            <a:endParaRPr lang="en-US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733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Funciones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concatenar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b, c)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+ b + c;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concatenar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//6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concatenar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169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Colección de Argumentos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concatenar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sum 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length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arguments.length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&lt;length;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sum += arguments[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sum;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concatenar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//6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concatenar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//3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concatenar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//15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790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Función </a:t>
            </a:r>
            <a:r>
              <a:rPr lang="es-AR" dirty="0" err="1" smtClean="0"/>
              <a:t>Alert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La función </a:t>
            </a: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alert</a:t>
            </a: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nos muestra una alerta en nuestro navegador.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La forma de usarla es:</a:t>
            </a:r>
          </a:p>
          <a:p>
            <a:pPr marL="1898650" lvl="4" indent="0">
              <a:buClr>
                <a:schemeClr val="bg2"/>
              </a:buClr>
              <a:buSzPct val="110000"/>
              <a:buNone/>
            </a:pPr>
            <a:endParaRPr lang="es-AR" b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98650" lvl="4" indent="0">
              <a:buClr>
                <a:schemeClr val="bg2"/>
              </a:buClr>
              <a:buSzPct val="110000"/>
              <a:buNone/>
            </a:pPr>
            <a:r>
              <a:rPr lang="es-AR" b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s-AR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AR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[mensaje]</a:t>
            </a:r>
            <a:r>
              <a:rPr lang="es-AR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Es útil para mostrar valores de validación en un formulario.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099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Eventos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Son usados para interactuar con el usuario.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Un evento es una acción del usuario.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Los eventos son capturados por manejadores (</a:t>
            </a: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handlers</a:t>
            </a: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)</a:t>
            </a:r>
          </a:p>
          <a:p>
            <a:pPr>
              <a:buClr>
                <a:schemeClr val="bg2"/>
              </a:buClr>
              <a:buSzPct val="110000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Ejemplos: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onClick</a:t>
            </a: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onKeyDown</a:t>
            </a: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onLoad</a:t>
            </a: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onFocus</a:t>
            </a: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9278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Eventos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HTML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Javascript</a:t>
            </a:r>
            <a:endParaRPr lang="en-US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2516220"/>
            <a:ext cx="8496300" cy="52384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987801" y="2293325"/>
            <a:ext cx="177799" cy="33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816600" y="2921001"/>
            <a:ext cx="584200" cy="49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086099" y="1854087"/>
            <a:ext cx="13335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Evento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400800" y="3319828"/>
            <a:ext cx="13335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Función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b="39587"/>
          <a:stretch/>
        </p:blipFill>
        <p:spPr>
          <a:xfrm>
            <a:off x="1498202" y="4173126"/>
            <a:ext cx="5334796" cy="268487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4000501" y="3444843"/>
            <a:ext cx="2412999" cy="65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1236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Buenas </a:t>
            </a:r>
            <a:r>
              <a:rPr lang="es-AR" dirty="0" smtClean="0"/>
              <a:t>Prácticas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4" name="Shape 93"/>
          <p:cNvSpPr txBox="1">
            <a:spLocks/>
          </p:cNvSpPr>
          <p:nvPr/>
        </p:nvSpPr>
        <p:spPr>
          <a:xfrm>
            <a:off x="762000" y="20574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s-AR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Incluir la cantidad de </a:t>
            </a: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Javascript</a:t>
            </a: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necesaria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De ser posible incluir los archivos al final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Usar </a:t>
            </a: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JSLint</a:t>
            </a: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Comentar el código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Usar la </a:t>
            </a: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minima</a:t>
            </a: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cantidad de variables globales</a:t>
            </a:r>
          </a:p>
          <a:p>
            <a:pPr>
              <a:buClr>
                <a:schemeClr val="bg2"/>
              </a:buClr>
              <a:buSzPct val="110000"/>
            </a:pP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  <p:pic>
        <p:nvPicPr>
          <p:cNvPr id="6" name="Picture 2" descr="http://static.advicenow.org.uk/images/width150/goodpractice-103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0210">
            <a:off x="7296604" y="27678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9213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Introducción </a:t>
            </a:r>
            <a:r>
              <a:rPr lang="es-AR" dirty="0" smtClean="0"/>
              <a:t>a DOM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s-AR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buClr>
                <a:schemeClr val="bg2"/>
              </a:buClr>
              <a:buSzPct val="110000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El </a:t>
            </a:r>
            <a:r>
              <a:rPr lang="es-AR" dirty="0" err="1" smtClean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D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ocument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O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bject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M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odel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es una API para documentos HTML y XML. 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Representación estructurada del documento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Permite modificar el contenido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Es lo que conecta las páginas web con 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javascript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. </a:t>
            </a:r>
          </a:p>
          <a:p>
            <a:pPr>
              <a:buClr>
                <a:schemeClr val="bg2"/>
              </a:buClr>
              <a:buSzPct val="110000"/>
            </a:pP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500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Agenda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Introducción a </a:t>
            </a:r>
            <a:r>
              <a:rPr lang="es-AR" b="0" dirty="0" err="1" smtClean="0"/>
              <a:t>Javascript</a:t>
            </a:r>
            <a:endParaRPr lang="es-AR" b="0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Conceptos Básicos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Eventos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smtClean="0"/>
              <a:t>Buenas Prácticas</a:t>
            </a:r>
            <a:endParaRPr lang="es-AR" b="0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Introducción al DOM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Ejemplo práctico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b="0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Introducción </a:t>
            </a:r>
            <a:r>
              <a:rPr lang="es-AR" dirty="0" smtClean="0"/>
              <a:t>a DOM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026" name="Picture 2" descr="http://img.my.csdn.net/uploads/201109/12/0_13158414906yO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51" y="1636953"/>
            <a:ext cx="6541698" cy="490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4978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Ejemplo </a:t>
            </a:r>
            <a:r>
              <a:rPr lang="es-AR" dirty="0" smtClean="0"/>
              <a:t>práctico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s-AR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Conceptos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Como relacionar 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Javascript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con HTML.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Como agregar un elemento HTML con 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Javascript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Como ejecutar 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Javascript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al hacer 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click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en un botón.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Problema</a:t>
            </a:r>
          </a:p>
          <a:p>
            <a:pPr algn="ctr">
              <a:buClr>
                <a:schemeClr val="bg2"/>
              </a:buClr>
              <a:buSzPct val="110000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Tengo una lista de tareas, y quiero dinámicamente (sin refrescar la página) agregar tareas.	</a:t>
            </a:r>
          </a:p>
          <a:p>
            <a:pPr>
              <a:buClr>
                <a:schemeClr val="bg2"/>
              </a:buClr>
              <a:buSzPct val="110000"/>
            </a:pP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903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blog.kissmetrics.com/wp-content/uploads/2012/10/Demo-Ti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" y="205214"/>
            <a:ext cx="8678862" cy="649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0406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563072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Ejercicio	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7727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Sincronizarse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 o Clonarse </a:t>
            </a:r>
            <a:r>
              <a:rPr lang="es-AR" b="0" dirty="0"/>
              <a:t>el repositorio PW2013</a:t>
            </a:r>
            <a:endParaRPr lang="es-AR" sz="2000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Ir a la carpeta Clases/</a:t>
            </a:r>
            <a:r>
              <a:rPr lang="es-AR" sz="2000" b="0" i="0" u="none" strike="noStrike" cap="none" baseline="0" dirty="0" err="1" smtClean="0">
                <a:solidFill>
                  <a:schemeClr val="dk1"/>
                </a:solidFill>
                <a:sym typeface="Arial"/>
              </a:rPr>
              <a:t>Javascript</a:t>
            </a:r>
            <a:endParaRPr lang="es-AR" sz="2000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Crear una carpet</a:t>
            </a:r>
            <a:r>
              <a:rPr lang="es-AR" b="0" dirty="0" smtClean="0"/>
              <a:t>a con su nombre y apellido (dentro de </a:t>
            </a:r>
            <a:r>
              <a:rPr lang="es-AR" b="0" dirty="0" err="1" smtClean="0"/>
              <a:t>Javascript</a:t>
            </a:r>
            <a:r>
              <a:rPr lang="es-AR" b="0" dirty="0" smtClean="0"/>
              <a:t>)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Copiar la carpeta </a:t>
            </a:r>
            <a:r>
              <a:rPr lang="es-AR" b="0" dirty="0" err="1" smtClean="0"/>
              <a:t>css</a:t>
            </a:r>
            <a:r>
              <a:rPr lang="es-AR" b="0" dirty="0" smtClean="0"/>
              <a:t> y el archivo index.html dentro de su carpeta.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Utilizando lo visto en clases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 crear una función </a:t>
            </a:r>
            <a:r>
              <a:rPr lang="es-AR" sz="2000" b="0" i="0" u="none" strike="noStrike" cap="none" dirty="0" err="1" smtClean="0">
                <a:solidFill>
                  <a:schemeClr val="dk1"/>
                </a:solidFill>
                <a:sym typeface="Arial"/>
              </a:rPr>
              <a:t>Javascript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 que oculte y muestre el div que contiene información</a:t>
            </a:r>
            <a:endParaRPr lang="es-AR" sz="2000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Subir </a:t>
            </a: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563072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Mas</a:t>
            </a:r>
            <a:r>
              <a:rPr lang="es-AR" sz="3600" b="0" i="0" u="none" strike="noStrike" cap="small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Información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7727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s-AR" dirty="0" smtClean="0"/>
              <a:t>W3 </a:t>
            </a:r>
            <a:r>
              <a:rPr lang="es-AR" dirty="0" err="1" smtClean="0"/>
              <a:t>Schools</a:t>
            </a:r>
            <a:r>
              <a:rPr lang="es-AR" dirty="0" smtClean="0"/>
              <a:t> Tutorial 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://www.w3schools.com/js/</a:t>
            </a:r>
            <a:endParaRPr lang="en-US" dirty="0" smtClean="0"/>
          </a:p>
          <a:p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dirty="0" smtClean="0"/>
              <a:t>Repo de la </a:t>
            </a:r>
            <a:r>
              <a:rPr lang="en-US" dirty="0" err="1" smtClean="0"/>
              <a:t>catedra</a:t>
            </a:r>
            <a:endParaRPr lang="en-US" dirty="0" smtClean="0"/>
          </a:p>
          <a:p>
            <a:pPr marL="0" lvl="1" indent="0">
              <a:spcAft>
                <a:spcPts val="600"/>
              </a:spcAft>
              <a:buClr>
                <a:schemeClr val="dk1"/>
              </a:buClr>
              <a:buNone/>
            </a:pPr>
            <a:r>
              <a:rPr lang="en-US" sz="1800" dirty="0">
                <a:hlinkClick r:id="rId4"/>
              </a:rPr>
              <a:t>https://github.com/Unicen-Tupar/PW2013/tree/master/Clases/Javascript</a:t>
            </a:r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s-AR" dirty="0" err="1" smtClean="0"/>
              <a:t>Javascript</a:t>
            </a:r>
            <a:r>
              <a:rPr lang="es-AR" dirty="0" smtClean="0"/>
              <a:t> </a:t>
            </a:r>
            <a:r>
              <a:rPr lang="es-AR" dirty="0" err="1" smtClean="0"/>
              <a:t>From</a:t>
            </a:r>
            <a:r>
              <a:rPr lang="es-AR" dirty="0" smtClean="0"/>
              <a:t> </a:t>
            </a:r>
            <a:r>
              <a:rPr lang="es-AR" dirty="0" err="1" smtClean="0"/>
              <a:t>birth</a:t>
            </a:r>
            <a:r>
              <a:rPr lang="es-AR" dirty="0" smtClean="0"/>
              <a:t> </a:t>
            </a:r>
            <a:r>
              <a:rPr lang="es-AR" dirty="0" err="1" smtClean="0"/>
              <a:t>to</a:t>
            </a:r>
            <a:r>
              <a:rPr lang="es-AR" dirty="0" smtClean="0"/>
              <a:t> </a:t>
            </a:r>
            <a:r>
              <a:rPr lang="es-AR" dirty="0" err="1" smtClean="0"/>
              <a:t>closure</a:t>
            </a:r>
            <a:endParaRPr lang="es-AR" dirty="0" smtClean="0"/>
          </a:p>
          <a:p>
            <a:r>
              <a:rPr lang="en-US" sz="1800" b="0" dirty="0">
                <a:hlinkClick r:id="rId5"/>
              </a:rPr>
              <a:t>http://</a:t>
            </a:r>
            <a:r>
              <a:rPr lang="en-US" sz="1800" b="0" dirty="0" smtClean="0">
                <a:hlinkClick r:id="rId5"/>
              </a:rPr>
              <a:t>www.slideshare.net/robnyman/javascript-from-birth-to-closure</a:t>
            </a:r>
            <a:endParaRPr lang="en-US" sz="1800" b="0" dirty="0" smtClean="0"/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s-AR" sz="200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Eventos</a:t>
            </a:r>
          </a:p>
          <a:p>
            <a:r>
              <a:rPr lang="en-US" b="0" dirty="0">
                <a:hlinkClick r:id="rId6"/>
              </a:rPr>
              <a:t>http://www.elcodigo.net/tutoriales/javascript/javascript5.html</a:t>
            </a:r>
            <a:endParaRPr lang="es-AR" sz="2000" b="0" i="0" u="none" strike="noStrike" cap="none" baseline="0" dirty="0">
              <a:solidFill>
                <a:schemeClr val="dk1"/>
              </a:solidFill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57431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Introducción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Desarrollado por </a:t>
            </a:r>
            <a:r>
              <a:rPr lang="es-AR" b="0" dirty="0" err="1" smtClean="0"/>
              <a:t>Brendan</a:t>
            </a:r>
            <a:r>
              <a:rPr lang="es-AR" b="0" dirty="0" smtClean="0"/>
              <a:t> </a:t>
            </a:r>
            <a:r>
              <a:rPr lang="es-AR" b="0" dirty="0" err="1" smtClean="0"/>
              <a:t>Eich</a:t>
            </a:r>
            <a:r>
              <a:rPr lang="es-AR" b="0" dirty="0" smtClean="0"/>
              <a:t> 1995.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Se llamó Mocha, después </a:t>
            </a:r>
            <a:r>
              <a:rPr lang="es-AR" b="0" dirty="0" err="1" smtClean="0"/>
              <a:t>LiveScript</a:t>
            </a:r>
            <a:endParaRPr lang="es-AR" b="0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Primer navegador que los soportó Netscape 2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Es uno de los lenguajes de programación más utilizados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Hay un interprete en cada máquina (Navegadores)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Principal uso, del lado del cliente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Existe también del lado del servidor (Node.js)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b="0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 smtClean="0"/>
          </a:p>
          <a:p>
            <a:pPr algn="ctr">
              <a:buClr>
                <a:schemeClr val="bg2"/>
              </a:buClr>
              <a:buSzPct val="110000"/>
            </a:pPr>
            <a:r>
              <a:rPr lang="es-AR" dirty="0" smtClean="0">
                <a:solidFill>
                  <a:srgbClr val="C00000"/>
                </a:solidFill>
              </a:rPr>
              <a:t>NO TIENE RELACION CON JAVA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/>
          </a:p>
        </p:txBody>
      </p:sp>
      <p:pic>
        <p:nvPicPr>
          <p:cNvPr id="4098" name="Picture 2" descr="http://computerdavepcrepair.com/joomla1/images/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737" y="5056869"/>
            <a:ext cx="651986" cy="119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ultiply 1"/>
          <p:cNvSpPr/>
          <p:nvPr/>
        </p:nvSpPr>
        <p:spPr>
          <a:xfrm>
            <a:off x="6100353" y="5056869"/>
            <a:ext cx="1680754" cy="1297577"/>
          </a:xfrm>
          <a:prstGeom prst="mathMultiply">
            <a:avLst/>
          </a:prstGeom>
          <a:solidFill>
            <a:schemeClr val="bg2">
              <a:alpha val="51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141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 smtClean="0"/>
              <a:t>Top </a:t>
            </a:r>
            <a:r>
              <a:rPr lang="es-AR" dirty="0" err="1" smtClean="0"/>
              <a:t>Languages</a:t>
            </a:r>
            <a:r>
              <a:rPr lang="es-AR" dirty="0" smtClean="0"/>
              <a:t> GIT </a:t>
            </a:r>
            <a:r>
              <a:rPr lang="es-AR" dirty="0" err="1" smtClean="0"/>
              <a:t>Hub</a:t>
            </a:r>
            <a:r>
              <a:rPr lang="es-AR" dirty="0" smtClean="0"/>
              <a:t> 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1" y="1811384"/>
            <a:ext cx="6096143" cy="2523672"/>
          </a:xfrm>
          <a:prstGeom prst="rect">
            <a:avLst/>
          </a:prstGeom>
        </p:spPr>
      </p:pic>
      <p:pic>
        <p:nvPicPr>
          <p:cNvPr id="5122" name="Picture 2" descr="https://github.global.ssl.fastly.net/images/modules/logos_page/GitHub-Ma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494" y="152718"/>
            <a:ext cx="1658666" cy="165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3922" y="3319261"/>
            <a:ext cx="4916678" cy="33824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75200" y="6032500"/>
            <a:ext cx="2305294" cy="254000"/>
          </a:xfrm>
          <a:prstGeom prst="rect">
            <a:avLst/>
          </a:prstGeom>
          <a:noFill/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401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Como incluir un </a:t>
            </a:r>
            <a:r>
              <a:rPr lang="es-AR" dirty="0" err="1" smtClean="0"/>
              <a:t>Javascript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23768"/>
            <a:ext cx="8217489" cy="2313979"/>
          </a:xfrm>
          <a:prstGeom prst="rect">
            <a:avLst/>
          </a:prstGeom>
        </p:spPr>
      </p:pic>
      <p:pic>
        <p:nvPicPr>
          <p:cNvPr id="6146" name="Picture 2" descr="http://static.advicenow.org.uk/images/width150/goodpractice-1033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0210">
            <a:off x="7296604" y="27678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2843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 smtClean="0"/>
              <a:t>Conceptos Básicos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n-US" b="0" dirty="0"/>
          </a:p>
          <a:p>
            <a:endParaRPr lang="en-US" b="0" dirty="0" smtClean="0"/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err="1" smtClean="0"/>
              <a:t>Declarar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variable</a:t>
            </a:r>
          </a:p>
          <a:p>
            <a:pPr marL="1441450" lvl="3" indent="0">
              <a:buClr>
                <a:schemeClr val="bg2"/>
              </a:buClr>
              <a:buSzPct val="110000"/>
              <a:buNone/>
            </a:pPr>
            <a:r>
              <a:rPr lang="en-US" b="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b="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n-US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“Nacho”</a:t>
            </a:r>
            <a:r>
              <a:rPr lang="en-US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58750">
              <a:buClr>
                <a:schemeClr val="bg2"/>
              </a:buClr>
              <a:buSzPct val="110000"/>
            </a:pPr>
            <a:endParaRPr lang="en-US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415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err="1"/>
              <a:t>Declarar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 smtClean="0"/>
              <a:t>función</a:t>
            </a:r>
            <a:endParaRPr lang="en-US" dirty="0"/>
          </a:p>
          <a:p>
            <a:pPr marL="1441450" lvl="3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getNombre</a:t>
            </a:r>
            <a:r>
              <a:rPr lang="en-US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1898650" lvl="4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“Nacho”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441450" lvl="3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366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 smtClean="0"/>
              <a:t>Operadores de </a:t>
            </a:r>
            <a:r>
              <a:rPr lang="es-AR" dirty="0" err="1" smtClean="0"/>
              <a:t>comparacion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n-US" b="0" dirty="0"/>
          </a:p>
          <a:p>
            <a:endParaRPr lang="en-US" b="0" dirty="0" smtClean="0"/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smtClean="0"/>
              <a:t>= </a:t>
            </a:r>
            <a:r>
              <a:rPr lang="en-US" dirty="0" err="1" smtClean="0"/>
              <a:t>Asignacion</a:t>
            </a:r>
            <a:endParaRPr lang="en-US" dirty="0" smtClean="0"/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b="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b="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n-US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“Nacho”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b="0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== </a:t>
            </a:r>
            <a:r>
              <a:rPr lang="en-US" dirty="0" err="1" smtClean="0"/>
              <a:t>Igualdad</a:t>
            </a:r>
            <a:r>
              <a:rPr lang="en-US" dirty="0" smtClean="0"/>
              <a:t> </a:t>
            </a:r>
            <a:r>
              <a:rPr lang="en-US" dirty="0" smtClean="0"/>
              <a:t>(!=)</a:t>
            </a:r>
            <a:endParaRPr lang="en-US" dirty="0" smtClean="0"/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( 5 ==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“5”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smtClean="0"/>
              <a:t>=== </a:t>
            </a:r>
            <a:r>
              <a:rPr lang="en-US" dirty="0" err="1" smtClean="0"/>
              <a:t>Identidad</a:t>
            </a:r>
            <a:r>
              <a:rPr lang="en-US" dirty="0" smtClean="0"/>
              <a:t> </a:t>
            </a:r>
            <a:r>
              <a:rPr lang="en-US" dirty="0" smtClean="0"/>
              <a:t>(!==)</a:t>
            </a:r>
            <a:endParaRPr lang="en-US" dirty="0"/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( 5 ===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“5”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9208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Conversión de tipos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//true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 ==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“5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//123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“1”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6, Conversion manual de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tipos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paseInt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“1”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10) +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9377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Valores de variables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 == undefined ==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“”</a:t>
            </a:r>
          </a:p>
          <a:p>
            <a:pPr>
              <a:buClr>
                <a:schemeClr val="bg2"/>
              </a:buClr>
              <a:buSzPct val="110000"/>
            </a:pPr>
            <a:endParaRPr lang="en-US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No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es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tan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así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pero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cerca</a:t>
            </a:r>
            <a:r>
              <a:rPr lang="en-US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está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bastante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cerca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.</a:t>
            </a:r>
          </a:p>
          <a:p>
            <a:pPr marL="0" lvl="2" indent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null;</a:t>
            </a:r>
          </a:p>
          <a:p>
            <a:pPr marL="0" lvl="2" indent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None/>
            </a:pP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b;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//undefined</a:t>
            </a:r>
          </a:p>
          <a:p>
            <a:pPr marL="0" lvl="2" indent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None/>
            </a:pP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2" indent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None/>
            </a:pP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 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2" indent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None/>
            </a:pP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 = “”;</a:t>
            </a:r>
          </a:p>
          <a:p>
            <a:pPr marL="0" lvl="2" indent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None/>
            </a:pP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(a),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(b),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(c),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(d),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(e)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//false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172" name="Picture 4" descr="http://www.picgifs.com/graphics/w/warning-sign/graphics-warning-sign-9544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08478"/>
            <a:ext cx="1061902" cy="84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19102" y="6136026"/>
            <a:ext cx="534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i="1" dirty="0" smtClean="0"/>
              <a:t>Puedo pasarme horas revisando un bug, por una comparación,</a:t>
            </a:r>
          </a:p>
          <a:p>
            <a:r>
              <a:rPr lang="es-AR" i="1" dirty="0" smtClean="0"/>
              <a:t>cuando en realidad tengo un </a:t>
            </a:r>
            <a:r>
              <a:rPr lang="es-AR" i="1" dirty="0" err="1" smtClean="0"/>
              <a:t>undefined</a:t>
            </a:r>
            <a:r>
              <a:rPr lang="es-AR" i="1" dirty="0" smtClean="0"/>
              <a:t> en la variable.</a:t>
            </a:r>
            <a:endParaRPr lang="es-AR" i="1" dirty="0"/>
          </a:p>
        </p:txBody>
      </p:sp>
    </p:spTree>
    <p:extLst>
      <p:ext uri="{BB962C8B-B14F-4D97-AF65-F5344CB8AC3E}">
        <p14:creationId xmlns:p14="http://schemas.microsoft.com/office/powerpoint/2010/main" val="38525594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632</Words>
  <Application>Microsoft Office PowerPoint</Application>
  <PresentationFormat>On-screen Show (4:3)</PresentationFormat>
  <Paragraphs>209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Arial Black</vt:lpstr>
      <vt:lpstr>Consolas</vt:lpstr>
      <vt:lpstr/>
      <vt:lpstr>Javascript</vt:lpstr>
      <vt:lpstr>Agenda</vt:lpstr>
      <vt:lpstr>Introducción</vt:lpstr>
      <vt:lpstr>Top Languages GIT Hub </vt:lpstr>
      <vt:lpstr>Como incluir un Javascript</vt:lpstr>
      <vt:lpstr>Conceptos Básicos</vt:lpstr>
      <vt:lpstr>Operadores de comparacion</vt:lpstr>
      <vt:lpstr>Conversión de tipos</vt:lpstr>
      <vt:lpstr>Valores de variables</vt:lpstr>
      <vt:lpstr>Tipos de Datos</vt:lpstr>
      <vt:lpstr>Arreglos</vt:lpstr>
      <vt:lpstr>Funciones</vt:lpstr>
      <vt:lpstr>Funciones</vt:lpstr>
      <vt:lpstr>Colección de Argumentos</vt:lpstr>
      <vt:lpstr>Función Alert</vt:lpstr>
      <vt:lpstr>Eventos</vt:lpstr>
      <vt:lpstr>Eventos</vt:lpstr>
      <vt:lpstr>Buenas Prácticas</vt:lpstr>
      <vt:lpstr>Introducción a DOM</vt:lpstr>
      <vt:lpstr>Introducción a DOM</vt:lpstr>
      <vt:lpstr>Ejemplo práctico</vt:lpstr>
      <vt:lpstr>PowerPoint Presentation</vt:lpstr>
      <vt:lpstr>Ejercicio </vt:lpstr>
      <vt:lpstr>Mas Información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Data Objects</dc:title>
  <dc:creator>Ignacio Jonas</dc:creator>
  <cp:lastModifiedBy>Ignacio Jonas</cp:lastModifiedBy>
  <cp:revision>29</cp:revision>
  <dcterms:modified xsi:type="dcterms:W3CDTF">2013-08-01T02:03:09Z</dcterms:modified>
</cp:coreProperties>
</file>