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316" r:id="rId4"/>
    <p:sldId id="323" r:id="rId5"/>
    <p:sldId id="324" r:id="rId6"/>
    <p:sldId id="297" r:id="rId7"/>
    <p:sldId id="325" r:id="rId8"/>
    <p:sldId id="322" r:id="rId9"/>
    <p:sldId id="326" r:id="rId10"/>
    <p:sldId id="327" r:id="rId11"/>
    <p:sldId id="328" r:id="rId12"/>
    <p:sldId id="331" r:id="rId13"/>
    <p:sldId id="330" r:id="rId14"/>
    <p:sldId id="292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88" autoAdjust="0"/>
  </p:normalViewPr>
  <p:slideViewPr>
    <p:cSldViewPr snapToGrid="0">
      <p:cViewPr varScale="1">
        <p:scale>
          <a:sx n="55" d="100"/>
          <a:sy n="55" d="100"/>
        </p:scale>
        <p:origin x="18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-US" baseline="0" dirty="0" smtClean="0"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67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52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09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63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6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47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49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71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40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22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48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Ajax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</a:t>
            </a:r>
            <a:r>
              <a:rPr lang="es-AR" sz="20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II </a:t>
            </a: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Enviar </a:t>
            </a:r>
            <a:r>
              <a:rPr lang="es-AR" dirty="0" err="1" smtClean="0"/>
              <a:t>Info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Usando</a:t>
            </a:r>
            <a:r>
              <a:rPr lang="en-US" b="0" dirty="0" smtClean="0"/>
              <a:t> el </a:t>
            </a:r>
            <a:r>
              <a:rPr lang="en-US" b="0" dirty="0" err="1" smtClean="0"/>
              <a:t>objeto</a:t>
            </a:r>
            <a:r>
              <a:rPr lang="en-US" b="0" dirty="0" smtClean="0"/>
              <a:t> </a:t>
            </a:r>
            <a:r>
              <a:rPr lang="en-US" b="0" dirty="0" err="1" smtClean="0"/>
              <a:t>creado</a:t>
            </a:r>
            <a:r>
              <a:rPr lang="en-US" b="0" dirty="0" smtClean="0"/>
              <a:t>, </a:t>
            </a:r>
            <a:r>
              <a:rPr lang="en-US" b="0" dirty="0" err="1" smtClean="0"/>
              <a:t>podemos</a:t>
            </a:r>
            <a:r>
              <a:rPr lang="en-US" b="0" dirty="0"/>
              <a:t> </a:t>
            </a:r>
            <a:r>
              <a:rPr lang="en-US" b="0" dirty="0" err="1" smtClean="0"/>
              <a:t>mandar</a:t>
            </a:r>
            <a:r>
              <a:rPr lang="en-US" b="0" dirty="0" smtClean="0"/>
              <a:t> </a:t>
            </a:r>
            <a:r>
              <a:rPr lang="en-US" b="0" dirty="0" err="1" smtClean="0"/>
              <a:t>infromacion</a:t>
            </a:r>
            <a:r>
              <a:rPr lang="en-US" b="0" dirty="0" smtClean="0"/>
              <a:t> al </a:t>
            </a:r>
            <a:r>
              <a:rPr lang="en-US" b="0" dirty="0" err="1" smtClean="0"/>
              <a:t>servidor</a:t>
            </a:r>
            <a:r>
              <a:rPr lang="en-US" b="0" dirty="0" smtClean="0"/>
              <a:t> web y </a:t>
            </a:r>
            <a:r>
              <a:rPr lang="en-US" b="0" dirty="0" err="1" smtClean="0"/>
              <a:t>obtener</a:t>
            </a:r>
            <a:r>
              <a:rPr lang="en-US" b="0" dirty="0" smtClean="0"/>
              <a:t> la </a:t>
            </a:r>
            <a:r>
              <a:rPr lang="en-US" b="0" dirty="0" err="1" smtClean="0"/>
              <a:t>respuesta</a:t>
            </a:r>
            <a:r>
              <a:rPr lang="en-US" b="0" dirty="0" smtClean="0"/>
              <a:t>.</a:t>
            </a:r>
            <a:endParaRPr lang="en-US" b="0" dirty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GET:         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xmlhttp.open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(“GET”,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, true)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xmlhttp.send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POST: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xmlhttp.open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("POST",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, true)</a:t>
            </a:r>
          </a:p>
          <a:p>
            <a:pPr marL="984250" lvl="2" indent="0">
              <a:buClr>
                <a:schemeClr val="bg2"/>
              </a:buClr>
              <a:buSzPct val="110000"/>
              <a:buNone/>
            </a:pP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xmlhttp.send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date=11-11-2013&amp;name=Roberto")</a:t>
            </a: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El 3er </a:t>
            </a:r>
            <a:r>
              <a:rPr lang="en-US" b="0" dirty="0" err="1" smtClean="0"/>
              <a:t>parametro</a:t>
            </a:r>
            <a:r>
              <a:rPr lang="en-US" b="0" dirty="0" smtClean="0"/>
              <a:t> </a:t>
            </a:r>
            <a:r>
              <a:rPr lang="en-US" b="0" dirty="0" err="1" smtClean="0"/>
              <a:t>hace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los </a:t>
            </a:r>
            <a:r>
              <a:rPr lang="en-US" b="0" dirty="0" err="1" smtClean="0"/>
              <a:t>datos</a:t>
            </a:r>
            <a:r>
              <a:rPr lang="en-US" b="0" dirty="0" smtClean="0"/>
              <a:t> </a:t>
            </a:r>
            <a:r>
              <a:rPr lang="en-US" b="0" dirty="0" err="1" smtClean="0"/>
              <a:t>sean</a:t>
            </a:r>
            <a:r>
              <a:rPr lang="en-US" b="0" dirty="0" smtClean="0"/>
              <a:t> </a:t>
            </a:r>
            <a:r>
              <a:rPr lang="en-US" b="0" dirty="0" err="1" smtClean="0"/>
              <a:t>procesados</a:t>
            </a:r>
            <a:r>
              <a:rPr lang="en-US" b="0" dirty="0" smtClean="0"/>
              <a:t> </a:t>
            </a:r>
            <a:r>
              <a:rPr lang="en-US" b="0" dirty="0" err="1" smtClean="0"/>
              <a:t>asincronicamente</a:t>
            </a:r>
            <a:r>
              <a:rPr lang="en-US" b="0" dirty="0" smtClean="0"/>
              <a:t>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Cuando</a:t>
            </a:r>
            <a:r>
              <a:rPr lang="en-US" b="0" dirty="0" smtClean="0"/>
              <a:t> el </a:t>
            </a:r>
            <a:r>
              <a:rPr lang="en-US" b="0" dirty="0" err="1" smtClean="0"/>
              <a:t>servidor</a:t>
            </a:r>
            <a:r>
              <a:rPr lang="en-US" b="0" dirty="0" smtClean="0"/>
              <a:t> </a:t>
            </a:r>
            <a:r>
              <a:rPr lang="en-US" b="0" dirty="0" err="1" smtClean="0"/>
              <a:t>responde</a:t>
            </a:r>
            <a:r>
              <a:rPr lang="en-US" b="0" dirty="0" smtClean="0"/>
              <a:t>, el </a:t>
            </a:r>
            <a:r>
              <a:rPr lang="en-US" b="0" dirty="0" err="1" smtClean="0"/>
              <a:t>evento</a:t>
            </a:r>
            <a:r>
              <a:rPr lang="en-US" b="0" dirty="0" smtClean="0"/>
              <a:t> “</a:t>
            </a:r>
            <a:r>
              <a:rPr lang="en-US" b="0" dirty="0" err="1"/>
              <a:t>OnReadyStateChange</a:t>
            </a:r>
            <a:r>
              <a:rPr lang="en-US" b="0" dirty="0"/>
              <a:t>” </a:t>
            </a:r>
            <a:r>
              <a:rPr lang="en-US" b="0" dirty="0" smtClean="0"/>
              <a:t>se </a:t>
            </a:r>
            <a:r>
              <a:rPr lang="en-US" b="0" dirty="0" err="1" smtClean="0"/>
              <a:t>llamará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5180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Recibiendo </a:t>
            </a:r>
            <a:r>
              <a:rPr lang="es-AR" dirty="0" err="1" smtClean="0"/>
              <a:t>info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Obtenemos</a:t>
            </a:r>
            <a:r>
              <a:rPr lang="en-US" b="0" dirty="0" smtClean="0"/>
              <a:t> la </a:t>
            </a:r>
            <a:r>
              <a:rPr lang="en-US" b="0" dirty="0" err="1" smtClean="0"/>
              <a:t>respuesta</a:t>
            </a:r>
            <a:r>
              <a:rPr lang="en-US" b="0" dirty="0" smtClean="0"/>
              <a:t> en la </a:t>
            </a:r>
            <a:r>
              <a:rPr lang="en-US" b="0" dirty="0" err="1" smtClean="0"/>
              <a:t>propiedad</a:t>
            </a:r>
            <a:r>
              <a:rPr lang="en-US" b="0" dirty="0" smtClean="0"/>
              <a:t>:</a:t>
            </a:r>
          </a:p>
          <a:p>
            <a:pPr lvl="0" algn="ctr">
              <a:buClr>
                <a:schemeClr val="bg2"/>
              </a:buClr>
              <a:buSzPct val="110000"/>
            </a:pPr>
            <a:r>
              <a:rPr lang="en-US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xmlHttp.responseText</a:t>
            </a: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863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" y="205214"/>
            <a:ext cx="8678862" cy="649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2299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Pro/Contras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Clr>
                <a:schemeClr val="bg2"/>
              </a:buClr>
              <a:buSzPct val="110000"/>
            </a:pPr>
            <a:r>
              <a:rPr lang="en-US" sz="2400" b="0" cap="small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independiente</a:t>
            </a:r>
            <a:r>
              <a:rPr lang="en-US" b="0" dirty="0" smtClean="0"/>
              <a:t> de la </a:t>
            </a:r>
            <a:r>
              <a:rPr lang="en-US" b="0" dirty="0" err="1" smtClean="0"/>
              <a:t>tecnologia</a:t>
            </a:r>
            <a:r>
              <a:rPr lang="en-US" b="0" dirty="0" smtClean="0"/>
              <a:t> en el server.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Puede</a:t>
            </a:r>
            <a:r>
              <a:rPr lang="en-US" b="0" dirty="0" smtClean="0"/>
              <a:t> </a:t>
            </a:r>
            <a:r>
              <a:rPr lang="en-US" b="0" dirty="0" err="1" smtClean="0"/>
              <a:t>ser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en </a:t>
            </a:r>
            <a:r>
              <a:rPr lang="en-US" b="0" dirty="0" err="1" smtClean="0"/>
              <a:t>todos</a:t>
            </a:r>
            <a:r>
              <a:rPr lang="en-US" b="0" dirty="0" smtClean="0"/>
              <a:t> los browsers (IE 6 lo </a:t>
            </a:r>
            <a:r>
              <a:rPr lang="en-US" b="0" dirty="0" err="1" smtClean="0"/>
              <a:t>hace</a:t>
            </a:r>
            <a:r>
              <a:rPr lang="en-US" b="0" dirty="0" smtClean="0"/>
              <a:t> </a:t>
            </a:r>
            <a:r>
              <a:rPr lang="en-US" b="0" dirty="0" err="1" smtClean="0"/>
              <a:t>distinto</a:t>
            </a:r>
            <a:r>
              <a:rPr lang="en-US" b="0" dirty="0" smtClean="0"/>
              <a:t>)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Permite</a:t>
            </a:r>
            <a:r>
              <a:rPr lang="en-US" b="0" dirty="0" smtClean="0"/>
              <a:t> </a:t>
            </a:r>
            <a:r>
              <a:rPr lang="en-US" b="0" dirty="0" err="1" smtClean="0"/>
              <a:t>crear</a:t>
            </a:r>
            <a:r>
              <a:rPr lang="en-US" b="0" dirty="0" smtClean="0"/>
              <a:t> </a:t>
            </a:r>
            <a:r>
              <a:rPr lang="en-US" b="0" dirty="0" err="1" smtClean="0"/>
              <a:t>aplicaciones</a:t>
            </a:r>
            <a:r>
              <a:rPr lang="en-US" b="0" dirty="0" smtClean="0"/>
              <a:t> web mas </a:t>
            </a:r>
            <a:r>
              <a:rPr lang="en-US" b="0" dirty="0" err="1" smtClean="0"/>
              <a:t>rapidas</a:t>
            </a:r>
            <a:r>
              <a:rPr lang="en-US" b="0" dirty="0" smtClean="0"/>
              <a:t> e </a:t>
            </a:r>
            <a:r>
              <a:rPr lang="en-US" b="0" dirty="0" err="1" smtClean="0"/>
              <a:t>interactivas</a:t>
            </a:r>
            <a:r>
              <a:rPr lang="en-US" b="0" dirty="0" smtClean="0"/>
              <a:t>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lvl="0">
              <a:buClr>
                <a:schemeClr val="bg2"/>
              </a:buClr>
              <a:buSzPct val="110000"/>
            </a:pPr>
            <a:r>
              <a:rPr lang="en-US" sz="2400" b="0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Contras</a:t>
            </a:r>
            <a:endParaRPr lang="en-US" sz="2400" b="0" cap="small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El </a:t>
            </a:r>
            <a:r>
              <a:rPr lang="en-US" b="0" dirty="0" err="1" smtClean="0"/>
              <a:t>boton</a:t>
            </a:r>
            <a:r>
              <a:rPr lang="en-US" b="0" dirty="0" smtClean="0"/>
              <a:t> “</a:t>
            </a:r>
            <a:r>
              <a:rPr lang="en-US" b="0" dirty="0" err="1" smtClean="0"/>
              <a:t>Volver</a:t>
            </a:r>
            <a:r>
              <a:rPr lang="en-US" b="0" dirty="0" smtClean="0"/>
              <a:t>”</a:t>
            </a:r>
            <a:endParaRPr lang="en-US" b="0" dirty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Posibles</a:t>
            </a:r>
            <a:r>
              <a:rPr lang="en-US" b="0" dirty="0" smtClean="0"/>
              <a:t> </a:t>
            </a:r>
            <a:r>
              <a:rPr lang="en-US" b="0" dirty="0" err="1" smtClean="0"/>
              <a:t>problemas</a:t>
            </a:r>
            <a:r>
              <a:rPr lang="en-US" b="0" dirty="0" smtClean="0"/>
              <a:t> de </a:t>
            </a:r>
            <a:r>
              <a:rPr lang="en-US" b="0" dirty="0" err="1" smtClean="0"/>
              <a:t>latencia</a:t>
            </a:r>
            <a:r>
              <a:rPr lang="en-US" b="0" dirty="0" smtClean="0"/>
              <a:t> en la red</a:t>
            </a:r>
          </a:p>
        </p:txBody>
      </p:sp>
    </p:spTree>
    <p:extLst>
      <p:ext uri="{BB962C8B-B14F-4D97-AF65-F5344CB8AC3E}">
        <p14:creationId xmlns:p14="http://schemas.microsoft.com/office/powerpoint/2010/main" val="2559302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Trabajar en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grupos de 2 (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Pair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s-AR" sz="2000" b="0" i="0" u="none" strike="noStrike" cap="none" dirty="0" err="1" smtClean="0">
                <a:solidFill>
                  <a:schemeClr val="dk1"/>
                </a:solidFill>
                <a:sym typeface="Arial"/>
              </a:rPr>
              <a:t>Programming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)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Copiar la carpeta Clases/Ajax/Recursos/Ejercicio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Crear una carpet</a:t>
            </a:r>
            <a:r>
              <a:rPr lang="es-AR" b="0" dirty="0" smtClean="0"/>
              <a:t>a con su nombres y apellidos (dentro de Ajax/Alumnos) y copiar dentro la carpeta Ejercicio.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Utilizando lo visto en clases:</a:t>
            </a:r>
          </a:p>
          <a:p>
            <a:pPr marL="800100" lvl="1" indent="-342900"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Armar el </a:t>
            </a:r>
            <a:r>
              <a:rPr lang="es-AR" dirty="0" err="1" smtClean="0"/>
              <a:t>template</a:t>
            </a:r>
            <a:r>
              <a:rPr lang="es-AR" dirty="0" smtClean="0"/>
              <a:t> de </a:t>
            </a:r>
            <a:r>
              <a:rPr lang="es-AR" dirty="0" err="1" smtClean="0"/>
              <a:t>Smarty</a:t>
            </a:r>
            <a:r>
              <a:rPr lang="es-AR" dirty="0" smtClean="0"/>
              <a:t>.</a:t>
            </a:r>
          </a:p>
          <a:p>
            <a:pPr marL="800100" lvl="1" indent="-342900"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i="0" u="none" strike="noStrike" cap="none" dirty="0" smtClean="0">
                <a:solidFill>
                  <a:schemeClr val="dk1"/>
                </a:solidFill>
                <a:sym typeface="Arial"/>
              </a:rPr>
              <a:t>Cargar los nombres de las personas en el combo box </a:t>
            </a:r>
            <a:r>
              <a:rPr lang="es-AR" dirty="0" smtClean="0"/>
              <a:t>desde la </a:t>
            </a:r>
            <a:r>
              <a:rPr lang="es-AR" b="0" i="0" u="none" strike="noStrike" cap="none" dirty="0" smtClean="0">
                <a:solidFill>
                  <a:schemeClr val="dk1"/>
                </a:solidFill>
                <a:sym typeface="Arial"/>
              </a:rPr>
              <a:t>base de datos.</a:t>
            </a:r>
          </a:p>
          <a:p>
            <a:pPr marL="800100" lvl="1" indent="-342900"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dirty="0" smtClean="0"/>
              <a:t>Al seleccionar una persona, cargar la información usando Ajax.</a:t>
            </a:r>
            <a:endParaRPr lang="es-AR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Subir la </a:t>
            </a:r>
            <a:r>
              <a:rPr lang="es-AR" sz="2000" b="0" i="0" u="none" strike="noStrike" cap="none" baseline="0" dirty="0" err="1" smtClean="0">
                <a:solidFill>
                  <a:schemeClr val="dk1"/>
                </a:solidFill>
                <a:sym typeface="Arial"/>
              </a:rPr>
              <a:t>solucion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 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al repositorio</a:t>
            </a: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Agenda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hape 93"/>
          <p:cNvSpPr txBox="1">
            <a:spLocks/>
          </p:cNvSpPr>
          <p:nvPr/>
        </p:nvSpPr>
        <p:spPr>
          <a:xfrm>
            <a:off x="609600" y="19050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-114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58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6827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Que es Ajax?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Conceptos Básicos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Pro / Con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Introducción al DOM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Ejemplo práctico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b="0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¿Que es </a:t>
            </a: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ajax</a:t>
            </a: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/>
              <a:t>Asynchronous </a:t>
            </a:r>
            <a:r>
              <a:rPr lang="en-US" b="0" dirty="0" err="1"/>
              <a:t>Javascript</a:t>
            </a:r>
            <a:r>
              <a:rPr lang="en-US" b="0" dirty="0"/>
              <a:t> and XML.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No </a:t>
            </a:r>
            <a:r>
              <a:rPr lang="en-US" b="0" dirty="0" err="1" smtClean="0"/>
              <a:t>es</a:t>
            </a:r>
            <a:r>
              <a:rPr lang="en-US" b="0" dirty="0" smtClean="0"/>
              <a:t> un </a:t>
            </a:r>
            <a:r>
              <a:rPr lang="en-US" b="0" dirty="0" err="1" smtClean="0"/>
              <a:t>lenguaje</a:t>
            </a:r>
            <a:r>
              <a:rPr lang="en-US" b="0" dirty="0" smtClean="0"/>
              <a:t> o </a:t>
            </a:r>
            <a:r>
              <a:rPr lang="en-US" b="0" dirty="0" err="1" smtClean="0"/>
              <a:t>tecnologia</a:t>
            </a:r>
            <a:endParaRPr lang="en-US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tecnica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combina</a:t>
            </a:r>
            <a:r>
              <a:rPr lang="en-US" b="0" dirty="0" smtClean="0"/>
              <a:t> un set de </a:t>
            </a:r>
            <a:r>
              <a:rPr lang="en-US" b="0" dirty="0" err="1" smtClean="0"/>
              <a:t>tecnlogias</a:t>
            </a:r>
            <a:r>
              <a:rPr lang="en-US" b="0" dirty="0" smtClean="0"/>
              <a:t> </a:t>
            </a:r>
            <a:r>
              <a:rPr lang="en-US" b="0" dirty="0" err="1" smtClean="0"/>
              <a:t>conocidas</a:t>
            </a:r>
            <a:r>
              <a:rPr lang="en-US" b="0" dirty="0" smtClean="0"/>
              <a:t>, para </a:t>
            </a:r>
            <a:r>
              <a:rPr lang="en-US" b="0" dirty="0" err="1" smtClean="0"/>
              <a:t>hacer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paginas</a:t>
            </a:r>
            <a:r>
              <a:rPr lang="en-US" b="0" dirty="0" smtClean="0"/>
              <a:t> web mas </a:t>
            </a:r>
            <a:r>
              <a:rPr lang="en-US" b="0" dirty="0" err="1" smtClean="0"/>
              <a:t>rapidas</a:t>
            </a:r>
            <a:r>
              <a:rPr lang="en-US" b="0" dirty="0" smtClean="0"/>
              <a:t> y </a:t>
            </a:r>
            <a:r>
              <a:rPr lang="en-US" b="0" dirty="0" err="1" smtClean="0"/>
              <a:t>amigables</a:t>
            </a:r>
            <a:endParaRPr lang="en-US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tecnología</a:t>
            </a:r>
            <a:r>
              <a:rPr lang="en-US" b="0" dirty="0" smtClean="0"/>
              <a:t> del </a:t>
            </a:r>
            <a:r>
              <a:rPr lang="en-US" b="0" dirty="0" err="1" smtClean="0"/>
              <a:t>lado</a:t>
            </a:r>
            <a:r>
              <a:rPr lang="en-US" b="0" dirty="0" smtClean="0"/>
              <a:t> del </a:t>
            </a:r>
            <a:r>
              <a:rPr lang="en-US" b="0" dirty="0" err="1" smtClean="0"/>
              <a:t>cliente</a:t>
            </a:r>
            <a:r>
              <a:rPr lang="en-US" b="0" dirty="0" smtClean="0"/>
              <a:t>.</a:t>
            </a:r>
            <a:endParaRPr lang="en-US" b="0" dirty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93141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¿Por que usar </a:t>
            </a: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ajax</a:t>
            </a: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Previene</a:t>
            </a:r>
            <a:r>
              <a:rPr lang="en-US" b="0" dirty="0" smtClean="0"/>
              <a:t> de </a:t>
            </a:r>
            <a:r>
              <a:rPr lang="en-US" b="0" dirty="0" err="1" smtClean="0"/>
              <a:t>hacer</a:t>
            </a:r>
            <a:r>
              <a:rPr lang="en-US" b="0" dirty="0" smtClean="0"/>
              <a:t> un reload </a:t>
            </a:r>
            <a:r>
              <a:rPr lang="en-US" b="0" dirty="0" err="1" smtClean="0"/>
              <a:t>inecesario</a:t>
            </a:r>
            <a:r>
              <a:rPr lang="en-US" b="0" dirty="0" smtClean="0"/>
              <a:t> de la </a:t>
            </a:r>
            <a:r>
              <a:rPr lang="en-US" b="0" dirty="0" err="1" smtClean="0"/>
              <a:t>pagina</a:t>
            </a:r>
            <a:endParaRPr lang="en-US" b="0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Ejemplo</a:t>
            </a:r>
            <a:r>
              <a:rPr lang="en-US" dirty="0" smtClean="0"/>
              <a:t>: Submit de un </a:t>
            </a:r>
            <a:r>
              <a:rPr lang="en-US" dirty="0" err="1" smtClean="0"/>
              <a:t>formulario</a:t>
            </a:r>
            <a:r>
              <a:rPr lang="en-US" dirty="0"/>
              <a:t>.</a:t>
            </a:r>
            <a:endParaRPr lang="en-US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Esto</a:t>
            </a:r>
            <a:r>
              <a:rPr lang="en-US" b="0" dirty="0" smtClean="0"/>
              <a:t> produce </a:t>
            </a:r>
            <a:r>
              <a:rPr lang="en-US" b="0" dirty="0" err="1" smtClean="0"/>
              <a:t>desperdicio</a:t>
            </a:r>
            <a:r>
              <a:rPr lang="en-US" b="0" dirty="0" smtClean="0"/>
              <a:t> de </a:t>
            </a:r>
            <a:r>
              <a:rPr lang="en-US" b="0" dirty="0" err="1" smtClean="0"/>
              <a:t>tiempo</a:t>
            </a:r>
            <a:r>
              <a:rPr lang="en-US" b="0" dirty="0" smtClean="0"/>
              <a:t> y de </a:t>
            </a:r>
            <a:r>
              <a:rPr lang="en-US" b="0" dirty="0" err="1" smtClean="0"/>
              <a:t>ancho</a:t>
            </a:r>
            <a:r>
              <a:rPr lang="en-US" b="0" dirty="0" smtClean="0"/>
              <a:t> de </a:t>
            </a:r>
            <a:r>
              <a:rPr lang="en-US" b="0" dirty="0" err="1" smtClean="0"/>
              <a:t>banda</a:t>
            </a:r>
            <a:r>
              <a:rPr lang="en-US" b="0" dirty="0" smtClean="0"/>
              <a:t>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AJAX </a:t>
            </a:r>
            <a:r>
              <a:rPr lang="en-US" b="0" dirty="0" err="1" smtClean="0"/>
              <a:t>nos</a:t>
            </a:r>
            <a:r>
              <a:rPr lang="en-US" b="0" dirty="0" smtClean="0"/>
              <a:t> </a:t>
            </a:r>
            <a:r>
              <a:rPr lang="en-US" b="0" dirty="0" err="1" smtClean="0"/>
              <a:t>ayuda</a:t>
            </a:r>
            <a:r>
              <a:rPr lang="en-US" b="0" dirty="0" smtClean="0"/>
              <a:t> a </a:t>
            </a:r>
            <a:r>
              <a:rPr lang="en-US" b="0" dirty="0" err="1" smtClean="0"/>
              <a:t>recargar</a:t>
            </a:r>
            <a:r>
              <a:rPr lang="en-US" b="0" dirty="0" smtClean="0"/>
              <a:t> solo la </a:t>
            </a:r>
            <a:r>
              <a:rPr lang="en-US" b="0" dirty="0" err="1" smtClean="0"/>
              <a:t>informacion</a:t>
            </a:r>
            <a:r>
              <a:rPr lang="en-US" b="0" dirty="0" smtClean="0"/>
              <a:t> </a:t>
            </a:r>
            <a:r>
              <a:rPr lang="en-US" b="0" dirty="0" err="1" smtClean="0"/>
              <a:t>necesaria</a:t>
            </a:r>
            <a:r>
              <a:rPr lang="en-US" b="0" dirty="0" smtClean="0"/>
              <a:t> y </a:t>
            </a:r>
            <a:r>
              <a:rPr lang="en-US" b="0" dirty="0" err="1" smtClean="0"/>
              <a:t>hacer</a:t>
            </a:r>
            <a:r>
              <a:rPr lang="en-US" b="0" dirty="0" smtClean="0"/>
              <a:t> solo los </a:t>
            </a:r>
            <a:r>
              <a:rPr lang="en-US" b="0" dirty="0" err="1" smtClean="0"/>
              <a:t>cambios</a:t>
            </a:r>
            <a:r>
              <a:rPr lang="en-US" b="0" dirty="0" smtClean="0"/>
              <a:t> </a:t>
            </a:r>
            <a:r>
              <a:rPr lang="en-US" b="0" dirty="0" err="1" smtClean="0"/>
              <a:t>necesarios</a:t>
            </a:r>
            <a:r>
              <a:rPr lang="en-US" b="0" dirty="0" smtClean="0"/>
              <a:t> en la </a:t>
            </a:r>
            <a:r>
              <a:rPr lang="en-US" b="0" dirty="0" err="1" smtClean="0"/>
              <a:t>pagina</a:t>
            </a:r>
            <a:r>
              <a:rPr lang="en-US" b="0" dirty="0" smtClean="0"/>
              <a:t> actual, sin </a:t>
            </a:r>
            <a:r>
              <a:rPr lang="en-US" b="0" dirty="0" err="1" smtClean="0"/>
              <a:t>recargar</a:t>
            </a:r>
            <a:r>
              <a:rPr lang="en-US" b="0" dirty="0" smtClean="0"/>
              <a:t> </a:t>
            </a:r>
            <a:r>
              <a:rPr lang="en-US" b="0" dirty="0" err="1" smtClean="0"/>
              <a:t>toda</a:t>
            </a:r>
            <a:r>
              <a:rPr lang="en-US" b="0" dirty="0" smtClean="0"/>
              <a:t> la </a:t>
            </a:r>
            <a:r>
              <a:rPr lang="en-US" b="0" dirty="0" err="1" smtClean="0"/>
              <a:t>página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5223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Tecnologias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Javascript</a:t>
            </a:r>
            <a:r>
              <a:rPr lang="en-US" b="0" dirty="0" smtClean="0"/>
              <a:t>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Para </a:t>
            </a:r>
            <a:r>
              <a:rPr lang="en-US" b="0" dirty="0" err="1" smtClean="0"/>
              <a:t>modificar</a:t>
            </a:r>
            <a:r>
              <a:rPr lang="en-US" b="0" dirty="0" smtClean="0"/>
              <a:t> la </a:t>
            </a:r>
            <a:r>
              <a:rPr lang="en-US" b="0" dirty="0" err="1" smtClean="0"/>
              <a:t>pagina</a:t>
            </a:r>
            <a:endParaRPr lang="en-US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XML: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Para </a:t>
            </a:r>
            <a:r>
              <a:rPr lang="en-US" b="0" dirty="0" err="1" smtClean="0"/>
              <a:t>intercambiar</a:t>
            </a:r>
            <a:r>
              <a:rPr lang="en-US" b="0" dirty="0" smtClean="0"/>
              <a:t> la </a:t>
            </a:r>
            <a:r>
              <a:rPr lang="en-US" b="0" dirty="0" err="1" smtClean="0"/>
              <a:t>informacion</a:t>
            </a:r>
            <a:r>
              <a:rPr lang="en-US" b="0" dirty="0" smtClean="0"/>
              <a:t>.</a:t>
            </a:r>
            <a:endParaRPr lang="en-US" b="0" dirty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PHP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Del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79922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Ejemplos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/>
              <a:t>Facebook Wall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Google </a:t>
            </a:r>
            <a:r>
              <a:rPr lang="en-US" b="0" dirty="0"/>
              <a:t>Maps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/>
              <a:t>Flicker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Gmail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Todo</a:t>
            </a:r>
            <a:r>
              <a:rPr lang="en-US" b="0" dirty="0" smtClean="0"/>
              <a:t>….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Intercambio de datos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dsız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752600"/>
            <a:ext cx="8506343" cy="4373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15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Estructura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Arquitectura</a:t>
            </a:r>
            <a:r>
              <a:rPr lang="en-US" b="0" dirty="0" smtClean="0"/>
              <a:t> </a:t>
            </a:r>
            <a:r>
              <a:rPr lang="en-US" b="0" dirty="0" err="1" smtClean="0"/>
              <a:t>Cliente</a:t>
            </a:r>
            <a:r>
              <a:rPr lang="en-US" b="0" dirty="0" smtClean="0"/>
              <a:t>/</a:t>
            </a:r>
            <a:r>
              <a:rPr lang="en-US" b="0" dirty="0" err="1" smtClean="0"/>
              <a:t>Servidor</a:t>
            </a:r>
            <a:endParaRPr lang="en-US" b="0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XMLHTTP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para </a:t>
            </a:r>
            <a:r>
              <a:rPr lang="en-US" b="0" dirty="0" err="1" smtClean="0"/>
              <a:t>hacer</a:t>
            </a:r>
            <a:r>
              <a:rPr lang="en-US" b="0" dirty="0" smtClean="0"/>
              <a:t> el request y </a:t>
            </a:r>
            <a:r>
              <a:rPr lang="en-US" b="0" dirty="0" err="1" smtClean="0"/>
              <a:t>obtener</a:t>
            </a:r>
            <a:r>
              <a:rPr lang="en-US" b="0" dirty="0" smtClean="0"/>
              <a:t> la </a:t>
            </a:r>
            <a:r>
              <a:rPr lang="en-US" b="0" dirty="0" err="1" smtClean="0"/>
              <a:t>respuesta</a:t>
            </a:r>
            <a:r>
              <a:rPr lang="en-US" b="0" dirty="0" smtClean="0"/>
              <a:t> del </a:t>
            </a:r>
            <a:r>
              <a:rPr lang="en-US" b="0" dirty="0" err="1" smtClean="0"/>
              <a:t>lado</a:t>
            </a:r>
            <a:r>
              <a:rPr lang="en-US" b="0" dirty="0" smtClean="0"/>
              <a:t> del </a:t>
            </a:r>
            <a:r>
              <a:rPr lang="en-US" b="0" dirty="0" err="1" smtClean="0"/>
              <a:t>cliente</a:t>
            </a:r>
            <a:r>
              <a:rPr lang="en-US" b="0" dirty="0" smtClean="0"/>
              <a:t>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Los request </a:t>
            </a:r>
            <a:r>
              <a:rPr lang="en-US" b="0" dirty="0" err="1" smtClean="0"/>
              <a:t>puden</a:t>
            </a:r>
            <a:r>
              <a:rPr lang="en-US" b="0" dirty="0" smtClean="0"/>
              <a:t> </a:t>
            </a:r>
            <a:r>
              <a:rPr lang="en-US" b="0" dirty="0" err="1" smtClean="0"/>
              <a:t>ser</a:t>
            </a:r>
            <a:r>
              <a:rPr lang="en-US" b="0" dirty="0" smtClean="0"/>
              <a:t> </a:t>
            </a:r>
            <a:r>
              <a:rPr lang="en-US" b="0" dirty="0" err="1" smtClean="0"/>
              <a:t>metodos</a:t>
            </a:r>
            <a:r>
              <a:rPr lang="en-US" b="0" dirty="0" smtClean="0"/>
              <a:t> “</a:t>
            </a:r>
            <a:r>
              <a:rPr lang="en-US" b="0" dirty="0"/>
              <a:t>GET” </a:t>
            </a:r>
            <a:r>
              <a:rPr lang="en-US" b="0" dirty="0" smtClean="0"/>
              <a:t>o </a:t>
            </a:r>
            <a:r>
              <a:rPr lang="en-US" b="0" dirty="0"/>
              <a:t>“POST</a:t>
            </a:r>
            <a:r>
              <a:rPr lang="en-US" b="0" dirty="0" smtClean="0"/>
              <a:t>”</a:t>
            </a:r>
            <a:endParaRPr lang="en-US" b="0" dirty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“GET”: </a:t>
            </a:r>
            <a:r>
              <a:rPr lang="en-US" dirty="0" smtClean="0"/>
              <a:t>Los </a:t>
            </a:r>
            <a:r>
              <a:rPr lang="en-US" dirty="0" err="1" smtClean="0"/>
              <a:t>parametros</a:t>
            </a:r>
            <a:r>
              <a:rPr lang="en-US" dirty="0" smtClean="0"/>
              <a:t> son </a:t>
            </a:r>
            <a:r>
              <a:rPr lang="en-US" dirty="0" err="1" smtClean="0"/>
              <a:t>puestos</a:t>
            </a:r>
            <a:r>
              <a:rPr lang="en-US" dirty="0" smtClean="0"/>
              <a:t> en la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  <a:endParaRPr lang="en-US" dirty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“POST”: </a:t>
            </a:r>
            <a:r>
              <a:rPr lang="en-US" dirty="0" smtClean="0"/>
              <a:t> Los </a:t>
            </a:r>
            <a:r>
              <a:rPr lang="en-US" dirty="0" err="1" smtClean="0"/>
              <a:t>parametros</a:t>
            </a:r>
            <a:r>
              <a:rPr lang="en-US" dirty="0" smtClean="0"/>
              <a:t> se Mandan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r>
              <a:rPr lang="en-US" dirty="0" smtClean="0"/>
              <a:t> de la function.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El </a:t>
            </a:r>
            <a:r>
              <a:rPr lang="en-US" b="0" dirty="0" err="1" smtClean="0"/>
              <a:t>lado</a:t>
            </a:r>
            <a:r>
              <a:rPr lang="en-US" b="0" dirty="0" smtClean="0"/>
              <a:t> del </a:t>
            </a:r>
            <a:r>
              <a:rPr lang="en-US" b="0" dirty="0" err="1" smtClean="0"/>
              <a:t>servidor</a:t>
            </a:r>
            <a:r>
              <a:rPr lang="en-US" b="0" dirty="0" smtClean="0"/>
              <a:t> no </a:t>
            </a:r>
            <a:r>
              <a:rPr lang="en-US" b="0" dirty="0" err="1" smtClean="0"/>
              <a:t>tiene</a:t>
            </a:r>
            <a:r>
              <a:rPr lang="en-US" b="0" dirty="0" smtClean="0"/>
              <a:t> </a:t>
            </a:r>
            <a:r>
              <a:rPr lang="en-US" b="0" dirty="0" err="1" smtClean="0"/>
              <a:t>muchos</a:t>
            </a:r>
            <a:r>
              <a:rPr lang="en-US" b="0" dirty="0" smtClean="0"/>
              <a:t> </a:t>
            </a:r>
            <a:r>
              <a:rPr lang="en-US" b="0" dirty="0" err="1" smtClean="0"/>
              <a:t>cambios</a:t>
            </a:r>
            <a:r>
              <a:rPr lang="en-US" b="0" dirty="0" smtClean="0"/>
              <a:t>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La </a:t>
            </a:r>
            <a:r>
              <a:rPr lang="en-US" b="0" dirty="0" err="1" smtClean="0"/>
              <a:t>respuesta</a:t>
            </a:r>
            <a:r>
              <a:rPr lang="en-US" b="0" dirty="0" smtClean="0"/>
              <a:t> </a:t>
            </a:r>
            <a:r>
              <a:rPr lang="en-US" b="0" dirty="0" err="1" smtClean="0"/>
              <a:t>es</a:t>
            </a:r>
            <a:r>
              <a:rPr lang="en-US" b="0" dirty="0" smtClean="0"/>
              <a:t> (en general) un xml.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99193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dirty="0" smtClean="0"/>
              <a:t>XMLHTTP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El </a:t>
            </a:r>
            <a:r>
              <a:rPr lang="en-US" b="0" dirty="0" err="1" smtClean="0"/>
              <a:t>objeto</a:t>
            </a:r>
            <a:r>
              <a:rPr lang="en-US" b="0" dirty="0" smtClean="0"/>
              <a:t>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para </a:t>
            </a:r>
            <a:r>
              <a:rPr lang="en-US" b="0" dirty="0" err="1" smtClean="0"/>
              <a:t>conectar</a:t>
            </a:r>
            <a:r>
              <a:rPr lang="en-US" b="0" dirty="0" smtClean="0"/>
              <a:t> con el </a:t>
            </a:r>
            <a:r>
              <a:rPr lang="en-US" b="0" dirty="0" err="1" smtClean="0"/>
              <a:t>servidor</a:t>
            </a:r>
            <a:r>
              <a:rPr lang="en-US" b="0" dirty="0" smtClean="0"/>
              <a:t>.</a:t>
            </a:r>
            <a:endParaRPr lang="en-US" b="0" dirty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La forma de </a:t>
            </a:r>
            <a:r>
              <a:rPr lang="en-US" b="0" dirty="0" err="1" smtClean="0"/>
              <a:t>hacerlo</a:t>
            </a:r>
            <a:r>
              <a:rPr lang="en-US" b="0" dirty="0" smtClean="0"/>
              <a:t> </a:t>
            </a:r>
            <a:r>
              <a:rPr lang="en-US" b="0" dirty="0" err="1" smtClean="0"/>
              <a:t>es</a:t>
            </a:r>
            <a:r>
              <a:rPr lang="en-US" b="0" dirty="0" smtClean="0"/>
              <a:t>:</a:t>
            </a:r>
          </a:p>
          <a:p>
            <a:pPr lvl="1" indent="0" algn="ctr">
              <a:buClr>
                <a:schemeClr val="bg2"/>
              </a:buClr>
              <a:buSzPct val="110000"/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objXMLHttp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14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461</Words>
  <Application>Microsoft Office PowerPoint</Application>
  <PresentationFormat>On-screen Show (4:3)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Consolas</vt:lpstr>
      <vt:lpstr/>
      <vt:lpstr>Ajax</vt:lpstr>
      <vt:lpstr>Agenda</vt:lpstr>
      <vt:lpstr>¿Que es ajax?</vt:lpstr>
      <vt:lpstr>¿Por que usar ajax?</vt:lpstr>
      <vt:lpstr>Tecnologias</vt:lpstr>
      <vt:lpstr>Ejemplos</vt:lpstr>
      <vt:lpstr>Intercambio de datos</vt:lpstr>
      <vt:lpstr>Estructura</vt:lpstr>
      <vt:lpstr>XMLHTTP</vt:lpstr>
      <vt:lpstr>Enviar Info</vt:lpstr>
      <vt:lpstr>Recibiendo info</vt:lpstr>
      <vt:lpstr>PowerPoint Presentation</vt:lpstr>
      <vt:lpstr>Pro/Contras</vt:lpstr>
      <vt:lpstr>Ejercicio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ijonas</cp:lastModifiedBy>
  <cp:revision>47</cp:revision>
  <dcterms:modified xsi:type="dcterms:W3CDTF">2013-08-20T02:34:32Z</dcterms:modified>
</cp:coreProperties>
</file>