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1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213F-3BB2-4A58-B002-FBF0CA3D1C5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840-1829-4F4C-BA89-D2CAB5AD037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12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213F-3BB2-4A58-B002-FBF0CA3D1C5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840-1829-4F4C-BA89-D2CAB5AD037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970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213F-3BB2-4A58-B002-FBF0CA3D1C5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840-1829-4F4C-BA89-D2CAB5AD037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259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213F-3BB2-4A58-B002-FBF0CA3D1C5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840-1829-4F4C-BA89-D2CAB5AD037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96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213F-3BB2-4A58-B002-FBF0CA3D1C5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840-1829-4F4C-BA89-D2CAB5AD037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649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213F-3BB2-4A58-B002-FBF0CA3D1C5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840-1829-4F4C-BA89-D2CAB5AD037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865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213F-3BB2-4A58-B002-FBF0CA3D1C5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840-1829-4F4C-BA89-D2CAB5AD037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19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213F-3BB2-4A58-B002-FBF0CA3D1C5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840-1829-4F4C-BA89-D2CAB5AD037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5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213F-3BB2-4A58-B002-FBF0CA3D1C5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840-1829-4F4C-BA89-D2CAB5AD037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8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213F-3BB2-4A58-B002-FBF0CA3D1C5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840-1829-4F4C-BA89-D2CAB5AD037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166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213F-3BB2-4A58-B002-FBF0CA3D1C5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0840-1829-4F4C-BA89-D2CAB5AD037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428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213F-3BB2-4A58-B002-FBF0CA3D1C5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B0840-1829-4F4C-BA89-D2CAB5AD037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110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Panificados Tupan </a:t>
            </a:r>
            <a:r>
              <a:rPr lang="es-AR" dirty="0" smtClean="0">
                <a:sym typeface="Wingdings" panose="05000000000000000000" pitchFamily="2" charset="2"/>
              </a:rPr>
              <a:t>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996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Requerimientos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Como cooperativa de panificados, quiero tener una pagina para tomar pedidos.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153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Pagina de toma de pedidos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Formulario</a:t>
            </a:r>
          </a:p>
          <a:p>
            <a:pPr lvl="1"/>
            <a:r>
              <a:rPr lang="es-AR" dirty="0" smtClean="0"/>
              <a:t>Nombre</a:t>
            </a:r>
          </a:p>
          <a:p>
            <a:pPr lvl="1"/>
            <a:r>
              <a:rPr lang="es-AR" dirty="0" smtClean="0"/>
              <a:t>Apellido</a:t>
            </a:r>
          </a:p>
          <a:p>
            <a:pPr lvl="1"/>
            <a:r>
              <a:rPr lang="es-AR" dirty="0" smtClean="0"/>
              <a:t>Dirección</a:t>
            </a:r>
          </a:p>
          <a:p>
            <a:pPr lvl="1"/>
            <a:r>
              <a:rPr lang="es-AR" dirty="0" err="1" smtClean="0"/>
              <a:t>Telefono</a:t>
            </a:r>
            <a:endParaRPr lang="es-AR" dirty="0" smtClean="0"/>
          </a:p>
          <a:p>
            <a:pPr lvl="1"/>
            <a:r>
              <a:rPr lang="es-AR" dirty="0" smtClean="0"/>
              <a:t>Email</a:t>
            </a:r>
          </a:p>
          <a:p>
            <a:pPr lvl="1"/>
            <a:r>
              <a:rPr lang="es-AR" dirty="0" smtClean="0"/>
              <a:t>Fecha de Entrega</a:t>
            </a:r>
          </a:p>
          <a:p>
            <a:pPr lvl="1"/>
            <a:r>
              <a:rPr lang="es-AR" dirty="0" smtClean="0"/>
              <a:t>Forma de Pago</a:t>
            </a:r>
          </a:p>
          <a:p>
            <a:pPr lvl="1"/>
            <a:r>
              <a:rPr lang="es-AR" dirty="0" smtClean="0"/>
              <a:t>Retira o </a:t>
            </a:r>
            <a:r>
              <a:rPr lang="es-AR" dirty="0" err="1" smtClean="0"/>
              <a:t>Envio</a:t>
            </a:r>
            <a:r>
              <a:rPr lang="es-AR" dirty="0" smtClean="0"/>
              <a:t>?</a:t>
            </a:r>
          </a:p>
          <a:p>
            <a:pPr lvl="1"/>
            <a:r>
              <a:rPr lang="es-AR" dirty="0" smtClean="0"/>
              <a:t>Pedido</a:t>
            </a:r>
          </a:p>
          <a:p>
            <a:pPr lvl="2"/>
            <a:r>
              <a:rPr lang="es-AR" dirty="0" err="1" smtClean="0"/>
              <a:t>Checkboxes</a:t>
            </a:r>
            <a:r>
              <a:rPr lang="es-AR" dirty="0" smtClean="0"/>
              <a:t> con </a:t>
            </a:r>
            <a:r>
              <a:rPr lang="es-AR" dirty="0" err="1" smtClean="0"/>
              <a:t>Categoria</a:t>
            </a:r>
            <a:r>
              <a:rPr lang="es-AR" dirty="0" smtClean="0"/>
              <a:t> + Cantidad</a:t>
            </a:r>
          </a:p>
        </p:txBody>
      </p:sp>
    </p:spTree>
    <p:extLst>
      <p:ext uri="{BB962C8B-B14F-4D97-AF65-F5344CB8AC3E}">
        <p14:creationId xmlns:p14="http://schemas.microsoft.com/office/powerpoint/2010/main" val="176168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Producto</a:t>
            </a:r>
          </a:p>
          <a:p>
            <a:pPr lvl="1"/>
            <a:r>
              <a:rPr lang="es-AR" dirty="0" smtClean="0"/>
              <a:t>Id</a:t>
            </a:r>
          </a:p>
          <a:p>
            <a:pPr lvl="1"/>
            <a:r>
              <a:rPr lang="es-AR" dirty="0" smtClean="0"/>
              <a:t>Nombre</a:t>
            </a:r>
          </a:p>
          <a:p>
            <a:pPr lvl="1"/>
            <a:r>
              <a:rPr lang="es-AR" dirty="0" smtClean="0"/>
              <a:t>Descripción</a:t>
            </a:r>
          </a:p>
          <a:p>
            <a:pPr lvl="1"/>
            <a:r>
              <a:rPr lang="es-AR" dirty="0" err="1" smtClean="0"/>
              <a:t>Id_Categoría</a:t>
            </a:r>
            <a:r>
              <a:rPr lang="es-AR" dirty="0" smtClean="0"/>
              <a:t> (Fuera del alcance)</a:t>
            </a:r>
          </a:p>
          <a:p>
            <a:pPr lvl="1"/>
            <a:r>
              <a:rPr lang="es-AR" dirty="0" smtClean="0"/>
              <a:t>Precio</a:t>
            </a:r>
          </a:p>
          <a:p>
            <a:pPr lvl="1"/>
            <a:r>
              <a:rPr lang="es-AR" dirty="0" smtClean="0"/>
              <a:t>Unidad</a:t>
            </a:r>
          </a:p>
          <a:p>
            <a:pPr lvl="1"/>
            <a:r>
              <a:rPr lang="es-AR" dirty="0" smtClean="0"/>
              <a:t>Stock (Fuera del alcance)</a:t>
            </a:r>
          </a:p>
          <a:p>
            <a:r>
              <a:rPr lang="es-AR" dirty="0" err="1" smtClean="0"/>
              <a:t>Categoria</a:t>
            </a:r>
            <a:r>
              <a:rPr lang="es-AR" dirty="0" smtClean="0"/>
              <a:t> (Fuera del Alcance)</a:t>
            </a:r>
          </a:p>
          <a:p>
            <a:pPr lvl="1"/>
            <a:r>
              <a:rPr lang="es-AR" dirty="0" smtClean="0"/>
              <a:t>Id</a:t>
            </a:r>
          </a:p>
          <a:p>
            <a:pPr lvl="1"/>
            <a:r>
              <a:rPr lang="es-AR" dirty="0" smtClean="0"/>
              <a:t>Nombre</a:t>
            </a:r>
          </a:p>
        </p:txBody>
      </p:sp>
    </p:spTree>
    <p:extLst>
      <p:ext uri="{BB962C8B-B14F-4D97-AF65-F5344CB8AC3E}">
        <p14:creationId xmlns:p14="http://schemas.microsoft.com/office/powerpoint/2010/main" val="85947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AR" dirty="0" smtClean="0"/>
              <a:t>Cliente</a:t>
            </a:r>
          </a:p>
          <a:p>
            <a:pPr lvl="1"/>
            <a:r>
              <a:rPr lang="es-AR" dirty="0" smtClean="0"/>
              <a:t>Id</a:t>
            </a:r>
          </a:p>
          <a:p>
            <a:pPr lvl="1"/>
            <a:r>
              <a:rPr lang="es-AR" dirty="0" smtClean="0"/>
              <a:t>Nombre</a:t>
            </a:r>
          </a:p>
          <a:p>
            <a:pPr lvl="1"/>
            <a:r>
              <a:rPr lang="es-AR" dirty="0" smtClean="0"/>
              <a:t>Apellido</a:t>
            </a:r>
          </a:p>
          <a:p>
            <a:pPr lvl="1"/>
            <a:r>
              <a:rPr lang="es-AR" dirty="0" smtClean="0"/>
              <a:t>Email</a:t>
            </a:r>
          </a:p>
          <a:p>
            <a:pPr lvl="1"/>
            <a:r>
              <a:rPr lang="es-AR" dirty="0" err="1" smtClean="0"/>
              <a:t>Direccion</a:t>
            </a:r>
            <a:endParaRPr lang="es-AR" dirty="0" smtClean="0"/>
          </a:p>
          <a:p>
            <a:pPr lvl="1"/>
            <a:r>
              <a:rPr lang="es-AR" dirty="0" err="1" smtClean="0"/>
              <a:t>Telefono</a:t>
            </a:r>
            <a:endParaRPr lang="es-AR" dirty="0" smtClean="0"/>
          </a:p>
          <a:p>
            <a:r>
              <a:rPr lang="es-AR" dirty="0" smtClean="0"/>
              <a:t>Pedido</a:t>
            </a:r>
          </a:p>
          <a:p>
            <a:pPr lvl="1"/>
            <a:r>
              <a:rPr lang="es-AR" dirty="0" smtClean="0"/>
              <a:t>Id</a:t>
            </a:r>
          </a:p>
          <a:p>
            <a:pPr lvl="1"/>
            <a:r>
              <a:rPr lang="es-AR" dirty="0" err="1" smtClean="0"/>
              <a:t>Id_Cliente</a:t>
            </a:r>
            <a:endParaRPr lang="es-AR" dirty="0" smtClean="0"/>
          </a:p>
          <a:p>
            <a:pPr lvl="1"/>
            <a:r>
              <a:rPr lang="es-AR" dirty="0" smtClean="0"/>
              <a:t>Fecha de </a:t>
            </a:r>
            <a:r>
              <a:rPr lang="es-AR" dirty="0" err="1" smtClean="0"/>
              <a:t>Envio</a:t>
            </a:r>
            <a:endParaRPr lang="es-AR" dirty="0" smtClean="0"/>
          </a:p>
          <a:p>
            <a:pPr lvl="1"/>
            <a:r>
              <a:rPr lang="es-AR" dirty="0" err="1" smtClean="0"/>
              <a:t>Envio</a:t>
            </a:r>
            <a:r>
              <a:rPr lang="es-AR" dirty="0" smtClean="0"/>
              <a:t> (true-false)</a:t>
            </a:r>
          </a:p>
          <a:p>
            <a:pPr lvl="1"/>
            <a:endParaRPr lang="es-AR" dirty="0" smtClean="0"/>
          </a:p>
          <a:p>
            <a:r>
              <a:rPr lang="es-AR" dirty="0" err="1" smtClean="0"/>
              <a:t>Pedido_Producto</a:t>
            </a:r>
            <a:endParaRPr lang="es-AR" dirty="0" smtClean="0"/>
          </a:p>
          <a:p>
            <a:pPr lvl="1"/>
            <a:r>
              <a:rPr lang="es-AR" dirty="0" err="1" smtClean="0"/>
              <a:t>Id_pedido</a:t>
            </a:r>
            <a:endParaRPr lang="es-AR" dirty="0" smtClean="0"/>
          </a:p>
          <a:p>
            <a:pPr lvl="1"/>
            <a:r>
              <a:rPr lang="es-AR" dirty="0" err="1" smtClean="0"/>
              <a:t>Id_producto</a:t>
            </a:r>
            <a:endParaRPr lang="es-AR" dirty="0"/>
          </a:p>
          <a:p>
            <a:pPr lvl="1"/>
            <a:r>
              <a:rPr lang="es-AR" dirty="0" smtClean="0"/>
              <a:t>Cantidad</a:t>
            </a:r>
          </a:p>
        </p:txBody>
      </p:sp>
    </p:spTree>
    <p:extLst>
      <p:ext uri="{BB962C8B-B14F-4D97-AF65-F5344CB8AC3E}">
        <p14:creationId xmlns:p14="http://schemas.microsoft.com/office/powerpoint/2010/main" val="327079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Panificados Tupan </vt:lpstr>
      <vt:lpstr>Requerimientos</vt:lpstr>
      <vt:lpstr>Pagina de toma de pedidos</vt:lpstr>
      <vt:lpstr>Base de Datos</vt:lpstr>
      <vt:lpstr>Base de Datos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Jonas</dc:creator>
  <cp:lastModifiedBy>Ignacio Jonas</cp:lastModifiedBy>
  <cp:revision>3</cp:revision>
  <dcterms:created xsi:type="dcterms:W3CDTF">2013-08-27T21:34:44Z</dcterms:created>
  <dcterms:modified xsi:type="dcterms:W3CDTF">2013-08-27T21:50:31Z</dcterms:modified>
</cp:coreProperties>
</file>