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316" r:id="rId3"/>
    <p:sldId id="297" r:id="rId4"/>
    <p:sldId id="322" r:id="rId5"/>
    <p:sldId id="333" r:id="rId6"/>
    <p:sldId id="334" r:id="rId7"/>
    <p:sldId id="335" r:id="rId8"/>
    <p:sldId id="337" r:id="rId9"/>
    <p:sldId id="302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88" autoAdjust="0"/>
  </p:normalViewPr>
  <p:slideViewPr>
    <p:cSldViewPr snapToGrid="0">
      <p:cViewPr>
        <p:scale>
          <a:sx n="66" d="100"/>
          <a:sy n="66" d="100"/>
        </p:scale>
        <p:origin x="15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8570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baseline="0" dirty="0" smtClean="0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4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47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88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229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223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43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91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63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8800" b="0" i="0" u="none" strike="noStrike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080418" y="129381"/>
            <a:ext cx="4373563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defRPr sz="8800" b="0" cap="small" baseline="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2"/>
              </a:buClr>
              <a:buFont typeface="Arial Black"/>
              <a:buNone/>
              <a:defRPr sz="2000" b="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630679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627632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093207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5093207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0" y="0"/>
            <a:ext cx="9000876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3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001124" y="0"/>
            <a:ext cx="142875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001124" y="1371600"/>
            <a:ext cx="142875" cy="5486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ref.session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s-AR" sz="8800" b="0" i="0" u="none" strike="noStrike" cap="small" baseline="0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Manejo de </a:t>
            </a:r>
            <a:r>
              <a:rPr lang="es-AR" sz="8800" b="0" i="0" u="none" strike="noStrike" cap="small" baseline="0" dirty="0" err="1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Sesion</a:t>
            </a:r>
            <a:endParaRPr lang="es-AR" sz="8800" b="0" i="0" u="none" strike="noStrike" cap="small" baseline="0" dirty="0">
              <a:solidFill>
                <a:srgbClr val="C00000"/>
              </a:solidFill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2000" b="0" i="0" u="none" strike="noStrike" cap="small" baseline="0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</a:t>
            </a:r>
            <a:r>
              <a:rPr lang="es-AR" sz="20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II </a:t>
            </a:r>
            <a:r>
              <a:rPr lang="es-AR" sz="2000" b="0" i="0" u="none" strike="noStrike" cap="small" baseline="0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- 2013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Introduccion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b="0" dirty="0" smtClean="0"/>
              <a:t>Una sesión “vive” en el lado del cliente</a:t>
            </a:r>
            <a:endParaRPr lang="es-ES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b="0" dirty="0" smtClean="0"/>
              <a:t>En la sesión podemos almacenar variables</a:t>
            </a:r>
            <a:endParaRPr lang="es-ES" b="0" dirty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ES" b="0" dirty="0" smtClean="0"/>
              <a:t>Estas variables están disponibles en cualquier pagina de la aplicación.</a:t>
            </a:r>
            <a:endParaRPr lang="es-ES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ES" b="0" dirty="0" smtClean="0"/>
          </a:p>
        </p:txBody>
      </p:sp>
    </p:spTree>
    <p:extLst>
      <p:ext uri="{BB962C8B-B14F-4D97-AF65-F5344CB8AC3E}">
        <p14:creationId xmlns:p14="http://schemas.microsoft.com/office/powerpoint/2010/main" val="4393141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Iniciar una </a:t>
            </a:r>
            <a:r>
              <a:rPr lang="es-AR" dirty="0" err="1" smtClean="0"/>
              <a:t>sesion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Antes de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almacenar</a:t>
            </a:r>
            <a:r>
              <a:rPr lang="en-US" dirty="0" smtClean="0"/>
              <a:t> variables en </a:t>
            </a:r>
            <a:r>
              <a:rPr lang="en-US" dirty="0" err="1" smtClean="0"/>
              <a:t>una</a:t>
            </a:r>
            <a:r>
              <a:rPr lang="en-US" dirty="0" smtClean="0"/>
              <a:t> session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iniciarla</a:t>
            </a:r>
            <a:endParaRPr lang="en-US" dirty="0" smtClean="0"/>
          </a:p>
          <a:p>
            <a:pPr algn="ctr">
              <a:buClr>
                <a:schemeClr val="bg2"/>
              </a:buClr>
              <a:buSzPct val="110000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ession_start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ctr">
              <a:buClr>
                <a:schemeClr val="bg2"/>
              </a:buClr>
              <a:buSzPct val="110000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Se </a:t>
            </a:r>
            <a:r>
              <a:rPr lang="en-US" dirty="0" err="1" smtClean="0"/>
              <a:t>ejecuta</a:t>
            </a:r>
            <a:r>
              <a:rPr lang="en-US" dirty="0" smtClean="0"/>
              <a:t> al </a:t>
            </a:r>
            <a:r>
              <a:rPr lang="en-US" dirty="0" err="1" smtClean="0"/>
              <a:t>comienzo</a:t>
            </a:r>
            <a:r>
              <a:rPr lang="en-US" dirty="0" smtClean="0"/>
              <a:t> de el controller.</a:t>
            </a:r>
          </a:p>
        </p:txBody>
      </p:sp>
    </p:spTree>
    <p:extLst>
      <p:ext uri="{BB962C8B-B14F-4D97-AF65-F5344CB8AC3E}">
        <p14:creationId xmlns:p14="http://schemas.microsoft.com/office/powerpoint/2010/main" val="17233401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Almacenar/usar una variable de </a:t>
            </a:r>
            <a:r>
              <a:rPr lang="es-AR" dirty="0" err="1" smtClean="0"/>
              <a:t>sesion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Para </a:t>
            </a:r>
            <a:r>
              <a:rPr lang="en-US" b="0" dirty="0" err="1" smtClean="0"/>
              <a:t>almacenar</a:t>
            </a:r>
            <a:r>
              <a:rPr lang="en-US" b="0" dirty="0" smtClean="0"/>
              <a:t>/</a:t>
            </a:r>
            <a:r>
              <a:rPr lang="en-US" b="0" dirty="0" err="1" smtClean="0"/>
              <a:t>recuperar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variable de session </a:t>
            </a:r>
            <a:r>
              <a:rPr lang="en-US" b="0" dirty="0" err="1" smtClean="0"/>
              <a:t>vamos</a:t>
            </a:r>
            <a:r>
              <a:rPr lang="en-US" b="0" dirty="0" smtClean="0"/>
              <a:t> a </a:t>
            </a:r>
            <a:r>
              <a:rPr lang="en-US" b="0" dirty="0" err="1" smtClean="0"/>
              <a:t>usar</a:t>
            </a:r>
            <a:r>
              <a:rPr lang="en-US" b="0" dirty="0" smtClean="0"/>
              <a:t>:</a:t>
            </a:r>
          </a:p>
          <a:p>
            <a:pPr algn="ctr">
              <a:buClr>
                <a:schemeClr val="bg2"/>
              </a:buClr>
              <a:buSzPct val="110000"/>
            </a:pP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$_SESSION[‘</a:t>
            </a: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’] = “Nacho”</a:t>
            </a:r>
          </a:p>
          <a:p>
            <a:pPr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Para </a:t>
            </a:r>
            <a:r>
              <a:rPr lang="en-US" b="0" dirty="0" err="1" smtClean="0"/>
              <a:t>usarla</a:t>
            </a:r>
            <a:r>
              <a:rPr lang="en-US" b="0" dirty="0"/>
              <a:t> </a:t>
            </a:r>
            <a:r>
              <a:rPr lang="en-US" b="0" dirty="0" smtClean="0"/>
              <a:t>la </a:t>
            </a:r>
            <a:r>
              <a:rPr lang="en-US" b="0" dirty="0" err="1" smtClean="0"/>
              <a:t>accedemos</a:t>
            </a:r>
            <a:r>
              <a:rPr lang="en-US" b="0" dirty="0" smtClean="0"/>
              <a:t>:</a:t>
            </a:r>
          </a:p>
          <a:p>
            <a:pPr algn="ctr">
              <a:buClr>
                <a:schemeClr val="bg2"/>
              </a:buClr>
              <a:buSzPct val="110000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$_SESSION[‘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’]</a:t>
            </a:r>
            <a:endParaRPr 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Se </a:t>
            </a:r>
            <a:r>
              <a:rPr lang="en-US" b="0" dirty="0" err="1" smtClean="0"/>
              <a:t>puede</a:t>
            </a:r>
            <a:r>
              <a:rPr lang="en-US" b="0" dirty="0" smtClean="0"/>
              <a:t> accede a la variable $_SESSION </a:t>
            </a:r>
            <a:r>
              <a:rPr lang="en-US" b="0" dirty="0" err="1" smtClean="0"/>
              <a:t>siempre</a:t>
            </a:r>
            <a:r>
              <a:rPr lang="en-US" b="0" dirty="0" smtClean="0"/>
              <a:t> </a:t>
            </a:r>
            <a:r>
              <a:rPr lang="en-US" b="0" dirty="0" err="1" smtClean="0"/>
              <a:t>despues</a:t>
            </a:r>
            <a:r>
              <a:rPr lang="en-US" b="0" dirty="0" smtClean="0"/>
              <a:t> de </a:t>
            </a:r>
            <a:r>
              <a:rPr lang="en-US" b="0" dirty="0" err="1" smtClean="0"/>
              <a:t>haber</a:t>
            </a:r>
            <a:r>
              <a:rPr lang="en-US" b="0" dirty="0" smtClean="0"/>
              <a:t> </a:t>
            </a:r>
            <a:r>
              <a:rPr lang="en-US" b="0" dirty="0" err="1" smtClean="0"/>
              <a:t>iniciado</a:t>
            </a:r>
            <a:r>
              <a:rPr lang="en-US" b="0" dirty="0" smtClean="0"/>
              <a:t> la </a:t>
            </a:r>
            <a:r>
              <a:rPr lang="en-US" b="0" dirty="0" err="1" smtClean="0"/>
              <a:t>sesion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991931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Borrar una variable de </a:t>
            </a:r>
            <a:r>
              <a:rPr lang="es-AR" dirty="0" err="1" smtClean="0"/>
              <a:t>sesion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Para </a:t>
            </a:r>
            <a:r>
              <a:rPr lang="en-US" b="0" dirty="0" err="1" smtClean="0"/>
              <a:t>borrar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variable de </a:t>
            </a:r>
            <a:r>
              <a:rPr lang="en-US" b="0" dirty="0" err="1" smtClean="0"/>
              <a:t>sesion</a:t>
            </a:r>
            <a:r>
              <a:rPr lang="en-US" b="0" dirty="0" smtClean="0"/>
              <a:t> </a:t>
            </a:r>
            <a:r>
              <a:rPr lang="en-US" b="0" dirty="0" err="1" smtClean="0"/>
              <a:t>podemos</a:t>
            </a:r>
            <a:r>
              <a:rPr lang="en-US" b="0" dirty="0" smtClean="0"/>
              <a:t> </a:t>
            </a:r>
            <a:r>
              <a:rPr lang="en-US" b="0" dirty="0" err="1" smtClean="0"/>
              <a:t>usar</a:t>
            </a:r>
            <a:r>
              <a:rPr lang="en-US" b="0" dirty="0" smtClean="0"/>
              <a:t>:</a:t>
            </a:r>
          </a:p>
          <a:p>
            <a:pPr algn="ctr">
              <a:buClr>
                <a:schemeClr val="bg2"/>
              </a:buClr>
              <a:buSzPct val="110000"/>
            </a:pP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nset($_SESSION[‘</a:t>
            </a: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’]);</a:t>
            </a:r>
          </a:p>
          <a:p>
            <a:pPr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De </a:t>
            </a:r>
            <a:r>
              <a:rPr lang="en-US" b="0" dirty="0" err="1" smtClean="0"/>
              <a:t>esta</a:t>
            </a:r>
            <a:r>
              <a:rPr lang="en-US" b="0" dirty="0" smtClean="0"/>
              <a:t> forma </a:t>
            </a:r>
            <a:r>
              <a:rPr lang="en-US" b="0" dirty="0" err="1" smtClean="0"/>
              <a:t>eliminamos</a:t>
            </a:r>
            <a:r>
              <a:rPr lang="en-US" b="0" dirty="0" smtClean="0"/>
              <a:t> solo </a:t>
            </a:r>
            <a:r>
              <a:rPr lang="en-US" b="0" dirty="0" err="1" smtClean="0"/>
              <a:t>esa</a:t>
            </a:r>
            <a:r>
              <a:rPr lang="en-US" b="0" dirty="0" smtClean="0"/>
              <a:t> variable de </a:t>
            </a:r>
            <a:r>
              <a:rPr lang="en-US" b="0" dirty="0" err="1" smtClean="0"/>
              <a:t>sesion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505029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Eliminar todas las variables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Para </a:t>
            </a:r>
            <a:r>
              <a:rPr lang="en-US" b="0" dirty="0" err="1" smtClean="0"/>
              <a:t>borrar</a:t>
            </a:r>
            <a:r>
              <a:rPr lang="en-US" b="0" dirty="0" smtClean="0"/>
              <a:t> </a:t>
            </a:r>
            <a:r>
              <a:rPr lang="en-US" b="0" dirty="0" err="1" smtClean="0"/>
              <a:t>toda</a:t>
            </a:r>
            <a:r>
              <a:rPr lang="en-US" b="0" dirty="0" smtClean="0"/>
              <a:t> la </a:t>
            </a:r>
            <a:r>
              <a:rPr lang="en-US" b="0" dirty="0" err="1" smtClean="0"/>
              <a:t>sesion</a:t>
            </a:r>
            <a:r>
              <a:rPr lang="en-US" b="0" dirty="0" smtClean="0"/>
              <a:t> se </a:t>
            </a:r>
            <a:r>
              <a:rPr lang="en-US" b="0" dirty="0" err="1" smtClean="0"/>
              <a:t>utiliza</a:t>
            </a:r>
            <a:endParaRPr lang="en-US" b="0" dirty="0" smtClean="0"/>
          </a:p>
          <a:p>
            <a:pPr algn="ctr">
              <a:buClr>
                <a:schemeClr val="bg2"/>
              </a:buClr>
              <a:buSzPct val="110000"/>
            </a:pP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session_destroy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Con </a:t>
            </a:r>
            <a:r>
              <a:rPr lang="en-US" b="0" dirty="0" err="1" smtClean="0"/>
              <a:t>esta</a:t>
            </a:r>
            <a:r>
              <a:rPr lang="en-US" b="0" dirty="0" smtClean="0"/>
              <a:t> </a:t>
            </a:r>
            <a:r>
              <a:rPr lang="en-US" b="0" dirty="0" err="1" smtClean="0"/>
              <a:t>sentencia</a:t>
            </a:r>
            <a:r>
              <a:rPr lang="en-US" b="0" dirty="0" smtClean="0"/>
              <a:t> </a:t>
            </a:r>
            <a:r>
              <a:rPr lang="en-US" b="0" dirty="0" err="1" smtClean="0"/>
              <a:t>borramos</a:t>
            </a:r>
            <a:r>
              <a:rPr lang="en-US" b="0" dirty="0" smtClean="0"/>
              <a:t> </a:t>
            </a:r>
            <a:r>
              <a:rPr lang="en-US" b="0" dirty="0" err="1" smtClean="0"/>
              <a:t>toda</a:t>
            </a:r>
            <a:r>
              <a:rPr lang="en-US" b="0" dirty="0" smtClean="0"/>
              <a:t> la </a:t>
            </a:r>
            <a:r>
              <a:rPr lang="en-US" b="0" dirty="0" err="1" smtClean="0"/>
              <a:t>sesion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481262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580571" y="1996033"/>
            <a:ext cx="7380623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6000" dirty="0" smtClean="0"/>
              <a:t>¿Para que sirve?</a:t>
            </a:r>
            <a:endParaRPr lang="es-AR" sz="6000" b="0" i="0" u="none" strike="noStrike" cap="small" baseline="0" dirty="0">
              <a:solidFill>
                <a:schemeClr val="dk2"/>
              </a:solidFill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8587167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 descr="http://blog.kissmetrics.com/wp-content/uploads/2012/10/Demo-Ti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27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9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Mas</a:t>
            </a:r>
            <a:r>
              <a:rPr lang="es-AR" sz="3600" b="0" i="0" u="none" strike="noStrike" cap="small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Información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AR" sz="1800" dirty="0" smtClean="0"/>
              <a:t>PHP Net</a:t>
            </a:r>
            <a:endParaRPr lang="es-AR" sz="1800" dirty="0" smtClean="0"/>
          </a:p>
          <a:p>
            <a:r>
              <a:rPr lang="en-US" sz="1800" dirty="0">
                <a:hlinkClick r:id="rId3"/>
              </a:rPr>
              <a:t>http://php.net/manual/en/ref.session.php</a:t>
            </a:r>
            <a:endParaRPr lang="es-AR" sz="1800" b="0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endParaRPr lang="es-AR" sz="1800" b="0" i="0" u="none" strike="noStrike" cap="none" baseline="0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7431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174</Words>
  <Application>Microsoft Office PowerPoint</Application>
  <PresentationFormat>On-screen Show (4:3)</PresentationFormat>
  <Paragraphs>29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Consolas</vt:lpstr>
      <vt:lpstr/>
      <vt:lpstr>Manejo de Sesion</vt:lpstr>
      <vt:lpstr>Introduccion</vt:lpstr>
      <vt:lpstr>Iniciar una sesion</vt:lpstr>
      <vt:lpstr>Almacenar/usar una variable de sesion</vt:lpstr>
      <vt:lpstr>Borrar una variable de sesion</vt:lpstr>
      <vt:lpstr>Eliminar todas las variables</vt:lpstr>
      <vt:lpstr>¿Para que sirve?</vt:lpstr>
      <vt:lpstr>PowerPoint Presentation</vt:lpstr>
      <vt:lpstr>Mas Información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Data Objects</dc:title>
  <dc:creator>Ignacio Jonas</dc:creator>
  <cp:lastModifiedBy>ijonas</cp:lastModifiedBy>
  <cp:revision>54</cp:revision>
  <dcterms:modified xsi:type="dcterms:W3CDTF">2013-09-30T01:49:57Z</dcterms:modified>
</cp:coreProperties>
</file>