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316" r:id="rId3"/>
    <p:sldId id="297" r:id="rId4"/>
    <p:sldId id="322" r:id="rId5"/>
    <p:sldId id="323" r:id="rId6"/>
    <p:sldId id="321" r:id="rId7"/>
    <p:sldId id="330" r:id="rId8"/>
    <p:sldId id="315" r:id="rId9"/>
    <p:sldId id="324" r:id="rId10"/>
    <p:sldId id="326" r:id="rId11"/>
    <p:sldId id="327" r:id="rId12"/>
    <p:sldId id="331" r:id="rId13"/>
    <p:sldId id="332" r:id="rId14"/>
    <p:sldId id="292" r:id="rId15"/>
    <p:sldId id="302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88" autoAdjust="0"/>
  </p:normalViewPr>
  <p:slideViewPr>
    <p:cSldViewPr snapToGrid="0">
      <p:cViewPr varScale="1">
        <p:scale>
          <a:sx n="55" d="100"/>
          <a:sy n="55" d="100"/>
        </p:scale>
        <p:origin x="18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8570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err="1" smtClean="0"/>
              <a:t>Modalidad</a:t>
            </a:r>
            <a:r>
              <a:rPr lang="en-US" dirty="0" smtClean="0"/>
              <a:t> de la material:</a:t>
            </a:r>
          </a:p>
          <a:p>
            <a:r>
              <a:rPr lang="en-US" dirty="0" smtClean="0"/>
              <a:t>Repo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Git</a:t>
            </a:r>
            <a:endParaRPr lang="en-US" baseline="0" dirty="0" smtClean="0"/>
          </a:p>
          <a:p>
            <a:r>
              <a:rPr lang="en-US" baseline="0" dirty="0" err="1" smtClean="0"/>
              <a:t>Distrubution</a:t>
            </a:r>
            <a:r>
              <a:rPr lang="en-US" baseline="0" smtClean="0"/>
              <a:t> List</a:t>
            </a:r>
          </a:p>
          <a:p>
            <a:endParaRPr lang="en-US" smtClean="0"/>
          </a:p>
          <a:p>
            <a:r>
              <a:rPr lang="en-US" dirty="0" err="1" smtClean="0"/>
              <a:t>Explicar</a:t>
            </a:r>
            <a:r>
              <a:rPr lang="en-US" dirty="0" smtClean="0"/>
              <a:t> 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modalidad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clase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Todos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alumnos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computadoras</a:t>
            </a:r>
            <a:endParaRPr lang="en-US" baseline="0" dirty="0" smtClean="0"/>
          </a:p>
          <a:p>
            <a:r>
              <a:rPr lang="en-US" baseline="0" dirty="0" err="1" smtClean="0"/>
              <a:t>Tipo</a:t>
            </a:r>
            <a:r>
              <a:rPr lang="en-US" baseline="0" dirty="0" smtClean="0"/>
              <a:t> taller.</a:t>
            </a: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4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4963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5109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706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001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855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63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47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88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229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108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err="1" smtClean="0"/>
              <a:t>Mostrar</a:t>
            </a:r>
            <a:r>
              <a:rPr lang="en-US" dirty="0" smtClean="0"/>
              <a:t> Two.js, o Impress.js</a:t>
            </a:r>
          </a:p>
          <a:p>
            <a:endParaRPr dirty="0"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69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err="1" smtClean="0"/>
              <a:t>Mostrar</a:t>
            </a:r>
            <a:r>
              <a:rPr lang="en-US" dirty="0" smtClean="0"/>
              <a:t> Two.js, o Impress.js</a:t>
            </a:r>
          </a:p>
          <a:p>
            <a:endParaRPr dirty="0"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24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594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15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8800" b="0" i="0" u="none" strike="noStrike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 Black"/>
              <a:buNone/>
              <a:defRPr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080418" y="129381"/>
            <a:ext cx="4373563" cy="76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defRPr sz="8800" b="0" cap="small" baseline="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2"/>
              </a:buClr>
              <a:buFont typeface="Arial Black"/>
              <a:buNone/>
              <a:defRPr sz="2000" b="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630679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627632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093207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5093207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0" y="0"/>
            <a:ext cx="9000876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3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001124" y="0"/>
            <a:ext cx="142875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001124" y="1371600"/>
            <a:ext cx="142875" cy="5486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y.ne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y.net/docsv2/es/language.modifiers.tp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y.net/downloa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s-AR" sz="8800" b="0" i="0" u="none" strike="noStrike" cap="small" baseline="0" dirty="0" err="1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Smarty</a:t>
            </a:r>
            <a:r>
              <a:rPr lang="es-AR" sz="8800" b="0" i="0" u="none" strike="noStrike" cap="small" baseline="0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s-AR" sz="8800" b="0" i="0" u="none" strike="noStrike" cap="small" baseline="0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s-AR" sz="2000" dirty="0" err="1" smtClean="0">
                <a:solidFill>
                  <a:srgbClr val="C00000"/>
                </a:solidFill>
              </a:rPr>
              <a:t>Template</a:t>
            </a:r>
            <a:r>
              <a:rPr lang="es-AR" sz="2000" dirty="0" smtClean="0">
                <a:solidFill>
                  <a:srgbClr val="C00000"/>
                </a:solidFill>
              </a:rPr>
              <a:t> </a:t>
            </a:r>
            <a:r>
              <a:rPr lang="es-AR" sz="2000" dirty="0" err="1" smtClean="0">
                <a:solidFill>
                  <a:srgbClr val="C00000"/>
                </a:solidFill>
              </a:rPr>
              <a:t>Engine</a:t>
            </a:r>
            <a:endParaRPr lang="es-AR" sz="8800" b="0" i="0" u="none" strike="noStrike" cap="small" baseline="0" dirty="0">
              <a:solidFill>
                <a:srgbClr val="C00000"/>
              </a:solidFill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2000" b="0" i="0" u="none" strike="noStrike" cap="small" baseline="0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Programación Web </a:t>
            </a:r>
            <a:r>
              <a:rPr lang="es-AR" sz="20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II </a:t>
            </a:r>
            <a:r>
              <a:rPr lang="es-AR" sz="2000" b="0" i="0" u="none" strike="noStrike" cap="small" baseline="0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- 2013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PHP </a:t>
            </a:r>
            <a:r>
              <a:rPr lang="es-AR" dirty="0" err="1" smtClean="0"/>
              <a:t>Basico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s-AR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88" y="2448824"/>
            <a:ext cx="7160222" cy="22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393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Modificadores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616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Clr>
                <a:schemeClr val="bg2"/>
              </a:buClr>
              <a:buSzPct val="110000"/>
            </a:pPr>
            <a:r>
              <a:rPr lang="es-AR" sz="18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Todo en mayúsculas</a:t>
            </a:r>
          </a:p>
          <a:p>
            <a:pPr marL="342900" lvl="1" indent="0">
              <a:buClr>
                <a:schemeClr val="bg2"/>
              </a:buClr>
              <a:buSzPct val="110000"/>
              <a:buNone/>
            </a:pPr>
            <a:r>
              <a:rPr lang="es-AR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{$</a:t>
            </a:r>
            <a:r>
              <a:rPr lang="es-AR" sz="1800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Nombre|upper</a:t>
            </a:r>
            <a:r>
              <a:rPr lang="es-AR" sz="1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AR" sz="18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sz="18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Todo en minúsculas</a:t>
            </a:r>
          </a:p>
          <a:p>
            <a:pPr marL="342900" lvl="1" indent="0">
              <a:buClr>
                <a:schemeClr val="bg2"/>
              </a:buClr>
              <a:buSzPct val="110000"/>
              <a:buNone/>
            </a:pPr>
            <a:r>
              <a:rPr lang="es-AR" sz="18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{$</a:t>
            </a:r>
            <a:r>
              <a:rPr lang="es-AR" sz="18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Nombre|lower</a:t>
            </a:r>
            <a:r>
              <a:rPr lang="es-AR" sz="18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Clr>
                <a:schemeClr val="bg2"/>
              </a:buClr>
              <a:buSzPct val="110000"/>
            </a:pPr>
            <a:r>
              <a:rPr lang="es-AR" sz="18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Capitalizado</a:t>
            </a:r>
          </a:p>
          <a:p>
            <a:pPr marL="342900" lvl="1" indent="0">
              <a:buClr>
                <a:schemeClr val="bg2"/>
              </a:buClr>
              <a:buSzPct val="110000"/>
              <a:buNone/>
            </a:pPr>
            <a:r>
              <a:rPr lang="es-AR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{$</a:t>
            </a:r>
            <a:r>
              <a:rPr lang="es-AR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Nombre|capitalize</a:t>
            </a:r>
            <a:r>
              <a:rPr lang="es-AR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Clr>
                <a:schemeClr val="bg2"/>
              </a:buClr>
              <a:buSzPct val="110000"/>
            </a:pPr>
            <a:r>
              <a:rPr lang="es-AR" sz="18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Sin </a:t>
            </a:r>
            <a:r>
              <a:rPr lang="es-AR" sz="18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decimales</a:t>
            </a:r>
          </a:p>
          <a:p>
            <a:pPr marL="342900" lvl="1" indent="0">
              <a:buClr>
                <a:schemeClr val="bg2"/>
              </a:buClr>
              <a:buSzPct val="110000"/>
              <a:buNone/>
            </a:pPr>
            <a:r>
              <a:rPr lang="es-AR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{$</a:t>
            </a:r>
            <a:r>
              <a:rPr lang="es-AR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Sueldo|string_format</a:t>
            </a:r>
            <a:r>
              <a:rPr lang="es-AR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:"%d"}</a:t>
            </a:r>
          </a:p>
          <a:p>
            <a:pPr>
              <a:buClr>
                <a:schemeClr val="bg2"/>
              </a:buClr>
              <a:buSzPct val="110000"/>
            </a:pPr>
            <a:r>
              <a:rPr lang="es-AR" sz="18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Con N decimales</a:t>
            </a:r>
          </a:p>
          <a:p>
            <a:pPr marL="342900" lvl="1" indent="0">
              <a:buClr>
                <a:schemeClr val="bg2"/>
              </a:buClr>
              <a:buSzPct val="110000"/>
              <a:buNone/>
            </a:pPr>
            <a:r>
              <a:rPr lang="es-AR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{$</a:t>
            </a:r>
            <a:r>
              <a:rPr lang="es-AR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Sueldo|string_format</a:t>
            </a:r>
            <a:r>
              <a:rPr lang="es-AR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:"%.</a:t>
            </a:r>
            <a:r>
              <a:rPr lang="es-AR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Nf</a:t>
            </a:r>
            <a:r>
              <a:rPr lang="es-AR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pPr>
              <a:buClr>
                <a:schemeClr val="bg2"/>
              </a:buClr>
              <a:buSzPct val="110000"/>
            </a:pPr>
            <a:r>
              <a:rPr lang="es-AR" sz="18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Texto separado de a N letras</a:t>
            </a:r>
          </a:p>
          <a:p>
            <a:pPr marL="342900" lvl="1" indent="0">
              <a:buClr>
                <a:schemeClr val="bg2"/>
              </a:buClr>
              <a:buSzPct val="110000"/>
              <a:buNone/>
            </a:pPr>
            <a:r>
              <a:rPr lang="es-AR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{$Overview|wordwrap:30:"&lt;</a:t>
            </a:r>
            <a:r>
              <a:rPr lang="es-AR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s-AR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/&gt;\n"}</a:t>
            </a:r>
          </a:p>
        </p:txBody>
      </p:sp>
    </p:spTree>
    <p:extLst>
      <p:ext uri="{BB962C8B-B14F-4D97-AF65-F5344CB8AC3E}">
        <p14:creationId xmlns:p14="http://schemas.microsoft.com/office/powerpoint/2010/main" val="24187295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Mostrar un Arreglo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4589" b="25846"/>
          <a:stretch/>
        </p:blipFill>
        <p:spPr>
          <a:xfrm>
            <a:off x="629729" y="1537974"/>
            <a:ext cx="6279576" cy="15527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96" y="3449446"/>
            <a:ext cx="8462513" cy="2239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4012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err="1" smtClean="0"/>
              <a:t>Debug</a:t>
            </a:r>
            <a:r>
              <a:rPr lang="es-AR" dirty="0" smtClean="0"/>
              <a:t> + </a:t>
            </a:r>
            <a:r>
              <a:rPr lang="es-AR" dirty="0" err="1" smtClean="0"/>
              <a:t>Caching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616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Clr>
                <a:schemeClr val="bg2"/>
              </a:buClr>
              <a:buSzPct val="110000"/>
            </a:pPr>
            <a:r>
              <a:rPr lang="es-AR" sz="180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Debug</a:t>
            </a:r>
            <a:endParaRPr lang="es-AR" sz="180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285750" indent="-28575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18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Tiempos de compilación del </a:t>
            </a:r>
            <a:r>
              <a:rPr lang="es-AR" sz="180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template</a:t>
            </a:r>
            <a:endParaRPr lang="es-AR" sz="180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285750" indent="-28575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18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Valores de variables</a:t>
            </a:r>
          </a:p>
          <a:p>
            <a:pPr>
              <a:buClr>
                <a:schemeClr val="bg2"/>
              </a:buClr>
              <a:buSzPct val="110000"/>
            </a:pPr>
            <a:r>
              <a:rPr lang="es-AR" sz="180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Caching</a:t>
            </a:r>
            <a:endParaRPr lang="es-AR" sz="180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285750" indent="-28575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18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Acelerar la carga, después de la primer llamada.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53" y="4213285"/>
            <a:ext cx="5782741" cy="148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287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Ejercicio	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Trabajar en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grupos de 2 (</a:t>
            </a:r>
            <a:r>
              <a:rPr lang="es-AR" sz="2000" b="0" i="0" u="none" strike="noStrike" cap="none" dirty="0" err="1" smtClean="0">
                <a:solidFill>
                  <a:schemeClr val="dk1"/>
                </a:solidFill>
                <a:sym typeface="Arial"/>
              </a:rPr>
              <a:t>Pair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s-AR" sz="2000" b="0" i="0" u="none" strike="noStrike" cap="none" dirty="0" err="1" smtClean="0">
                <a:solidFill>
                  <a:schemeClr val="dk1"/>
                </a:solidFill>
                <a:sym typeface="Arial"/>
              </a:rPr>
              <a:t>Programming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)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Sincronizarse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o Clonarse </a:t>
            </a:r>
            <a:r>
              <a:rPr lang="es-AR" b="0" dirty="0"/>
              <a:t>el repositorio PW2013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Copiar la carpeta </a:t>
            </a: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Clases/</a:t>
            </a:r>
            <a:r>
              <a:rPr lang="es-AR" sz="2000" b="0" i="0" u="none" strike="noStrike" cap="none" baseline="0" dirty="0" err="1" smtClean="0">
                <a:solidFill>
                  <a:schemeClr val="dk1"/>
                </a:solidFill>
                <a:sym typeface="Arial"/>
              </a:rPr>
              <a:t>Smarty</a:t>
            </a: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/Ejercicio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Utilizando </a:t>
            </a: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lo visto en clases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crear una 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página que:</a:t>
            </a:r>
          </a:p>
          <a:p>
            <a:pPr marL="800100" lvl="1" indent="-342900"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Lea una base de datos (script) (dentro de la carpeta </a:t>
            </a:r>
            <a:r>
              <a:rPr lang="es-AR" b="0" dirty="0" err="1" smtClean="0"/>
              <a:t>database</a:t>
            </a:r>
            <a:r>
              <a:rPr lang="es-AR" b="0" dirty="0" smtClean="0"/>
              <a:t>)</a:t>
            </a:r>
          </a:p>
          <a:p>
            <a:pPr marL="800100" lvl="1" indent="-342900"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i="0" u="none" strike="noStrike" cap="none" baseline="0" dirty="0" smtClean="0">
                <a:solidFill>
                  <a:schemeClr val="dk1"/>
                </a:solidFill>
                <a:sym typeface="Arial"/>
              </a:rPr>
              <a:t>Imprima los datos de las personas usando un </a:t>
            </a:r>
            <a:r>
              <a:rPr lang="es-AR" b="0" i="0" u="none" strike="noStrike" cap="none" baseline="0" dirty="0" err="1" smtClean="0">
                <a:solidFill>
                  <a:schemeClr val="dk1"/>
                </a:solidFill>
                <a:sym typeface="Arial"/>
              </a:rPr>
              <a:t>template</a:t>
            </a:r>
            <a:r>
              <a:rPr lang="es-AR" dirty="0"/>
              <a:t>.</a:t>
            </a:r>
            <a:endParaRPr lang="es-AR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Mas</a:t>
            </a:r>
            <a:r>
              <a:rPr lang="es-AR" sz="3600" b="0" i="0" u="none" strike="noStrike" cap="small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Información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AR" sz="1800" dirty="0" err="1" smtClean="0"/>
              <a:t>Smarty</a:t>
            </a:r>
            <a:endParaRPr lang="es-AR" sz="1800" dirty="0" smtClean="0"/>
          </a:p>
          <a:p>
            <a:r>
              <a:rPr lang="en-US" sz="1800" b="0" dirty="0">
                <a:hlinkClick r:id="rId3"/>
              </a:rPr>
              <a:t>http://</a:t>
            </a:r>
            <a:r>
              <a:rPr lang="en-US" sz="1800" b="0" dirty="0" smtClean="0">
                <a:hlinkClick r:id="rId3"/>
              </a:rPr>
              <a:t>www.smarty.net</a:t>
            </a:r>
            <a:endParaRPr lang="en-US" sz="1800" b="0" dirty="0" smtClean="0"/>
          </a:p>
          <a:p>
            <a:endParaRPr lang="es-AR" sz="1800" b="0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endParaRPr lang="es-AR" sz="1800" b="0" i="0" u="none" strike="noStrike" cap="none" baseline="0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7431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¿Qué es </a:t>
            </a:r>
            <a:r>
              <a:rPr lang="es-AR" sz="3600" b="0" i="0" u="none" strike="noStrike" cap="small" baseline="0" dirty="0" err="1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Smarty</a:t>
            </a: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b="0" dirty="0" err="1"/>
              <a:t>Smarty</a:t>
            </a:r>
            <a:r>
              <a:rPr lang="es-ES" b="0" dirty="0"/>
              <a:t> es un motor de </a:t>
            </a:r>
            <a:r>
              <a:rPr lang="es-ES" b="0" dirty="0" err="1"/>
              <a:t>templates</a:t>
            </a:r>
            <a:r>
              <a:rPr lang="es-ES" b="0" dirty="0"/>
              <a:t> para PHP. </a:t>
            </a:r>
            <a:endParaRPr lang="es-ES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b="0" dirty="0" smtClean="0"/>
              <a:t>Facilita </a:t>
            </a:r>
            <a:r>
              <a:rPr lang="es-ES" b="0" dirty="0"/>
              <a:t>la manera de separar la aplicación lógica y el contenido en la presentación. 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b="0" dirty="0" smtClean="0"/>
              <a:t>Es rápido</a:t>
            </a:r>
            <a:r>
              <a:rPr lang="es-ES" b="0" dirty="0"/>
              <a:t> </a:t>
            </a:r>
            <a:r>
              <a:rPr lang="es-ES" b="0" dirty="0" smtClean="0"/>
              <a:t>y eficiente 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b="0" dirty="0" smtClean="0"/>
              <a:t>No </a:t>
            </a:r>
            <a:r>
              <a:rPr lang="es-ES" b="0" dirty="0"/>
              <a:t>analiza gramaticalmente desde arriba el </a:t>
            </a:r>
            <a:r>
              <a:rPr lang="es-ES" b="0" dirty="0" err="1"/>
              <a:t>template</a:t>
            </a:r>
            <a:r>
              <a:rPr lang="es-ES" b="0" dirty="0"/>
              <a:t>, solo compila una vez.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ES" b="0" dirty="0" smtClean="0"/>
          </a:p>
        </p:txBody>
      </p:sp>
    </p:spTree>
    <p:extLst>
      <p:ext uri="{BB962C8B-B14F-4D97-AF65-F5344CB8AC3E}">
        <p14:creationId xmlns:p14="http://schemas.microsoft.com/office/powerpoint/2010/main" val="4393141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Hasta ahora…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b="0" dirty="0" smtClean="0"/>
              <a:t>PHP es un motor de </a:t>
            </a:r>
            <a:r>
              <a:rPr lang="es-ES" b="0" dirty="0" err="1" smtClean="0"/>
              <a:t>templates</a:t>
            </a:r>
            <a:r>
              <a:rPr lang="es-ES" b="0" dirty="0" smtClean="0"/>
              <a:t>.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smtClean="0"/>
              <a:t>Podemos mezclar HTML y PHP y funciona.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b="0" dirty="0" smtClean="0"/>
              <a:t>Es difícil de mantener, tenemos mezclado HTML y PHP.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b="0" dirty="0" smtClean="0"/>
              <a:t>Si miran ahora el código que hicieron para la entrega del cuatrimestre pasado, seguramente les cueste entender que esta haciendo.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b="0" dirty="0" smtClean="0"/>
              <a:t>PHP funciona bien para programar, pero no como motor de </a:t>
            </a:r>
            <a:r>
              <a:rPr lang="es-ES" b="0" dirty="0" err="1" smtClean="0"/>
              <a:t>templates</a:t>
            </a:r>
            <a:r>
              <a:rPr lang="es-ES" b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401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Con </a:t>
            </a:r>
            <a:r>
              <a:rPr lang="es-AR" dirty="0" err="1" smtClean="0"/>
              <a:t>Smarty</a:t>
            </a:r>
            <a:r>
              <a:rPr lang="es-AR" dirty="0" smtClean="0"/>
              <a:t>…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/>
              <a:t>La </a:t>
            </a:r>
            <a:r>
              <a:rPr lang="en-US" b="0" dirty="0" err="1"/>
              <a:t>presentación</a:t>
            </a:r>
            <a:r>
              <a:rPr lang="en-US" b="0" dirty="0"/>
              <a:t> </a:t>
            </a:r>
            <a:r>
              <a:rPr lang="en-US" b="0" dirty="0" err="1"/>
              <a:t>tiene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</a:t>
            </a:r>
            <a:r>
              <a:rPr lang="en-US" b="0" dirty="0" err="1"/>
              <a:t>estar</a:t>
            </a:r>
            <a:r>
              <a:rPr lang="en-US" b="0" dirty="0"/>
              <a:t> </a:t>
            </a:r>
            <a:r>
              <a:rPr lang="en-US" b="0" dirty="0" err="1"/>
              <a:t>separada</a:t>
            </a:r>
            <a:r>
              <a:rPr lang="en-US" b="0" dirty="0"/>
              <a:t> de el </a:t>
            </a:r>
            <a:r>
              <a:rPr lang="en-US" b="0" dirty="0" err="1"/>
              <a:t>código</a:t>
            </a:r>
            <a:r>
              <a:rPr lang="en-US" b="0" dirty="0"/>
              <a:t>.</a:t>
            </a:r>
          </a:p>
          <a:p>
            <a:pPr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Smarty </a:t>
            </a:r>
            <a:r>
              <a:rPr lang="en-US" b="0" dirty="0" err="1"/>
              <a:t>usa</a:t>
            </a:r>
            <a:r>
              <a:rPr lang="en-US" b="0" dirty="0"/>
              <a:t> simples tags </a:t>
            </a:r>
            <a:r>
              <a:rPr lang="en-US" b="0" dirty="0" err="1"/>
              <a:t>indicando</a:t>
            </a:r>
            <a:r>
              <a:rPr lang="en-US" b="0" dirty="0"/>
              <a:t> </a:t>
            </a:r>
            <a:r>
              <a:rPr lang="en-US" b="0" dirty="0" err="1"/>
              <a:t>donde</a:t>
            </a:r>
            <a:r>
              <a:rPr lang="en-US" b="0" dirty="0"/>
              <a:t> </a:t>
            </a:r>
            <a:r>
              <a:rPr lang="en-US" b="0" dirty="0" err="1"/>
              <a:t>tiene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</a:t>
            </a:r>
            <a:r>
              <a:rPr lang="en-US" b="0" dirty="0" err="1"/>
              <a:t>ir</a:t>
            </a:r>
            <a:r>
              <a:rPr lang="en-US" b="0" dirty="0"/>
              <a:t> el </a:t>
            </a:r>
            <a:r>
              <a:rPr lang="en-US" b="0" dirty="0" err="1"/>
              <a:t>contenido</a:t>
            </a:r>
            <a:r>
              <a:rPr lang="en-US" b="0" dirty="0"/>
              <a:t>.</a:t>
            </a:r>
          </a:p>
          <a:p>
            <a:pPr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/>
              <a:t>La idea </a:t>
            </a:r>
            <a:r>
              <a:rPr lang="en-US" b="0" dirty="0" err="1"/>
              <a:t>siempre</a:t>
            </a:r>
            <a:r>
              <a:rPr lang="en-US" b="0" dirty="0"/>
              <a:t> </a:t>
            </a:r>
            <a:r>
              <a:rPr lang="en-US" b="0" dirty="0" err="1"/>
              <a:t>es</a:t>
            </a:r>
            <a:r>
              <a:rPr lang="en-US" b="0" dirty="0"/>
              <a:t>:</a:t>
            </a:r>
          </a:p>
          <a:p>
            <a:pPr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/>
              <a:t>Mantener</a:t>
            </a:r>
            <a:r>
              <a:rPr lang="en-US" b="0" dirty="0"/>
              <a:t> </a:t>
            </a:r>
            <a:r>
              <a:rPr lang="en-US" b="0" dirty="0" err="1"/>
              <a:t>separada</a:t>
            </a:r>
            <a:r>
              <a:rPr lang="en-US" b="0" dirty="0"/>
              <a:t> la </a:t>
            </a:r>
            <a:r>
              <a:rPr lang="en-US" b="0" dirty="0" err="1"/>
              <a:t>presentacion</a:t>
            </a:r>
            <a:r>
              <a:rPr lang="en-US" b="0" dirty="0"/>
              <a:t> (</a:t>
            </a:r>
            <a:r>
              <a:rPr lang="en-US" b="0" dirty="0" err="1"/>
              <a:t>menor</a:t>
            </a:r>
            <a:r>
              <a:rPr lang="en-US" b="0" dirty="0"/>
              <a:t> </a:t>
            </a:r>
            <a:r>
              <a:rPr lang="en-US" b="0" dirty="0" err="1"/>
              <a:t>acomplamiento</a:t>
            </a:r>
            <a:r>
              <a:rPr lang="en-US" b="0" dirty="0"/>
              <a:t> </a:t>
            </a:r>
            <a:r>
              <a:rPr lang="en-US" b="0" dirty="0" err="1"/>
              <a:t>posible</a:t>
            </a:r>
            <a:r>
              <a:rPr lang="en-US" b="0" dirty="0"/>
              <a:t>)</a:t>
            </a:r>
          </a:p>
          <a:p>
            <a:pPr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/>
              <a:t>El </a:t>
            </a:r>
            <a:r>
              <a:rPr lang="en-US" b="0" dirty="0" err="1"/>
              <a:t>menor</a:t>
            </a:r>
            <a:r>
              <a:rPr lang="en-US" b="0" dirty="0"/>
              <a:t> overhead </a:t>
            </a:r>
            <a:r>
              <a:rPr lang="en-US" b="0" dirty="0" err="1"/>
              <a:t>posible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991931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Comparación - Ejemplo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1524317"/>
            <a:ext cx="7981040" cy="1995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51" y="3970577"/>
            <a:ext cx="8210698" cy="170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174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¿Por qué es importante?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51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Templates, </a:t>
            </a:r>
            <a:r>
              <a:rPr lang="en-US" dirty="0" err="1" smtClean="0"/>
              <a:t>usan</a:t>
            </a:r>
            <a:r>
              <a:rPr lang="en-US" dirty="0" smtClean="0"/>
              <a:t> en general markups (</a:t>
            </a:r>
            <a:r>
              <a:rPr lang="en-US" dirty="0" err="1" smtClean="0"/>
              <a:t>como</a:t>
            </a:r>
            <a:r>
              <a:rPr lang="en-US" dirty="0" smtClean="0"/>
              <a:t> HTML)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Smarty, </a:t>
            </a:r>
            <a:r>
              <a:rPr lang="en-US" dirty="0" err="1" smtClean="0"/>
              <a:t>usa</a:t>
            </a:r>
            <a:r>
              <a:rPr lang="en-US" dirty="0" smtClean="0"/>
              <a:t> la </a:t>
            </a:r>
            <a:r>
              <a:rPr lang="en-US" dirty="0" err="1" smtClean="0"/>
              <a:t>sitaxis</a:t>
            </a:r>
            <a:r>
              <a:rPr lang="en-US" dirty="0" smtClean="0"/>
              <a:t> de {tags}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Smarty se </a:t>
            </a:r>
            <a:r>
              <a:rPr lang="en-US" dirty="0" err="1" smtClean="0"/>
              <a:t>enfoca</a:t>
            </a:r>
            <a:r>
              <a:rPr lang="en-US" dirty="0" smtClean="0"/>
              <a:t> en </a:t>
            </a:r>
            <a:r>
              <a:rPr lang="en-US" dirty="0" err="1" smtClean="0"/>
              <a:t>tener</a:t>
            </a:r>
            <a:r>
              <a:rPr lang="en-US" dirty="0" smtClean="0"/>
              <a:t>: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Templates </a:t>
            </a:r>
            <a:r>
              <a:rPr lang="en-US" dirty="0" err="1" smtClean="0"/>
              <a:t>rápidos</a:t>
            </a:r>
            <a:r>
              <a:rPr lang="en-US" dirty="0" smtClean="0"/>
              <a:t>,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.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 smtClean="0"/>
              <a:t>Mantenibles</a:t>
            </a:r>
            <a:endParaRPr lang="en-US" dirty="0" smtClean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 smtClean="0"/>
              <a:t>Intuitivo</a:t>
            </a:r>
            <a:r>
              <a:rPr lang="en-US" dirty="0" smtClean="0"/>
              <a:t> (</a:t>
            </a:r>
            <a:r>
              <a:rPr lang="en-US" dirty="0" err="1" smtClean="0"/>
              <a:t>Dev</a:t>
            </a:r>
            <a:r>
              <a:rPr lang="en-US" dirty="0" smtClean="0"/>
              <a:t> – Designers)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Smarty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abstraccion</a:t>
            </a:r>
            <a:r>
              <a:rPr lang="en-US" dirty="0"/>
              <a:t> para </a:t>
            </a:r>
            <a:r>
              <a:rPr lang="en-US" dirty="0" err="1"/>
              <a:t>simplificar</a:t>
            </a:r>
            <a:r>
              <a:rPr lang="en-US" dirty="0"/>
              <a:t> el </a:t>
            </a:r>
            <a:r>
              <a:rPr lang="en-US" dirty="0" err="1"/>
              <a:t>mantenimiento</a:t>
            </a:r>
            <a:r>
              <a:rPr lang="en-US" dirty="0"/>
              <a:t> de los templates.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522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¿Por qué es importante?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51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Smarty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caracteristicas</a:t>
            </a:r>
            <a:r>
              <a:rPr lang="en-US" dirty="0" smtClean="0"/>
              <a:t> para </a:t>
            </a:r>
            <a:r>
              <a:rPr lang="en-US" dirty="0" err="1" smtClean="0"/>
              <a:t>ayudar</a:t>
            </a:r>
            <a:r>
              <a:rPr lang="en-US" dirty="0" smtClean="0"/>
              <a:t> al </a:t>
            </a:r>
            <a:r>
              <a:rPr lang="en-US" dirty="0" err="1" smtClean="0"/>
              <a:t>desarrollador</a:t>
            </a:r>
            <a:r>
              <a:rPr lang="en-US" dirty="0" smtClean="0"/>
              <a:t>.</a:t>
            </a:r>
          </a:p>
          <a:p>
            <a:pPr>
              <a:buClr>
                <a:schemeClr val="bg2"/>
              </a:buClr>
              <a:buSzPct val="110000"/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lvl="0">
              <a:buClr>
                <a:schemeClr val="bg2"/>
              </a:buClr>
              <a:buSzPct val="110000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chemeClr val="bg2"/>
              </a:buClr>
              <a:buSzPct val="110000"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strtolower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htmlspecialchars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($title,ENT_QUOTES,UTF-8)); ?&gt;</a:t>
            </a:r>
          </a:p>
          <a:p>
            <a:pPr lvl="0">
              <a:buClr>
                <a:schemeClr val="bg2"/>
              </a:buClr>
              <a:buSzPct val="110000"/>
            </a:pPr>
            <a:endParaRPr lang="en-US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chemeClr val="bg2"/>
              </a:buClr>
              <a:buSzPct val="110000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Smarty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chemeClr val="bg2"/>
              </a:buClr>
              <a:buSzPct val="110000"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{$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title|escape|lower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 smtClean="0"/>
              <a:t>Más</a:t>
            </a:r>
            <a:r>
              <a:rPr lang="en-US" dirty="0" smtClean="0"/>
              <a:t> info: </a:t>
            </a:r>
            <a:r>
              <a:rPr lang="en-US" sz="1800" b="0" dirty="0">
                <a:hlinkClick r:id="rId3"/>
              </a:rPr>
              <a:t>http://www.smarty.net/docsv2/es/language.modifiers.tpl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9362340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Como usar </a:t>
            </a:r>
            <a:r>
              <a:rPr lang="es-AR" dirty="0" err="1" smtClean="0"/>
              <a:t>smarty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s-AR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Bajarlo de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>
                <a:hlinkClick r:id="rId3"/>
              </a:rPr>
              <a:t>http://www.smarty.net/download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Copiar a nuestro proyecto la carpeta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libs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Crear una carpeta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templates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b="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Esta carpeta va a contener los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templates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.</a:t>
            </a:r>
          </a:p>
          <a:p>
            <a:pPr>
              <a:buClr>
                <a:schemeClr val="bg2"/>
              </a:buClr>
              <a:buSzPct val="110000"/>
            </a:pPr>
            <a:r>
              <a:rPr lang="es-ES" b="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Crear una carpeta </a:t>
            </a:r>
            <a:r>
              <a:rPr lang="es-ES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templates_c</a:t>
            </a:r>
            <a:endParaRPr lang="es-ES" b="0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ES" b="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	Esta carpeta va a contener los </a:t>
            </a:r>
            <a:r>
              <a:rPr lang="es-ES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templates</a:t>
            </a:r>
            <a:r>
              <a:rPr lang="es-ES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compilados.</a:t>
            </a:r>
            <a:endParaRPr lang="es-ES" b="0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Los archivos PHP en la raíz del proyecto</a:t>
            </a:r>
          </a:p>
          <a:p>
            <a:pPr>
              <a:buClr>
                <a:schemeClr val="bg2"/>
              </a:buClr>
              <a:buSzPct val="110000"/>
            </a:pPr>
            <a:r>
              <a:rPr lang="es-AR" b="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Van a usar las librerías y los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templates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.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903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err="1" smtClean="0"/>
              <a:t>Template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66" y="3792359"/>
            <a:ext cx="5829140" cy="24862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3566"/>
          <a:stretch/>
        </p:blipFill>
        <p:spPr>
          <a:xfrm>
            <a:off x="767087" y="1789910"/>
            <a:ext cx="7305023" cy="1621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ounded Rectangle 3"/>
          <p:cNvSpPr/>
          <p:nvPr/>
        </p:nvSpPr>
        <p:spPr>
          <a:xfrm>
            <a:off x="6115021" y="1368776"/>
            <a:ext cx="2035834" cy="6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Header.tpl</a:t>
            </a:r>
            <a:endParaRPr lang="es-AR" dirty="0"/>
          </a:p>
        </p:txBody>
      </p:sp>
      <p:sp>
        <p:nvSpPr>
          <p:cNvPr id="7" name="Rounded Rectangle 6"/>
          <p:cNvSpPr/>
          <p:nvPr/>
        </p:nvSpPr>
        <p:spPr>
          <a:xfrm>
            <a:off x="6312320" y="3452895"/>
            <a:ext cx="2035834" cy="6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Index.tpl</a:t>
            </a:r>
            <a:endParaRPr lang="es-AR" dirty="0"/>
          </a:p>
        </p:txBody>
      </p:sp>
      <p:sp>
        <p:nvSpPr>
          <p:cNvPr id="6" name="Oval 5"/>
          <p:cNvSpPr/>
          <p:nvPr/>
        </p:nvSpPr>
        <p:spPr>
          <a:xfrm>
            <a:off x="4473785" y="4668047"/>
            <a:ext cx="2364644" cy="966158"/>
          </a:xfrm>
          <a:prstGeom prst="ellipse">
            <a:avLst/>
          </a:prstGeom>
          <a:solidFill>
            <a:srgbClr val="FFFF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8773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448</Words>
  <Application>Microsoft Office PowerPoint</Application>
  <PresentationFormat>On-screen Show (4:3)</PresentationFormat>
  <Paragraphs>97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Consolas</vt:lpstr>
      <vt:lpstr/>
      <vt:lpstr>Smarty Template Engine</vt:lpstr>
      <vt:lpstr>¿Qué es Smarty?</vt:lpstr>
      <vt:lpstr>Hasta ahora…</vt:lpstr>
      <vt:lpstr>Con Smarty…</vt:lpstr>
      <vt:lpstr>Comparación - Ejemplo</vt:lpstr>
      <vt:lpstr>¿Por qué es importante?</vt:lpstr>
      <vt:lpstr>¿Por qué es importante?</vt:lpstr>
      <vt:lpstr>Como usar smarty</vt:lpstr>
      <vt:lpstr>Template</vt:lpstr>
      <vt:lpstr>PHP Basico</vt:lpstr>
      <vt:lpstr>Modificadores</vt:lpstr>
      <vt:lpstr>Mostrar un Arreglo</vt:lpstr>
      <vt:lpstr>Debug + Caching</vt:lpstr>
      <vt:lpstr>Ejercicio </vt:lpstr>
      <vt:lpstr>Mas Información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Data Objects</dc:title>
  <dc:creator>Ignacio Jonas</dc:creator>
  <cp:lastModifiedBy>Ignacio Jonas</cp:lastModifiedBy>
  <cp:revision>50</cp:revision>
  <dcterms:modified xsi:type="dcterms:W3CDTF">2013-08-07T01:56:43Z</dcterms:modified>
</cp:coreProperties>
</file>