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97" r:id="rId4"/>
    <p:sldId id="299" r:id="rId5"/>
    <p:sldId id="298" r:id="rId6"/>
    <p:sldId id="300" r:id="rId7"/>
    <p:sldId id="258" r:id="rId8"/>
    <p:sldId id="301" r:id="rId9"/>
    <p:sldId id="292" r:id="rId10"/>
    <p:sldId id="293" r:id="rId11"/>
    <p:sldId id="302" r:id="rId12"/>
    <p:sldId id="295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28570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947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22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6633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6214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846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881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871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5657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759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7483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2247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985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8800" b="0" i="0" u="none" strike="noStrike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Font typeface="Arial Black"/>
              <a:buNone/>
              <a:defRPr sz="20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indent="0" algn="ctr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080418" y="129381"/>
            <a:ext cx="4373563" cy="76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00000"/>
              </a:lnSpc>
              <a:defRPr sz="8800" b="0" cap="small" baseline="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2"/>
              </a:buClr>
              <a:buFont typeface="Arial Black"/>
              <a:buNone/>
              <a:defRPr sz="2000" b="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630679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627632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1627632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5093207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5093207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0" y="0"/>
            <a:ext cx="9000876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8153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3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001124" y="0"/>
            <a:ext cx="142875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9001124" y="1371600"/>
            <a:ext cx="142875" cy="5486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book.pdo.ph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hpeveryday.com/articles/PDO-Activation-PHP-Data-Objects-Extension-P544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s-AR" sz="8800" b="0" i="0" u="none" strike="noStrike" cap="small" baseline="0" dirty="0" err="1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Php</a:t>
            </a:r>
            <a:r>
              <a:rPr lang="es-AR" sz="8800" b="0" i="0" u="none" strike="noStrike" cap="small" baseline="0" dirty="0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Data </a:t>
            </a:r>
            <a:r>
              <a:rPr lang="es-AR" sz="8800" b="0" i="0" u="none" strike="noStrike" cap="small" baseline="0" dirty="0" err="1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Objects</a:t>
            </a:r>
            <a:endParaRPr lang="es-AR" sz="8800" b="0" i="0" u="none" strike="noStrike" cap="small" baseline="0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20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Programación Web I - 2013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457200" y="979227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s-AR" sz="8800" b="0" i="0" u="none" strike="noStrike" cap="small" baseline="0" dirty="0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Para el que lo termina primero hay premio</a:t>
            </a:r>
            <a:endParaRPr lang="es-AR" sz="8800" b="0" i="0" u="none" strike="noStrike" cap="small" baseline="0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563072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Mas</a:t>
            </a:r>
            <a:r>
              <a:rPr lang="es-AR" sz="3600" b="0" i="0" u="none" strike="noStrike" cap="small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Información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7727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AR" dirty="0" smtClean="0"/>
              <a:t>Documentación Oficial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php.net/manual/en/book.pdo.php</a:t>
            </a:r>
            <a:endParaRPr lang="en-US" dirty="0" smtClean="0"/>
          </a:p>
          <a:p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dirty="0" err="1" smtClean="0"/>
              <a:t>Php</a:t>
            </a:r>
            <a:r>
              <a:rPr lang="en-US" dirty="0" smtClean="0"/>
              <a:t> Every Day</a:t>
            </a:r>
          </a:p>
          <a:p>
            <a:pPr marL="0" lvl="1" indent="0">
              <a:spcAft>
                <a:spcPts val="600"/>
              </a:spcAft>
              <a:buClr>
                <a:schemeClr val="dk1"/>
              </a:buClr>
              <a:buNone/>
            </a:pPr>
            <a:r>
              <a:rPr lang="en-US" dirty="0">
                <a:hlinkClick r:id="rId4"/>
              </a:rPr>
              <a:t>http://www.phpeveryday.com/articles/PDO-Activation-PHP-Data-Objects-Extension-P544.html</a:t>
            </a:r>
            <a:endParaRPr lang="en-US" dirty="0"/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5743130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563072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Proxima Clase	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7727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800100" marR="0" lvl="1" indent="-3429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s-AR" sz="2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Introducción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PHP Data Object</a:t>
            </a:r>
            <a:r>
              <a:rPr lang="en-US" b="0" dirty="0" smtClean="0"/>
              <a:t>s (PDO) </a:t>
            </a:r>
            <a:r>
              <a:rPr lang="en-US" b="0" dirty="0" err="1" smtClean="0"/>
              <a:t>funciona</a:t>
            </a:r>
            <a:r>
              <a:rPr lang="en-US" b="0" dirty="0" smtClean="0"/>
              <a:t> solo en </a:t>
            </a:r>
            <a:r>
              <a:rPr lang="en-US" dirty="0" smtClean="0"/>
              <a:t>PHP 5.x </a:t>
            </a:r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una</a:t>
            </a:r>
            <a:r>
              <a:rPr lang="en-US" b="0" dirty="0" smtClean="0"/>
              <a:t>  DMB </a:t>
            </a:r>
            <a:r>
              <a:rPr lang="en-US" b="0" dirty="0"/>
              <a:t>connection abstraction </a:t>
            </a:r>
            <a:r>
              <a:rPr lang="en-US" b="0" dirty="0" smtClean="0"/>
              <a:t>library.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En PHP 4 se </a:t>
            </a:r>
            <a:r>
              <a:rPr lang="en-US" b="0" dirty="0" err="1" smtClean="0"/>
              <a:t>usaba</a:t>
            </a:r>
            <a:r>
              <a:rPr lang="en-US" b="0" dirty="0" smtClean="0"/>
              <a:t> </a:t>
            </a:r>
            <a:r>
              <a:rPr lang="en-US" b="0" dirty="0" err="1" smtClean="0"/>
              <a:t>ADOdb</a:t>
            </a:r>
            <a:endParaRPr lang="en-US" b="0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PDO </a:t>
            </a:r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codigo</a:t>
            </a:r>
            <a:r>
              <a:rPr lang="en-US" b="0" dirty="0" smtClean="0"/>
              <a:t> C, </a:t>
            </a:r>
            <a:r>
              <a:rPr lang="en-US" b="0" dirty="0" err="1" smtClean="0"/>
              <a:t>compilado</a:t>
            </a:r>
            <a:r>
              <a:rPr lang="en-US" b="0" dirty="0" smtClean="0"/>
              <a:t>, </a:t>
            </a:r>
            <a:r>
              <a:rPr lang="en-US" b="0" dirty="0" err="1" smtClean="0"/>
              <a:t>por</a:t>
            </a:r>
            <a:r>
              <a:rPr lang="en-US" b="0" dirty="0" smtClean="0"/>
              <a:t> lo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más</a:t>
            </a:r>
            <a:r>
              <a:rPr lang="en-US" b="0" dirty="0" smtClean="0"/>
              <a:t> </a:t>
            </a:r>
            <a:r>
              <a:rPr lang="en-US" b="0" dirty="0" err="1" smtClean="0"/>
              <a:t>performante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usar</a:t>
            </a:r>
            <a:r>
              <a:rPr lang="en-US" b="0" dirty="0" smtClean="0"/>
              <a:t> </a:t>
            </a:r>
            <a:r>
              <a:rPr lang="en-US" b="0" dirty="0" err="1" smtClean="0"/>
              <a:t>codigo</a:t>
            </a:r>
            <a:r>
              <a:rPr lang="en-US" b="0" dirty="0" smtClean="0"/>
              <a:t> </a:t>
            </a:r>
            <a:r>
              <a:rPr lang="en-US" b="0" dirty="0" err="1" smtClean="0"/>
              <a:t>interpretado</a:t>
            </a:r>
            <a:r>
              <a:rPr lang="en-US" b="0" dirty="0" smtClean="0"/>
              <a:t>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/>
              <a:t>PHP </a:t>
            </a:r>
            <a:r>
              <a:rPr lang="en-US" b="0" dirty="0" err="1"/>
              <a:t>soporta</a:t>
            </a:r>
            <a:r>
              <a:rPr lang="en-US" b="0" dirty="0"/>
              <a:t> la </a:t>
            </a:r>
            <a:r>
              <a:rPr lang="en-US" b="0" dirty="0" err="1"/>
              <a:t>mayoría</a:t>
            </a:r>
            <a:r>
              <a:rPr lang="en-US" b="0" dirty="0"/>
              <a:t> de </a:t>
            </a:r>
            <a:r>
              <a:rPr lang="en-US" b="0" dirty="0" err="1"/>
              <a:t>las</a:t>
            </a:r>
            <a:r>
              <a:rPr lang="en-US" b="0" dirty="0"/>
              <a:t> bases de </a:t>
            </a:r>
            <a:r>
              <a:rPr lang="en-US" b="0" dirty="0" err="1"/>
              <a:t>datos</a:t>
            </a:r>
            <a:r>
              <a:rPr lang="en-US" b="0" dirty="0"/>
              <a:t> </a:t>
            </a:r>
            <a:r>
              <a:rPr lang="en-US" b="0" dirty="0" err="1" smtClean="0"/>
              <a:t>conocidas</a:t>
            </a:r>
            <a:r>
              <a:rPr lang="en-US" b="0" dirty="0" smtClean="0"/>
              <a:t>: </a:t>
            </a:r>
            <a:r>
              <a:rPr lang="en-US" b="0" dirty="0" err="1" smtClean="0"/>
              <a:t>mySQL</a:t>
            </a:r>
            <a:r>
              <a:rPr lang="en-US" b="0" dirty="0"/>
              <a:t>, SQLite, </a:t>
            </a:r>
            <a:r>
              <a:rPr lang="en-US" b="0" dirty="0" err="1"/>
              <a:t>msSQL</a:t>
            </a:r>
            <a:r>
              <a:rPr lang="en-US" b="0" dirty="0"/>
              <a:t> y </a:t>
            </a:r>
            <a:r>
              <a:rPr lang="en-US" b="0" dirty="0" err="1"/>
              <a:t>unas</a:t>
            </a:r>
            <a:r>
              <a:rPr lang="en-US" b="0" dirty="0"/>
              <a:t> </a:t>
            </a:r>
            <a:r>
              <a:rPr lang="en-US" b="0" dirty="0" err="1"/>
              <a:t>cuantas</a:t>
            </a:r>
            <a:r>
              <a:rPr lang="en-US" b="0" dirty="0"/>
              <a:t> mas.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/>
              <a:t>Cada</a:t>
            </a:r>
            <a:r>
              <a:rPr lang="en-US" b="0" dirty="0"/>
              <a:t> </a:t>
            </a:r>
            <a:r>
              <a:rPr lang="en-US" b="0" dirty="0" err="1"/>
              <a:t>una</a:t>
            </a:r>
            <a:r>
              <a:rPr lang="en-US" b="0" dirty="0"/>
              <a:t> de </a:t>
            </a:r>
            <a:r>
              <a:rPr lang="en-US" b="0" dirty="0" err="1"/>
              <a:t>estas</a:t>
            </a:r>
            <a:r>
              <a:rPr lang="en-US" b="0" dirty="0"/>
              <a:t> bases de </a:t>
            </a:r>
            <a:r>
              <a:rPr lang="en-US" b="0" dirty="0" err="1"/>
              <a:t>datos</a:t>
            </a:r>
            <a:r>
              <a:rPr lang="en-US" b="0" dirty="0"/>
              <a:t> </a:t>
            </a:r>
            <a:r>
              <a:rPr lang="en-US" b="0" dirty="0" err="1"/>
              <a:t>tienen</a:t>
            </a:r>
            <a:r>
              <a:rPr lang="en-US" b="0" dirty="0"/>
              <a:t> un </a:t>
            </a:r>
            <a:r>
              <a:rPr lang="en-US" b="0" dirty="0" err="1"/>
              <a:t>codigo</a:t>
            </a:r>
            <a:r>
              <a:rPr lang="en-US" b="0" dirty="0"/>
              <a:t> </a:t>
            </a:r>
            <a:r>
              <a:rPr lang="en-US" b="0" dirty="0" err="1"/>
              <a:t>unico</a:t>
            </a:r>
            <a:r>
              <a:rPr lang="en-US" b="0" dirty="0"/>
              <a:t> para </a:t>
            </a:r>
            <a:r>
              <a:rPr lang="en-US" b="0" dirty="0" err="1"/>
              <a:t>conectarse</a:t>
            </a:r>
            <a:r>
              <a:rPr lang="en-US" b="0" dirty="0"/>
              <a:t>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¿Qué pasa si el cliente quiere cambiar la </a:t>
            </a:r>
            <a:r>
              <a:rPr lang="es-AR" sz="3600" b="0" i="0" u="none" strike="noStrike" cap="small" baseline="0" dirty="0" err="1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db</a:t>
            </a:r>
            <a:r>
              <a:rPr lang="es-AR" dirty="0" smtClean="0"/>
              <a:t>?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b="0" dirty="0" err="1" smtClean="0"/>
              <a:t>Creamos</a:t>
            </a:r>
            <a:r>
              <a:rPr lang="en-US" b="0" dirty="0" smtClean="0"/>
              <a:t> la </a:t>
            </a:r>
            <a:r>
              <a:rPr lang="en-US" b="0" dirty="0" err="1" smtClean="0"/>
              <a:t>aplicacion</a:t>
            </a:r>
            <a:r>
              <a:rPr lang="en-US" b="0" dirty="0" smtClean="0"/>
              <a:t> para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funcione</a:t>
            </a:r>
            <a:r>
              <a:rPr lang="en-US" b="0" dirty="0" smtClean="0"/>
              <a:t> con MySQL.</a:t>
            </a:r>
          </a:p>
          <a:p>
            <a:r>
              <a:rPr lang="en-US" b="0" dirty="0" smtClean="0"/>
              <a:t>El </a:t>
            </a:r>
            <a:r>
              <a:rPr lang="en-US" b="0" dirty="0" err="1" smtClean="0"/>
              <a:t>cliente</a:t>
            </a:r>
            <a:r>
              <a:rPr lang="en-US" b="0" dirty="0" smtClean="0"/>
              <a:t> </a:t>
            </a:r>
            <a:r>
              <a:rPr lang="en-US" b="0" dirty="0" err="1" smtClean="0"/>
              <a:t>viene</a:t>
            </a:r>
            <a:r>
              <a:rPr lang="en-US" b="0" dirty="0" smtClean="0"/>
              <a:t> y </a:t>
            </a:r>
            <a:r>
              <a:rPr lang="en-US" b="0" dirty="0" err="1" smtClean="0"/>
              <a:t>nos</a:t>
            </a:r>
            <a:r>
              <a:rPr lang="en-US" b="0" dirty="0" smtClean="0"/>
              <a:t> dice “</a:t>
            </a:r>
            <a:r>
              <a:rPr lang="en-US" b="0" dirty="0" err="1" smtClean="0"/>
              <a:t>Necesitamos</a:t>
            </a:r>
            <a:r>
              <a:rPr lang="en-US" b="0" dirty="0" smtClean="0"/>
              <a:t> </a:t>
            </a:r>
            <a:r>
              <a:rPr lang="en-US" b="0" dirty="0" err="1" smtClean="0"/>
              <a:t>migrar</a:t>
            </a:r>
            <a:r>
              <a:rPr lang="en-US" b="0" dirty="0" smtClean="0"/>
              <a:t> la base a Oracle”</a:t>
            </a:r>
          </a:p>
          <a:p>
            <a:r>
              <a:rPr lang="en-US" b="0" dirty="0" err="1" smtClean="0"/>
              <a:t>Vamos</a:t>
            </a:r>
            <a:r>
              <a:rPr lang="en-US" b="0" dirty="0" smtClean="0"/>
              <a:t> a </a:t>
            </a:r>
            <a:r>
              <a:rPr lang="en-US" b="0" dirty="0" err="1" smtClean="0"/>
              <a:t>tener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reescribir</a:t>
            </a:r>
            <a:r>
              <a:rPr lang="en-US" b="0" dirty="0" smtClean="0"/>
              <a:t> </a:t>
            </a:r>
            <a:r>
              <a:rPr lang="en-US" b="0" dirty="0" err="1" smtClean="0"/>
              <a:t>nuestra</a:t>
            </a:r>
            <a:r>
              <a:rPr lang="en-US" b="0" dirty="0" smtClean="0"/>
              <a:t> </a:t>
            </a:r>
            <a:r>
              <a:rPr lang="en-US" b="0" dirty="0" err="1" smtClean="0"/>
              <a:t>aplicacion</a:t>
            </a:r>
            <a:r>
              <a:rPr lang="en-US" b="0" dirty="0" smtClean="0"/>
              <a:t> de 1.000.000 de </a:t>
            </a:r>
            <a:r>
              <a:rPr lang="en-US" b="0" dirty="0" err="1" smtClean="0"/>
              <a:t>líneas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7233401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/>
              <a:t>¿</a:t>
            </a: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Cual es nuestra cara?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b="0" dirty="0"/>
          </a:p>
          <a:p>
            <a:endParaRPr lang="en-US" b="0" dirty="0" smtClean="0"/>
          </a:p>
        </p:txBody>
      </p:sp>
      <p:pic>
        <p:nvPicPr>
          <p:cNvPr id="1026" name="Picture 2" descr="http://i.imgur.com/N8IWcgl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49" y="2165734"/>
            <a:ext cx="6772099" cy="354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1366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/>
              <a:t>¿Qué es una DA </a:t>
            </a:r>
            <a:r>
              <a:rPr lang="es-AR" dirty="0" err="1"/>
              <a:t>abstraction</a:t>
            </a:r>
            <a:r>
              <a:rPr lang="es-AR" dirty="0"/>
              <a:t> </a:t>
            </a:r>
            <a:r>
              <a:rPr lang="es-AR" dirty="0" err="1"/>
              <a:t>library</a:t>
            </a:r>
            <a:r>
              <a:rPr lang="es-AR" dirty="0"/>
              <a:t>?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b="0" dirty="0" smtClean="0"/>
          </a:p>
          <a:p>
            <a:pPr algn="ctr"/>
            <a:r>
              <a:rPr lang="en-US" sz="3200" b="0" dirty="0" smtClean="0"/>
              <a:t>Data </a:t>
            </a:r>
            <a:r>
              <a:rPr lang="en-US" sz="3200" b="0" dirty="0"/>
              <a:t>access abstraction layer </a:t>
            </a:r>
            <a:r>
              <a:rPr lang="en-US" sz="3200" b="0" dirty="0" err="1" smtClean="0"/>
              <a:t>hace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que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escribamos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una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vez</a:t>
            </a:r>
            <a:r>
              <a:rPr lang="en-US" sz="3200" b="0" dirty="0" smtClean="0"/>
              <a:t> el </a:t>
            </a:r>
            <a:r>
              <a:rPr lang="en-US" sz="3200" b="0" dirty="0" err="1" smtClean="0"/>
              <a:t>codigo</a:t>
            </a:r>
            <a:r>
              <a:rPr lang="en-US" sz="3200" b="0" dirty="0" smtClean="0"/>
              <a:t> y </a:t>
            </a:r>
            <a:r>
              <a:rPr lang="en-US" sz="3200" b="0" dirty="0" err="1" smtClean="0"/>
              <a:t>funcione</a:t>
            </a:r>
            <a:r>
              <a:rPr lang="en-US" sz="3200" b="0" dirty="0" smtClean="0"/>
              <a:t> para </a:t>
            </a:r>
            <a:r>
              <a:rPr lang="en-US" sz="3200" b="0" dirty="0" err="1" smtClean="0"/>
              <a:t>cualquier</a:t>
            </a:r>
            <a:r>
              <a:rPr lang="en-US" sz="3200" b="0" dirty="0" smtClean="0"/>
              <a:t> base de </a:t>
            </a:r>
            <a:r>
              <a:rPr lang="en-US" sz="3200" b="0" dirty="0" err="1" smtClean="0"/>
              <a:t>datos</a:t>
            </a:r>
            <a:r>
              <a:rPr lang="en-US" sz="3200" b="0" dirty="0" smtClean="0"/>
              <a:t>.</a:t>
            </a:r>
          </a:p>
          <a:p>
            <a:endParaRPr lang="en-US" b="0" dirty="0"/>
          </a:p>
          <a:p>
            <a:r>
              <a:rPr lang="en-US" b="0" i="1" dirty="0" smtClean="0"/>
              <a:t>(</a:t>
            </a:r>
            <a:r>
              <a:rPr lang="en-US" b="0" i="1" dirty="0" err="1" smtClean="0"/>
              <a:t>Siempre</a:t>
            </a:r>
            <a:r>
              <a:rPr lang="en-US" b="0" i="1" dirty="0" smtClean="0"/>
              <a:t> </a:t>
            </a:r>
            <a:r>
              <a:rPr lang="en-US" b="0" i="1" dirty="0" err="1" smtClean="0"/>
              <a:t>que</a:t>
            </a:r>
            <a:r>
              <a:rPr lang="en-US" b="0" i="1" dirty="0" smtClean="0"/>
              <a:t> </a:t>
            </a:r>
            <a:r>
              <a:rPr lang="en-US" b="0" i="1" dirty="0" err="1" smtClean="0"/>
              <a:t>tengamos</a:t>
            </a:r>
            <a:r>
              <a:rPr lang="en-US" b="0" i="1" dirty="0" smtClean="0"/>
              <a:t> el driver </a:t>
            </a:r>
            <a:r>
              <a:rPr lang="en-US" b="0" i="1" dirty="0" err="1" smtClean="0"/>
              <a:t>que</a:t>
            </a:r>
            <a:r>
              <a:rPr lang="en-US" b="0" i="1" dirty="0" smtClean="0"/>
              <a:t> </a:t>
            </a:r>
            <a:r>
              <a:rPr lang="en-US" b="0" i="1" dirty="0" err="1" smtClean="0"/>
              <a:t>maneja</a:t>
            </a:r>
            <a:r>
              <a:rPr lang="en-US" b="0" i="1" dirty="0" smtClean="0"/>
              <a:t> la base de </a:t>
            </a:r>
            <a:r>
              <a:rPr lang="en-US" b="0" i="1" dirty="0" err="1" smtClean="0"/>
              <a:t>datos</a:t>
            </a:r>
            <a:r>
              <a:rPr lang="en-US" b="0" i="1" dirty="0" smtClean="0"/>
              <a:t>.)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2693777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¿Qué necesito?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r>
              <a:rPr lang="es-AR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 5.x instalado (</a:t>
            </a:r>
            <a:r>
              <a:rPr lang="es-AR" sz="2000" b="1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xampp</a:t>
            </a:r>
            <a:r>
              <a:rPr lang="es-AR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 trae)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r>
              <a:rPr lang="es-AR" dirty="0" smtClean="0"/>
              <a:t>Ir a la carpeta </a:t>
            </a:r>
            <a:r>
              <a:rPr lang="es-AR" dirty="0" err="1" smtClean="0"/>
              <a:t>xampp</a:t>
            </a:r>
            <a:r>
              <a:rPr lang="es-AR" dirty="0" smtClean="0"/>
              <a:t>/</a:t>
            </a:r>
            <a:r>
              <a:rPr lang="es-AR" dirty="0" err="1" smtClean="0"/>
              <a:t>php</a:t>
            </a:r>
            <a:r>
              <a:rPr lang="es-AR" dirty="0" smtClean="0"/>
              <a:t>/</a:t>
            </a:r>
            <a:r>
              <a:rPr lang="es-AR" dirty="0" err="1" smtClean="0"/>
              <a:t>ext</a:t>
            </a:r>
            <a:r>
              <a:rPr lang="es-AR" dirty="0" smtClean="0"/>
              <a:t> y ver que tenga: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13488"/>
            <a:ext cx="8184257" cy="3248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4087572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¿Qué necesito?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Verificar que en el php.ini tenga </a:t>
            </a:r>
            <a:r>
              <a:rPr lang="es-AR" sz="2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descomentada</a:t>
            </a:r>
            <a:r>
              <a:rPr lang="es-AR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línea del driver de </a:t>
            </a:r>
            <a:r>
              <a:rPr lang="es-AR" sz="2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es-AR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endParaRPr lang="es-AR" b="0" dirty="0"/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endParaRPr lang="es-AR" sz="2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endParaRPr lang="es-AR" b="0" dirty="0"/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endParaRPr lang="es-AR" sz="2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endParaRPr lang="es-AR" b="0" dirty="0"/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endParaRPr lang="es-AR" sz="2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endParaRPr lang="es-AR" b="0" dirty="0"/>
          </a:p>
          <a:p>
            <a:pPr marL="342900" indent="-342900">
              <a:buSzPct val="25000"/>
              <a:buFont typeface="Arial" panose="020B0604020202020204" pitchFamily="34" charset="0"/>
              <a:buChar char="•"/>
            </a:pPr>
            <a:r>
              <a:rPr lang="es-AR" b="0" dirty="0" smtClean="0"/>
              <a:t>Si cambiaron el archivo, guarden y reinicien Apache.</a:t>
            </a:r>
            <a:endParaRPr lang="es-AR" b="0" dirty="0"/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 panose="020B0604020202020204" pitchFamily="34" charset="0"/>
              <a:buChar char="•"/>
            </a:pPr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0095" b="18555"/>
          <a:stretch/>
        </p:blipFill>
        <p:spPr>
          <a:xfrm>
            <a:off x="1962149" y="2881679"/>
            <a:ext cx="4610100" cy="211540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blog.kissmetrics.com/wp-content/uploads/2012/10/Demo-Ti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" y="205214"/>
            <a:ext cx="8678862" cy="649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04060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563072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Ejercicio	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7727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Sincronizarse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o Clonarse </a:t>
            </a:r>
            <a:r>
              <a:rPr lang="es-AR" b="0" dirty="0"/>
              <a:t>el repositorio PW2013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Ir a la carpeta Clases/PDO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Crear una carpet</a:t>
            </a:r>
            <a:r>
              <a:rPr lang="es-AR" b="0" dirty="0" smtClean="0"/>
              <a:t>a con su nombre y apellido (dentro de PDO)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Copiar la carpeta </a:t>
            </a:r>
            <a:r>
              <a:rPr lang="es-AR" b="0" dirty="0" err="1" smtClean="0"/>
              <a:t>css</a:t>
            </a:r>
            <a:r>
              <a:rPr lang="es-AR" b="0" dirty="0" smtClean="0"/>
              <a:t> y el archivo index.html dentro de su carpeta.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En su </a:t>
            </a:r>
            <a:r>
              <a:rPr lang="es-AR" b="0" dirty="0" err="1" smtClean="0"/>
              <a:t>MySql</a:t>
            </a:r>
            <a:r>
              <a:rPr lang="es-AR" b="0" dirty="0" smtClean="0"/>
              <a:t> local ejecuten el script que esta dentro de la carpeta </a:t>
            </a:r>
            <a:r>
              <a:rPr lang="es-AR" b="0" dirty="0" err="1" smtClean="0"/>
              <a:t>database</a:t>
            </a:r>
            <a:r>
              <a:rPr lang="es-AR" b="0" dirty="0" smtClean="0"/>
              <a:t>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Hacer que en la tabla que contiene index.html se muestren los datos de la base.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Subir </a:t>
            </a: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322</Words>
  <Application>Microsoft Office PowerPoint</Application>
  <PresentationFormat>On-screen Show (4:3)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Arial Black</vt:lpstr>
      <vt:lpstr/>
      <vt:lpstr>Php Data Objects</vt:lpstr>
      <vt:lpstr>Introducción</vt:lpstr>
      <vt:lpstr>¿Qué pasa si el cliente quiere cambiar la db?</vt:lpstr>
      <vt:lpstr>¿Cual es nuestra cara?</vt:lpstr>
      <vt:lpstr>¿Qué es una DA abstraction library?</vt:lpstr>
      <vt:lpstr>¿Qué necesito?</vt:lpstr>
      <vt:lpstr>¿Qué necesito?</vt:lpstr>
      <vt:lpstr>PowerPoint Presentation</vt:lpstr>
      <vt:lpstr>Ejercicio </vt:lpstr>
      <vt:lpstr>Para el que lo termina primero hay premio</vt:lpstr>
      <vt:lpstr>Mas Información</vt:lpstr>
      <vt:lpstr>Proxima Clase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Data Objects</dc:title>
  <dc:creator>Ignacio Jonas</dc:creator>
  <cp:lastModifiedBy>Ignacio Jonas</cp:lastModifiedBy>
  <cp:revision>6</cp:revision>
  <dcterms:modified xsi:type="dcterms:W3CDTF">2013-05-29T03:09:51Z</dcterms:modified>
</cp:coreProperties>
</file>