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51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410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7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27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5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438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89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98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10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531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561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520-E0FF-43AA-B5A5-48C1983333E1}" type="datetimeFigureOut">
              <a:rPr lang="es-AR" smtClean="0"/>
              <a:t>22/05/2013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004F-F60F-4046-9639-B31AD330CF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14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408457" y="1012086"/>
            <a:ext cx="9361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Usuario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639885" y="1012086"/>
            <a:ext cx="1267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Navegación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2351457" y="36917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Login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276852" y="4418528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Descargar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6984839" y="2635343"/>
            <a:ext cx="13363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Dar de alta</a:t>
            </a:r>
          </a:p>
          <a:p>
            <a:r>
              <a:rPr lang="es-MX" dirty="0" smtClean="0"/>
              <a:t>  usuario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6377009" y="1012086"/>
            <a:ext cx="152548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Administrador</a:t>
            </a: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2025276" y="5282624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Armar consulta</a:t>
            </a:r>
          </a:p>
        </p:txBody>
      </p:sp>
      <p:cxnSp>
        <p:nvCxnSpPr>
          <p:cNvPr id="12" name="11 Conector recto"/>
          <p:cNvCxnSpPr>
            <a:stCxn id="4" idx="2"/>
          </p:cNvCxnSpPr>
          <p:nvPr/>
        </p:nvCxnSpPr>
        <p:spPr>
          <a:xfrm>
            <a:off x="1876509" y="1381418"/>
            <a:ext cx="0" cy="80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1408457" y="218628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408457" y="2186280"/>
            <a:ext cx="0" cy="32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2344561" y="2188915"/>
            <a:ext cx="0" cy="32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253607" y="25882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</a:t>
            </a:r>
            <a:endParaRPr lang="es-AR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115171" y="258825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NR</a:t>
            </a:r>
            <a:endParaRPr lang="es-AR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696489" y="1783849"/>
            <a:ext cx="32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22" idx="2"/>
          </p:cNvCxnSpPr>
          <p:nvPr/>
        </p:nvCxnSpPr>
        <p:spPr>
          <a:xfrm>
            <a:off x="1408457" y="2957586"/>
            <a:ext cx="914400" cy="914400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22" idx="2"/>
            <a:endCxn id="7" idx="1"/>
          </p:cNvCxnSpPr>
          <p:nvPr/>
        </p:nvCxnSpPr>
        <p:spPr>
          <a:xfrm rot="16200000" flipH="1">
            <a:off x="1019850" y="3346192"/>
            <a:ext cx="1645608" cy="868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22" idx="2"/>
            <a:endCxn id="10" idx="1"/>
          </p:cNvCxnSpPr>
          <p:nvPr/>
        </p:nvCxnSpPr>
        <p:spPr>
          <a:xfrm rot="16200000" flipH="1">
            <a:off x="462014" y="3904028"/>
            <a:ext cx="2509704" cy="616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4" idx="3"/>
            <a:endCxn id="5" idx="1"/>
          </p:cNvCxnSpPr>
          <p:nvPr/>
        </p:nvCxnSpPr>
        <p:spPr>
          <a:xfrm>
            <a:off x="2344561" y="1196752"/>
            <a:ext cx="1295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9" idx="1"/>
            <a:endCxn id="5" idx="3"/>
          </p:cNvCxnSpPr>
          <p:nvPr/>
        </p:nvCxnSpPr>
        <p:spPr>
          <a:xfrm flipH="1">
            <a:off x="4907411" y="1196752"/>
            <a:ext cx="146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Elipse"/>
          <p:cNvSpPr/>
          <p:nvPr/>
        </p:nvSpPr>
        <p:spPr>
          <a:xfrm>
            <a:off x="3639884" y="1026024"/>
            <a:ext cx="1267527" cy="3414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CuadroTexto"/>
          <p:cNvSpPr txBox="1"/>
          <p:nvPr/>
        </p:nvSpPr>
        <p:spPr>
          <a:xfrm>
            <a:off x="7122258" y="3414786"/>
            <a:ext cx="1013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Registrar</a:t>
            </a:r>
          </a:p>
          <a:p>
            <a:r>
              <a:rPr lang="es-MX" dirty="0"/>
              <a:t> </a:t>
            </a:r>
            <a:r>
              <a:rPr lang="es-MX" dirty="0" smtClean="0"/>
              <a:t> pagos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7131000" y="4212437"/>
            <a:ext cx="108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Consultar</a:t>
            </a:r>
          </a:p>
          <a:p>
            <a:r>
              <a:rPr lang="es-MX" dirty="0"/>
              <a:t> </a:t>
            </a:r>
            <a:r>
              <a:rPr lang="es-MX" dirty="0" smtClean="0"/>
              <a:t> pagos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7111312" y="2004249"/>
            <a:ext cx="791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Cargar</a:t>
            </a:r>
            <a:endParaRPr lang="es-AR" dirty="0"/>
          </a:p>
        </p:txBody>
      </p:sp>
      <p:cxnSp>
        <p:nvCxnSpPr>
          <p:cNvPr id="50" name="49 Conector angular"/>
          <p:cNvCxnSpPr/>
          <p:nvPr/>
        </p:nvCxnSpPr>
        <p:spPr>
          <a:xfrm rot="16200000" flipH="1">
            <a:off x="5161803" y="2712824"/>
            <a:ext cx="3218624" cy="527935"/>
          </a:xfrm>
          <a:prstGeom prst="bentConnector3">
            <a:avLst>
              <a:gd name="adj1" fmla="val 999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7083806" y="2032125"/>
            <a:ext cx="902234" cy="3414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58 Elipse"/>
          <p:cNvSpPr/>
          <p:nvPr/>
        </p:nvSpPr>
        <p:spPr>
          <a:xfrm>
            <a:off x="2025276" y="5310500"/>
            <a:ext cx="1614609" cy="3414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Elipse"/>
          <p:cNvSpPr/>
          <p:nvPr/>
        </p:nvSpPr>
        <p:spPr>
          <a:xfrm>
            <a:off x="2276853" y="4432466"/>
            <a:ext cx="1111458" cy="3414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Elipse"/>
          <p:cNvSpPr/>
          <p:nvPr/>
        </p:nvSpPr>
        <p:spPr>
          <a:xfrm>
            <a:off x="2351457" y="3719661"/>
            <a:ext cx="688009" cy="3414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61 Elipse"/>
          <p:cNvSpPr/>
          <p:nvPr/>
        </p:nvSpPr>
        <p:spPr>
          <a:xfrm>
            <a:off x="6901159" y="2634420"/>
            <a:ext cx="1420065" cy="646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Elipse"/>
          <p:cNvSpPr/>
          <p:nvPr/>
        </p:nvSpPr>
        <p:spPr>
          <a:xfrm>
            <a:off x="6984839" y="3414786"/>
            <a:ext cx="1267527" cy="646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63 Elipse"/>
          <p:cNvSpPr/>
          <p:nvPr/>
        </p:nvSpPr>
        <p:spPr>
          <a:xfrm>
            <a:off x="7032727" y="4212437"/>
            <a:ext cx="1267527" cy="646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0" name="69 Conector angular"/>
          <p:cNvCxnSpPr>
            <a:endCxn id="62" idx="2"/>
          </p:cNvCxnSpPr>
          <p:nvPr/>
        </p:nvCxnSpPr>
        <p:spPr>
          <a:xfrm rot="16200000" flipH="1">
            <a:off x="5916069" y="1972495"/>
            <a:ext cx="1576169" cy="394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endCxn id="58" idx="2"/>
          </p:cNvCxnSpPr>
          <p:nvPr/>
        </p:nvCxnSpPr>
        <p:spPr>
          <a:xfrm rot="16200000" flipH="1">
            <a:off x="6384758" y="1503804"/>
            <a:ext cx="821437" cy="576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endCxn id="63" idx="2"/>
          </p:cNvCxnSpPr>
          <p:nvPr/>
        </p:nvCxnSpPr>
        <p:spPr>
          <a:xfrm rot="16200000" flipH="1">
            <a:off x="5567725" y="2320838"/>
            <a:ext cx="2356534" cy="477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6" idx="0"/>
            <a:endCxn id="5" idx="2"/>
          </p:cNvCxnSpPr>
          <p:nvPr/>
        </p:nvCxnSpPr>
        <p:spPr>
          <a:xfrm flipV="1">
            <a:off x="2695462" y="1381418"/>
            <a:ext cx="1578186" cy="231036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6" idx="2"/>
            <a:endCxn id="60" idx="0"/>
          </p:cNvCxnSpPr>
          <p:nvPr/>
        </p:nvCxnSpPr>
        <p:spPr>
          <a:xfrm>
            <a:off x="2695462" y="4061117"/>
            <a:ext cx="137120" cy="3713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3448818" y="2514962"/>
            <a:ext cx="61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Extend</a:t>
            </a:r>
            <a:endParaRPr lang="es-AR" sz="1200" dirty="0"/>
          </a:p>
        </p:txBody>
      </p:sp>
      <p:sp>
        <p:nvSpPr>
          <p:cNvPr id="83" name="82 CuadroTexto"/>
          <p:cNvSpPr txBox="1"/>
          <p:nvPr/>
        </p:nvSpPr>
        <p:spPr>
          <a:xfrm>
            <a:off x="2732138" y="4054505"/>
            <a:ext cx="61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Extend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100365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</dc:creator>
  <cp:lastModifiedBy>Dan</cp:lastModifiedBy>
  <cp:revision>5</cp:revision>
  <dcterms:created xsi:type="dcterms:W3CDTF">2013-05-22T19:42:31Z</dcterms:created>
  <dcterms:modified xsi:type="dcterms:W3CDTF">2013-05-22T20:13:48Z</dcterms:modified>
</cp:coreProperties>
</file>