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316" r:id="rId4"/>
    <p:sldId id="297" r:id="rId5"/>
    <p:sldId id="312" r:id="rId6"/>
    <p:sldId id="299" r:id="rId7"/>
    <p:sldId id="303" r:id="rId8"/>
    <p:sldId id="298" r:id="rId9"/>
    <p:sldId id="304" r:id="rId10"/>
    <p:sldId id="305" r:id="rId11"/>
    <p:sldId id="306" r:id="rId12"/>
    <p:sldId id="307" r:id="rId13"/>
    <p:sldId id="309" r:id="rId14"/>
    <p:sldId id="310" r:id="rId15"/>
    <p:sldId id="318" r:id="rId16"/>
    <p:sldId id="317" r:id="rId17"/>
    <p:sldId id="319" r:id="rId18"/>
    <p:sldId id="311" r:id="rId19"/>
    <p:sldId id="308" r:id="rId20"/>
    <p:sldId id="314" r:id="rId21"/>
    <p:sldId id="315" r:id="rId22"/>
    <p:sldId id="301" r:id="rId23"/>
    <p:sldId id="292" r:id="rId24"/>
    <p:sldId id="302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1" autoAdjust="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23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07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07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64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309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7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15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13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25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28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20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94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47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7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6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87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3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65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6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codigo.net/tutoriales/javascript/javascript5.html" TargetMode="External"/><Relationship Id="rId5" Type="http://schemas.openxmlformats.org/officeDocument/2006/relationships/hyperlink" Target="http://www.slideshare.net/robnyman/javascript-from-birth-to-closure" TargetMode="External"/><Relationship Id="rId4" Type="http://schemas.openxmlformats.org/officeDocument/2006/relationships/hyperlink" Target="https://github.com/Unicen-Tupar/PW2013/tree/master/Clases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Javascript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Tipos de Datos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String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Number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Boolean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Null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Undefined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Object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Function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Array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Date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Expresiones Regulares (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RegExp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3"/>
          <p:cNvSpPr txBox="1">
            <a:spLocks/>
          </p:cNvSpPr>
          <p:nvPr/>
        </p:nvSpPr>
        <p:spPr>
          <a:xfrm>
            <a:off x="609600" y="1524318"/>
            <a:ext cx="7619999" cy="5094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definición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[1,2,3]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[1,2,3,undefined,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“mi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1,2,undefined,undefined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Arreglos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7833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GetBestBandOfAllTime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Beatles”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Parámetros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puede ser omitido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pude ser agregado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existe la sobre carga de funciones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: Lista de argumentos</a:t>
            </a: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73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b, c)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 b + c;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16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Colección de Argumentos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&lt;length;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sum += arguments[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//15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90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Función </a:t>
            </a:r>
            <a:r>
              <a:rPr lang="es-AR" dirty="0" err="1" smtClean="0"/>
              <a:t>Alert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función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nos muestra una alerta en nuestro navegador.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forma de usarla es: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s-AR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[mensaje]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útil para mostrar valores de validación en un formulario.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09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Son usados para interactuar con 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 evento es una acción del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Los eventos son capturados por manejadores (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handlers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Ejemplos: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onClick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onKeyDown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onLoad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onFocus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27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HTML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516220"/>
            <a:ext cx="8496300" cy="52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87801" y="2293325"/>
            <a:ext cx="177799" cy="3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816600" y="2921001"/>
            <a:ext cx="584200" cy="49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86099" y="1854087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Evento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3319828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Función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39587"/>
          <a:stretch/>
        </p:blipFill>
        <p:spPr>
          <a:xfrm>
            <a:off x="1498202" y="4173126"/>
            <a:ext cx="5334796" cy="268487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000501" y="3444843"/>
            <a:ext cx="2412999" cy="6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23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Buenas Prácticas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762000" y="20574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Incluir la cantidad de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necesaria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De ser posible incluir los archivos al final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JSLint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Comentar el código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la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minima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cantidad de variables globales</a:t>
            </a:r>
          </a:p>
          <a:p>
            <a:pPr>
              <a:buClr>
                <a:schemeClr val="bg2"/>
              </a:buClr>
              <a:buSzPct val="110000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21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El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D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ocument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O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bject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M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odel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es una API para documentos HTML y XML.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Representación estructurada del documento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Permite modificar el contenido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lo que conecta las páginas web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 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0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 </a:t>
            </a:r>
            <a:r>
              <a:rPr lang="es-AR" b="0" dirty="0" err="1" smtClean="0"/>
              <a:t>Javascript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Conceptos Básicos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Eventos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smtClean="0"/>
              <a:t>Buenas Prácticas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al DOM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Ejemplo práctico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6" name="Picture 2" descr="http://img.my.csdn.net/uploads/201109/12/0_13158414906yO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1" y="1636953"/>
            <a:ext cx="6541698" cy="49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978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Ejemplo práctico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relacionar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con HTML.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agregar un elemento HTML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ejecutar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al hacer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click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en un botón.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Problema</a:t>
            </a:r>
          </a:p>
          <a:p>
            <a:pPr algn="ctr"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Tengo una lista de tareas, y quiero dinámicamente (sin refrescar la página) agregar tareas.	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90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205214"/>
            <a:ext cx="8678862" cy="64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4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Trabajar en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grupos de 2 (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Pair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Programming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Copiar la carpeta Clases/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sym typeface="Arial"/>
              </a:rPr>
              <a:t>Javascript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/Recursos/Ejercicio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</a:t>
            </a:r>
            <a:r>
              <a:rPr lang="es-AR" b="0" dirty="0" smtClean="0"/>
              <a:t>nombres </a:t>
            </a:r>
            <a:r>
              <a:rPr lang="es-AR" b="0" dirty="0" smtClean="0"/>
              <a:t>y </a:t>
            </a:r>
            <a:r>
              <a:rPr lang="es-AR" b="0" dirty="0" smtClean="0"/>
              <a:t>apellidos </a:t>
            </a:r>
            <a:r>
              <a:rPr lang="es-AR" b="0" dirty="0" smtClean="0"/>
              <a:t>(dentro de </a:t>
            </a:r>
            <a:r>
              <a:rPr lang="es-AR" b="0" dirty="0" err="1" smtClean="0"/>
              <a:t>Javascript</a:t>
            </a:r>
            <a:r>
              <a:rPr lang="es-AR" b="0" dirty="0" smtClean="0"/>
              <a:t>/Alumnos) y copiar dentro la carpeta Ejercicio.</a:t>
            </a:r>
            <a:endParaRPr lang="es-AR" b="0" dirty="0" smtClean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Utilizando 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lo visto en clases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crear una función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Javascript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que oculte y muestre el div que contiene información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  <a:r>
              <a:rPr lang="es-AR" sz="2000" b="0" i="0" u="none" strike="noStrike" cap="none" baseline="0" smtClean="0">
                <a:solidFill>
                  <a:schemeClr val="dk1"/>
                </a:solidFill>
                <a:sym typeface="Arial"/>
              </a:rPr>
              <a:t>al repositorio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dirty="0" smtClean="0"/>
              <a:t>W3 </a:t>
            </a:r>
            <a:r>
              <a:rPr lang="es-AR" dirty="0" err="1" smtClean="0"/>
              <a:t>Schools</a:t>
            </a:r>
            <a:r>
              <a:rPr lang="es-AR" dirty="0" smtClean="0"/>
              <a:t> Tutorial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://www.w3schools.com/js/</a:t>
            </a:r>
            <a:endParaRPr lang="en-US" dirty="0" smtClean="0"/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 smtClean="0"/>
              <a:t>Repo de la </a:t>
            </a:r>
            <a:r>
              <a:rPr lang="en-US" dirty="0" err="1" smtClean="0"/>
              <a:t>catedra</a:t>
            </a:r>
            <a:endParaRPr lang="en-US" dirty="0" smtClean="0"/>
          </a:p>
          <a:p>
            <a:pPr marL="0" lvl="1" indent="0">
              <a:spcAft>
                <a:spcPts val="600"/>
              </a:spcAft>
              <a:buClr>
                <a:schemeClr val="dk1"/>
              </a:buClr>
              <a:buNone/>
            </a:pPr>
            <a:r>
              <a:rPr lang="en-US" sz="1800" dirty="0">
                <a:hlinkClick r:id="rId4"/>
              </a:rPr>
              <a:t>https://github.com/Unicen-Tupar/PW2013/tree/master/Clases/Javascript</a:t>
            </a: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AR" dirty="0" err="1" smtClean="0"/>
              <a:t>Javascript</a:t>
            </a:r>
            <a:r>
              <a:rPr lang="es-AR" dirty="0" smtClean="0"/>
              <a:t> </a:t>
            </a:r>
            <a:r>
              <a:rPr lang="es-AR" dirty="0" err="1" smtClean="0"/>
              <a:t>From</a:t>
            </a:r>
            <a:r>
              <a:rPr lang="es-AR" dirty="0" smtClean="0"/>
              <a:t> </a:t>
            </a:r>
            <a:r>
              <a:rPr lang="es-AR" dirty="0" err="1" smtClean="0"/>
              <a:t>birth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closure</a:t>
            </a:r>
            <a:endParaRPr lang="es-AR" dirty="0" smtClean="0"/>
          </a:p>
          <a:p>
            <a:r>
              <a:rPr lang="en-US" sz="1800" b="0" dirty="0">
                <a:hlinkClick r:id="rId5"/>
              </a:rPr>
              <a:t>http://</a:t>
            </a:r>
            <a:r>
              <a:rPr lang="en-US" sz="1800" b="0" dirty="0" smtClean="0">
                <a:hlinkClick r:id="rId5"/>
              </a:rPr>
              <a:t>www.slideshare.net/robnyman/javascript-from-birth-to-closure</a:t>
            </a:r>
            <a:endParaRPr lang="en-US" sz="1800" b="0" dirty="0" smtClean="0"/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AR" sz="200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</a:p>
          <a:p>
            <a:r>
              <a:rPr lang="en-US" b="0" dirty="0">
                <a:hlinkClick r:id="rId6"/>
              </a:rPr>
              <a:t>http://www.elcodigo.net/tutoriales/javascript/javascript5.html</a:t>
            </a:r>
            <a:endParaRPr lang="es-AR" sz="20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Desarrollado por </a:t>
            </a:r>
            <a:r>
              <a:rPr lang="es-AR" b="0" dirty="0" err="1" smtClean="0"/>
              <a:t>Brendan</a:t>
            </a:r>
            <a:r>
              <a:rPr lang="es-AR" b="0" dirty="0" smtClean="0"/>
              <a:t> </a:t>
            </a:r>
            <a:r>
              <a:rPr lang="es-AR" b="0" dirty="0" err="1" smtClean="0"/>
              <a:t>Eich</a:t>
            </a:r>
            <a:r>
              <a:rPr lang="es-AR" b="0" dirty="0" smtClean="0"/>
              <a:t> 1995.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Se llamó Mocha, después </a:t>
            </a:r>
            <a:r>
              <a:rPr lang="es-AR" b="0" dirty="0" err="1" smtClean="0"/>
              <a:t>LiveScript</a:t>
            </a: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Primer navegador que los soportó Netscape 2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Es uno de los lenguajes de programación más utilizados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Hay un interprete en cada máquina (Navegadores)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Principal uso, del lado del cliente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Existe también del lado del servidor (Node.js)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rgbClr val="C00000"/>
                </a:solidFill>
              </a:rPr>
              <a:t>NO TIENE RELACION CON JAVA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098" name="Picture 2" descr="http://computerdavepcrepair.com/joomla1/image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37" y="5056869"/>
            <a:ext cx="651986" cy="11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6100353" y="5056869"/>
            <a:ext cx="1680754" cy="1297577"/>
          </a:xfrm>
          <a:prstGeom prst="mathMultiply">
            <a:avLst/>
          </a:prstGeom>
          <a:solidFill>
            <a:schemeClr val="bg2">
              <a:alpha val="5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Top </a:t>
            </a:r>
            <a:r>
              <a:rPr lang="es-AR" dirty="0" err="1" smtClean="0"/>
              <a:t>Languages</a:t>
            </a:r>
            <a:r>
              <a:rPr lang="es-AR" dirty="0" smtClean="0"/>
              <a:t> GIT </a:t>
            </a:r>
            <a:r>
              <a:rPr lang="es-AR" dirty="0" err="1" smtClean="0"/>
              <a:t>Hub</a:t>
            </a:r>
            <a:r>
              <a:rPr lang="es-AR" dirty="0" smtClean="0"/>
              <a:t> 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1" y="1811384"/>
            <a:ext cx="6096143" cy="2523672"/>
          </a:xfrm>
          <a:prstGeom prst="rect">
            <a:avLst/>
          </a:prstGeom>
        </p:spPr>
      </p:pic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94" y="152718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922" y="3319261"/>
            <a:ext cx="4916678" cy="3382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5200" y="6032500"/>
            <a:ext cx="2305294" cy="254000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Como incluir un </a:t>
            </a:r>
            <a:r>
              <a:rPr lang="es-AR" dirty="0" err="1" smtClean="0"/>
              <a:t>Javascript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3768"/>
            <a:ext cx="8217489" cy="2313979"/>
          </a:xfrm>
          <a:prstGeom prst="rect">
            <a:avLst/>
          </a:prstGeom>
        </p:spPr>
      </p:pic>
      <p:pic>
        <p:nvPicPr>
          <p:cNvPr id="614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84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Conceptos Básicos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58750">
              <a:buClr>
                <a:schemeClr val="bg2"/>
              </a:buClr>
              <a:buSzPct val="110000"/>
            </a:pP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415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función</a:t>
            </a:r>
            <a:endParaRPr lang="en-US" dirty="0"/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36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Operadores de </a:t>
            </a:r>
            <a:r>
              <a:rPr lang="es-AR" dirty="0" err="1" smtClean="0"/>
              <a:t>comparacion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 </a:t>
            </a:r>
            <a:r>
              <a:rPr lang="en-US" dirty="0" err="1" smtClean="0"/>
              <a:t>Asignacion</a:t>
            </a:r>
            <a:endParaRPr lang="en-US" dirty="0" smtClean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== </a:t>
            </a:r>
            <a:r>
              <a:rPr lang="en-US" dirty="0" err="1" smtClean="0"/>
              <a:t>Igualdad</a:t>
            </a:r>
            <a:r>
              <a:rPr lang="en-US" dirty="0" smtClean="0"/>
              <a:t> (!=)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=== </a:t>
            </a:r>
            <a:r>
              <a:rPr lang="en-US" dirty="0" err="1" smtClean="0"/>
              <a:t>Identidad</a:t>
            </a:r>
            <a:r>
              <a:rPr lang="en-US" dirty="0" smtClean="0"/>
              <a:t> (!==)</a:t>
            </a:r>
            <a:endParaRPr lang="en-US" dirty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20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Conversión de tipos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==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//123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6, Conversion manual de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paseInt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377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Valores de variables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== undefined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tan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así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pero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está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bastante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null;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//undefined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 = “”;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2" name="Picture 4" descr="http://www.picgifs.com/graphics/w/warning-sign/graphics-warning-sign-954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08478"/>
            <a:ext cx="1061902" cy="8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9102" y="6136026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smtClean="0"/>
              <a:t>Puedo pasarme horas revisando un bug, por una comparación,</a:t>
            </a:r>
          </a:p>
          <a:p>
            <a:r>
              <a:rPr lang="es-AR" i="1" dirty="0" smtClean="0"/>
              <a:t>cuando en realidad tengo un </a:t>
            </a:r>
            <a:r>
              <a:rPr lang="es-AR" i="1" dirty="0" err="1" smtClean="0"/>
              <a:t>undefined</a:t>
            </a:r>
            <a:r>
              <a:rPr lang="es-AR" i="1" dirty="0" smtClean="0"/>
              <a:t> en la variable.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852559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636</Words>
  <Application>Microsoft Office PowerPoint</Application>
  <PresentationFormat>On-screen Show (4:3)</PresentationFormat>
  <Paragraphs>209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Consolas</vt:lpstr>
      <vt:lpstr/>
      <vt:lpstr>Javascript</vt:lpstr>
      <vt:lpstr>Agenda</vt:lpstr>
      <vt:lpstr>Introducción</vt:lpstr>
      <vt:lpstr>Top Languages GIT Hub </vt:lpstr>
      <vt:lpstr>Como incluir un Javascript</vt:lpstr>
      <vt:lpstr>Conceptos Básicos</vt:lpstr>
      <vt:lpstr>Operadores de comparacion</vt:lpstr>
      <vt:lpstr>Conversión de tipos</vt:lpstr>
      <vt:lpstr>Valores de variables</vt:lpstr>
      <vt:lpstr>Tipos de Datos</vt:lpstr>
      <vt:lpstr>Arreglos</vt:lpstr>
      <vt:lpstr>Funciones</vt:lpstr>
      <vt:lpstr>Funciones</vt:lpstr>
      <vt:lpstr>Colección de Argumentos</vt:lpstr>
      <vt:lpstr>Función Alert</vt:lpstr>
      <vt:lpstr>Eventos</vt:lpstr>
      <vt:lpstr>Eventos</vt:lpstr>
      <vt:lpstr>Buenas Prácticas</vt:lpstr>
      <vt:lpstr>Introducción a DOM</vt:lpstr>
      <vt:lpstr>Introducción a DOM</vt:lpstr>
      <vt:lpstr>Ejemplo práctico</vt:lpstr>
      <vt:lpstr>PowerPoint Presentation</vt:lpstr>
      <vt:lpstr>Ejercicio 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30</cp:revision>
  <dcterms:modified xsi:type="dcterms:W3CDTF">2013-08-01T02:10:33Z</dcterms:modified>
</cp:coreProperties>
</file>