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72" r:id="rId4"/>
    <p:sldId id="273" r:id="rId5"/>
    <p:sldId id="260" r:id="rId6"/>
    <p:sldId id="276" r:id="rId7"/>
    <p:sldId id="274" r:id="rId8"/>
    <p:sldId id="263" r:id="rId9"/>
    <p:sldId id="275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1" autoAdjust="0"/>
    <p:restoredTop sz="80230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A9D2-8D2E-4B7E-866C-0153DDF5F58A}" type="datetimeFigureOut">
              <a:rPr lang="es-AR" smtClean="0"/>
              <a:pPr/>
              <a:t>22/04/2014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DBE8-4206-43B8-B837-E616F63AF36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86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Presen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dirty="0" smtClean="0"/>
              <a:t>[Justificación]: a mi criterio, el ejercicio propone un desafío interesante para el alumno, porque engloba varios conceptos vistos durante la cursada y otras materias de la tecnicatura. Además es un caso de aplicación a una problemática concreta, de la cual existen varios ejemplos en la vida cotidiana. Ejemplo, una empresa que muestra como se distribuyen los usuarios, o la distribución de </a:t>
            </a:r>
            <a:r>
              <a:rPr lang="es-AR" baseline="0" dirty="0" err="1" smtClean="0"/>
              <a:t>tweets</a:t>
            </a:r>
            <a:r>
              <a:rPr lang="es-AR" baseline="0" dirty="0" smtClean="0"/>
              <a:t> sobre un tema en particular, [mandar fruta con los ejemplos] y ven una aplicación directa.</a:t>
            </a:r>
          </a:p>
          <a:p>
            <a:endParaRPr lang="es-AR" baseline="0" dirty="0" smtClean="0"/>
          </a:p>
          <a:p>
            <a:r>
              <a:rPr lang="es-AR" baseline="0" dirty="0" smtClean="0"/>
              <a:t>[Explicar como es la metodología para resolver el ejercicio]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dirty="0" smtClean="0"/>
              <a:t>La </a:t>
            </a:r>
            <a:r>
              <a:rPr lang="es-AR" baseline="0" dirty="0" err="1" smtClean="0"/>
              <a:t>georreferenciación</a:t>
            </a:r>
            <a:r>
              <a:rPr lang="es-AR" baseline="0" dirty="0" smtClean="0"/>
              <a:t> se refiere al posicionamiento de un punto en particular sobre una proyección geográfica o sistema de coordenadas. Es muy utilizado en sistemas de información geográfica (SIG)</a:t>
            </a:r>
          </a:p>
          <a:p>
            <a:r>
              <a:rPr lang="es-AR" baseline="0" dirty="0" smtClean="0"/>
              <a:t>En los últimos años, se ha democratizado la utilización de estos sistemas, permitiendo a los usuarios acceder a esta información y utilizarla en sus propios desarrollos, principalmente con la aparición de GPS de uso masivo o herramientas como </a:t>
            </a:r>
            <a:r>
              <a:rPr lang="es-AR" baseline="0" dirty="0" err="1" smtClean="0"/>
              <a:t>GoogleEarth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caso que yo desee incluir esta funcionalidad en mis desarrollos, no tengo que implementar “artesanalmente” la </a:t>
            </a:r>
            <a:r>
              <a:rPr lang="es-AR" baseline="0" dirty="0" err="1" smtClean="0"/>
              <a:t>georreferenciación</a:t>
            </a:r>
            <a:r>
              <a:rPr lang="es-AR" baseline="0" dirty="0" smtClean="0"/>
              <a:t>, sino que puedo utilizar herramientas o bibliotecas de desarrollo conocidas como … [Engancho con </a:t>
            </a:r>
            <a:r>
              <a:rPr lang="es-AR" baseline="0" dirty="0" err="1" smtClean="0"/>
              <a:t>APIs</a:t>
            </a:r>
            <a:r>
              <a:rPr lang="es-AR" baseline="0" dirty="0" smtClean="0"/>
              <a:t>]</a:t>
            </a:r>
          </a:p>
          <a:p>
            <a:endParaRPr lang="es-AR" baseline="0" dirty="0" smtClean="0"/>
          </a:p>
          <a:p>
            <a:r>
              <a:rPr lang="es-AR" baseline="0" dirty="0" smtClean="0"/>
              <a:t>Mostrar paginas webs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dirty="0" smtClean="0"/>
              <a:t>La </a:t>
            </a:r>
            <a:r>
              <a:rPr lang="es-AR" baseline="0" dirty="0" err="1" smtClean="0"/>
              <a:t>georreferenciación</a:t>
            </a:r>
            <a:r>
              <a:rPr lang="es-AR" baseline="0" dirty="0" smtClean="0"/>
              <a:t> se refiere al posicionamiento de un punto en particular sobre una proyección geográfica o sistema de coordenadas. Es muy utilizado en sistemas de información geográfica (SIG)</a:t>
            </a:r>
          </a:p>
          <a:p>
            <a:r>
              <a:rPr lang="es-AR" baseline="0" dirty="0" smtClean="0"/>
              <a:t>En los últimos años, se ha democratizado la utilización de estos sistemas, permitiendo a los usuarios acceder a esta información y utilizarla en sus propios desarrollos, principalmente con la aparición de GPS de uso masivo o herramientas como </a:t>
            </a:r>
            <a:r>
              <a:rPr lang="es-AR" baseline="0" dirty="0" err="1" smtClean="0"/>
              <a:t>GoogleEarth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caso que yo desee incluir esta funcionalidad en mis desarrollos, no tengo que implementar “artesanalmente” la </a:t>
            </a:r>
            <a:r>
              <a:rPr lang="es-AR" baseline="0" dirty="0" err="1" smtClean="0"/>
              <a:t>georreferenciación</a:t>
            </a:r>
            <a:r>
              <a:rPr lang="es-AR" baseline="0" dirty="0" smtClean="0"/>
              <a:t>, sino que puedo utilizar herramientas o bibliotecas de desarrollo conocidas como … [Engancho con </a:t>
            </a:r>
            <a:r>
              <a:rPr lang="es-AR" baseline="0" dirty="0" err="1" smtClean="0"/>
              <a:t>APIs</a:t>
            </a:r>
            <a:r>
              <a:rPr lang="es-AR" baseline="0" dirty="0" smtClean="0"/>
              <a:t>]</a:t>
            </a:r>
          </a:p>
          <a:p>
            <a:endParaRPr lang="es-AR" baseline="0" dirty="0" smtClean="0"/>
          </a:p>
          <a:p>
            <a:r>
              <a:rPr lang="es-AR" baseline="0" dirty="0" smtClean="0"/>
              <a:t>Mostrar paginas webs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DBE8-4206-43B8-B837-E616F63AF363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553200" cy="838200"/>
          </a:xfrm>
        </p:spPr>
        <p:txBody>
          <a:bodyPr>
            <a:noAutofit/>
          </a:bodyPr>
          <a:lstStyle/>
          <a:p>
            <a:r>
              <a:rPr lang="es-AR" sz="4000" b="1" dirty="0" err="1" smtClean="0">
                <a:latin typeface="Calibri" pitchFamily="34" charset="0"/>
                <a:cs typeface="Calibri" pitchFamily="34" charset="0"/>
              </a:rPr>
              <a:t>Javascript</a:t>
            </a:r>
            <a:endParaRPr lang="es-AR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Programación Web 1</a:t>
            </a:r>
            <a:endParaRPr lang="es-A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38800" y="6172200"/>
            <a:ext cx="335280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dirty="0" smtClean="0"/>
              <a:t>Javier </a:t>
            </a:r>
            <a:r>
              <a:rPr lang="es-AR" sz="2800" dirty="0" smtClean="0"/>
              <a:t>Dottori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Javascript</a:t>
            </a:r>
            <a:r>
              <a:rPr lang="es-AR" dirty="0" smtClean="0"/>
              <a:t> 3: Arreglos y </a:t>
            </a:r>
            <a:br>
              <a:rPr lang="es-AR" dirty="0" smtClean="0"/>
            </a:br>
            <a:r>
              <a:rPr lang="es-AR" dirty="0" smtClean="0"/>
              <a:t>verificación de datos</a:t>
            </a:r>
            <a:endParaRPr lang="es-AR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3069"/>
            <a:ext cx="8229600" cy="423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Temas relacionados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Verificación de formato </a:t>
            </a:r>
            <a:r>
              <a:rPr lang="es-AR" sz="2800" dirty="0" smtClean="0"/>
              <a:t>avanzada</a:t>
            </a:r>
          </a:p>
          <a:p>
            <a:pPr lvl="1"/>
            <a:r>
              <a:rPr lang="es-AR" dirty="0" smtClean="0"/>
              <a:t>Expresiones regulares</a:t>
            </a:r>
          </a:p>
          <a:p>
            <a:r>
              <a:rPr lang="es-AR" sz="2800" dirty="0" smtClean="0"/>
              <a:t>Buenas prácticas de programación</a:t>
            </a:r>
          </a:p>
          <a:p>
            <a:pPr lvl="1"/>
            <a:r>
              <a:rPr lang="es-AR" dirty="0" err="1" smtClean="0"/>
              <a:t>JSLint</a:t>
            </a:r>
            <a:endParaRPr lang="es-AR" dirty="0" smtClean="0"/>
          </a:p>
          <a:p>
            <a:r>
              <a:rPr lang="es-AR" sz="2800" dirty="0" smtClean="0"/>
              <a:t>Uso de librerías</a:t>
            </a:r>
          </a:p>
          <a:p>
            <a:pPr lvl="1"/>
            <a:r>
              <a:rPr lang="es-AR" dirty="0" err="1" smtClean="0"/>
              <a:t>JQuery</a:t>
            </a:r>
            <a:endParaRPr lang="es-AR" dirty="0" smtClean="0"/>
          </a:p>
          <a:p>
            <a:r>
              <a:rPr lang="es-AR" dirty="0" smtClean="0"/>
              <a:t>En PWII</a:t>
            </a:r>
          </a:p>
          <a:p>
            <a:pPr lvl="1"/>
            <a:r>
              <a:rPr lang="es-AR" dirty="0" smtClean="0"/>
              <a:t>Modificar ejemplo para leer el nombre de día desde un servidor  PHP asincrónicamente (AJAX básico</a:t>
            </a:r>
            <a:r>
              <a:rPr lang="es-AR" dirty="0" smtClean="0"/>
              <a:t>)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2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Programación Web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buNone/>
            </a:pPr>
            <a:endParaRPr lang="es-AR" sz="2800" b="1" dirty="0" smtClean="0"/>
          </a:p>
          <a:p>
            <a:pPr lvl="0" fontAlgn="base">
              <a:buNone/>
            </a:pPr>
            <a:r>
              <a:rPr lang="es-AR" sz="2800" b="1" dirty="0" smtClean="0"/>
              <a:t>Ejercicio propuesto:</a:t>
            </a:r>
          </a:p>
          <a:p>
            <a:pPr algn="just" fontAlgn="base"/>
            <a:r>
              <a:rPr lang="es-AR" sz="2400" dirty="0" smtClean="0"/>
              <a:t>Implemente una página web que indique el día de la semana </a:t>
            </a:r>
            <a:r>
              <a:rPr lang="es-AR" dirty="0" smtClean="0"/>
              <a:t>según </a:t>
            </a:r>
            <a:r>
              <a:rPr lang="es-AR" dirty="0"/>
              <a:t>un valor entero </a:t>
            </a:r>
            <a:r>
              <a:rPr lang="es-AR" dirty="0" smtClean="0"/>
              <a:t>introducido </a:t>
            </a:r>
            <a:r>
              <a:rPr lang="es-AR" dirty="0"/>
              <a:t>por el </a:t>
            </a:r>
            <a:r>
              <a:rPr lang="es-AR" dirty="0" smtClean="0"/>
              <a:t>usuario. </a:t>
            </a:r>
            <a:r>
              <a:rPr lang="es-AR" sz="2400" dirty="0" smtClean="0"/>
              <a:t>Implemente la solución utilizando 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.</a:t>
            </a:r>
          </a:p>
          <a:p>
            <a:pPr marL="114300" indent="0" algn="ctr" fontAlgn="base">
              <a:buNone/>
            </a:pPr>
            <a:r>
              <a:rPr lang="es-AR" dirty="0" smtClean="0"/>
              <a:t>1-&gt; Lunes</a:t>
            </a:r>
          </a:p>
          <a:p>
            <a:pPr marL="114300" indent="0" algn="ctr" fontAlgn="base">
              <a:buNone/>
            </a:pPr>
            <a:r>
              <a:rPr lang="es-AR" sz="2400" dirty="0" smtClean="0"/>
              <a:t>2-&gt; Martes</a:t>
            </a:r>
          </a:p>
          <a:p>
            <a:pPr marL="114300" indent="0" algn="ctr" fontAlgn="base">
              <a:buNone/>
            </a:pPr>
            <a:r>
              <a:rPr lang="es-AR" dirty="0" smtClean="0"/>
              <a:t>3-&gt; Miércoles</a:t>
            </a:r>
          </a:p>
          <a:p>
            <a:pPr marL="114300" indent="0" algn="ctr" fontAlgn="base">
              <a:buNone/>
            </a:pPr>
            <a:r>
              <a:rPr lang="es-AR" sz="2400" dirty="0" smtClean="0"/>
              <a:t>…</a:t>
            </a:r>
          </a:p>
          <a:p>
            <a:pPr algn="just" fontAlgn="base"/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ersonales.unican.es/corcuerp/sistinf/tecweb/Slides/images/dom_tree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6667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Programación Web </a:t>
            </a:r>
            <a:r>
              <a:rPr lang="es-AR" dirty="0" smtClean="0"/>
              <a:t>1- </a:t>
            </a:r>
            <a:r>
              <a:rPr lang="es-AR" dirty="0" err="1" smtClean="0"/>
              <a:t>Javascript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Lenguaje de programación</a:t>
            </a:r>
            <a:r>
              <a:rPr lang="es-AR" dirty="0"/>
              <a:t> </a:t>
            </a:r>
            <a:endParaRPr lang="es-AR" dirty="0" smtClean="0"/>
          </a:p>
          <a:p>
            <a:r>
              <a:rPr lang="es-AR" dirty="0" smtClean="0"/>
              <a:t>Extiende las capacidades de HTML, agregando funcionalidad programada</a:t>
            </a:r>
          </a:p>
          <a:p>
            <a:r>
              <a:rPr lang="es-AR" dirty="0" smtClean="0"/>
              <a:t>Interactúa con el DOM</a:t>
            </a:r>
          </a:p>
        </p:txBody>
      </p:sp>
    </p:spTree>
    <p:extLst>
      <p:ext uri="{BB962C8B-B14F-4D97-AF65-F5344CB8AC3E}">
        <p14:creationId xmlns:p14="http://schemas.microsoft.com/office/powerpoint/2010/main" val="2505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Usos de </a:t>
            </a:r>
            <a:r>
              <a:rPr lang="es-AR" dirty="0" err="1" smtClean="0"/>
              <a:t>javascript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Validación de los valores de entrada de un </a:t>
            </a:r>
            <a:r>
              <a:rPr lang="es-AR" dirty="0" smtClean="0"/>
              <a:t>formulario</a:t>
            </a:r>
          </a:p>
          <a:p>
            <a:r>
              <a:rPr lang="es-AR" dirty="0" smtClean="0"/>
              <a:t>Animaciones</a:t>
            </a:r>
            <a:endParaRPr lang="es-AR" dirty="0"/>
          </a:p>
          <a:p>
            <a:r>
              <a:rPr lang="es-AR" dirty="0"/>
              <a:t>Contenido </a:t>
            </a:r>
            <a:r>
              <a:rPr lang="es-AR" dirty="0" smtClean="0"/>
              <a:t>interactivo</a:t>
            </a:r>
            <a:endParaRPr lang="es-AR" dirty="0"/>
          </a:p>
          <a:p>
            <a:r>
              <a:rPr lang="es-AR" dirty="0" smtClean="0"/>
              <a:t>Transmisión </a:t>
            </a:r>
            <a:r>
              <a:rPr lang="es-AR" dirty="0"/>
              <a:t>de información sobre el uso del sitio </a:t>
            </a:r>
            <a:r>
              <a:rPr lang="es-AR" dirty="0" smtClean="0"/>
              <a:t>web</a:t>
            </a:r>
          </a:p>
          <a:p>
            <a:r>
              <a:rPr lang="es-AR" dirty="0"/>
              <a:t>Modificar la página sin necesidad de recargarla (parte de AJAX en PWII)</a:t>
            </a:r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73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Programación Web </a:t>
            </a:r>
            <a:r>
              <a:rPr lang="es-AR" dirty="0" smtClean="0"/>
              <a:t>1- </a:t>
            </a:r>
            <a:r>
              <a:rPr lang="es-AR" dirty="0" err="1" smtClean="0"/>
              <a:t>Javascript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Pasos:</a:t>
            </a:r>
          </a:p>
          <a:p>
            <a:r>
              <a:rPr lang="es-AR" dirty="0" smtClean="0"/>
              <a:t>Crear </a:t>
            </a:r>
            <a:r>
              <a:rPr lang="es-AR" dirty="0"/>
              <a:t>HTML de la página</a:t>
            </a:r>
          </a:p>
          <a:p>
            <a:r>
              <a:rPr lang="es-AR" dirty="0"/>
              <a:t>Leer valor </a:t>
            </a:r>
            <a:r>
              <a:rPr lang="es-AR" dirty="0" smtClean="0"/>
              <a:t>ingresado</a:t>
            </a:r>
            <a:endParaRPr lang="es-AR" dirty="0"/>
          </a:p>
          <a:p>
            <a:r>
              <a:rPr lang="es-AR" dirty="0"/>
              <a:t>Modificar página según el valor introducido</a:t>
            </a:r>
          </a:p>
          <a:p>
            <a:r>
              <a:rPr lang="es-AR" dirty="0"/>
              <a:t>Leer valor automáticamente</a:t>
            </a:r>
          </a:p>
          <a:p>
            <a:r>
              <a:rPr lang="es-AR" dirty="0" smtClean="0"/>
              <a:t>Validar </a:t>
            </a:r>
            <a:r>
              <a:rPr lang="es-AR" dirty="0"/>
              <a:t>el </a:t>
            </a:r>
            <a:r>
              <a:rPr lang="es-AR" dirty="0" smtClean="0"/>
              <a:t>dato</a:t>
            </a:r>
          </a:p>
        </p:txBody>
      </p:sp>
      <p:pic>
        <p:nvPicPr>
          <p:cNvPr id="1026" name="Picture 2" descr="http://www.mastermagazine.info/termino/wp-content/uploads/HTML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27840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alkspot.com/_images/features/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27840"/>
            <a:ext cx="2639811" cy="225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PWI: Página HTML 1</a:t>
            </a:r>
            <a:endParaRPr lang="es-A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D2AD94"/>
              </a:clrFrom>
              <a:clrTo>
                <a:srgbClr val="D2AD9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 t="4656" r="17723" b="56296"/>
          <a:stretch/>
        </p:blipFill>
        <p:spPr bwMode="auto">
          <a:xfrm>
            <a:off x="457200" y="1981200"/>
            <a:ext cx="8331598" cy="37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2200" y="4343400"/>
            <a:ext cx="1676400" cy="3048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371600" y="2819400"/>
            <a:ext cx="7315200" cy="3048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73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Javascript</a:t>
            </a:r>
            <a:r>
              <a:rPr lang="es-AR" dirty="0" smtClean="0"/>
              <a:t> 1</a:t>
            </a:r>
            <a:endParaRPr lang="es-A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822960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6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PWI: Página HTML 2</a:t>
            </a:r>
            <a:endParaRPr lang="es-A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D2AD94"/>
              </a:clrFrom>
              <a:clrTo>
                <a:srgbClr val="D2AD9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 t="4656" r="17723" b="56296"/>
          <a:stretch/>
        </p:blipFill>
        <p:spPr bwMode="auto">
          <a:xfrm>
            <a:off x="457200" y="1981200"/>
            <a:ext cx="8331598" cy="37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4343400"/>
            <a:ext cx="6858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3F3F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Javascript</a:t>
            </a:r>
            <a:r>
              <a:rPr lang="es-AR" dirty="0" smtClean="0"/>
              <a:t> 2: agregar eventos</a:t>
            </a:r>
            <a:endParaRPr lang="es-AR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6070"/>
            <a:ext cx="8229600" cy="222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976</TotalTime>
  <Words>517</Words>
  <Application>Microsoft Office PowerPoint</Application>
  <PresentationFormat>On-screen Show (4:3)</PresentationFormat>
  <Paragraphs>64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Programación Web 1</vt:lpstr>
      <vt:lpstr>Programación Web 1</vt:lpstr>
      <vt:lpstr>Programación Web 1- Javascript</vt:lpstr>
      <vt:lpstr>Usos de javascript</vt:lpstr>
      <vt:lpstr>Programación Web 1- Javascript</vt:lpstr>
      <vt:lpstr>PWI: Página HTML 1</vt:lpstr>
      <vt:lpstr>Javascript 1</vt:lpstr>
      <vt:lpstr>PWI: Página HTML 2</vt:lpstr>
      <vt:lpstr>Javascript 2: agregar eventos</vt:lpstr>
      <vt:lpstr>Javascript 3: Arreglos y  verificación de datos</vt:lpstr>
      <vt:lpstr>Temas relacionados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e Interfaces</dc:title>
  <dc:creator>Marcos</dc:creator>
  <cp:lastModifiedBy>jdottori</cp:lastModifiedBy>
  <cp:revision>125</cp:revision>
  <dcterms:created xsi:type="dcterms:W3CDTF">2006-08-16T00:00:00Z</dcterms:created>
  <dcterms:modified xsi:type="dcterms:W3CDTF">2014-04-22T12:02:48Z</dcterms:modified>
</cp:coreProperties>
</file>