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2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0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49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40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0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48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201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5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3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4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234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4118-2E61-4C84-84FF-3FF02555BF38}" type="datetimeFigureOut">
              <a:rPr lang="es-AR" smtClean="0"/>
              <a:t>05/12/2012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F4AA-70DF-4537-A099-A938E1B56F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30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61582"/>
              </p:ext>
            </p:extLst>
          </p:nvPr>
        </p:nvGraphicFramePr>
        <p:xfrm>
          <a:off x="0" y="116632"/>
          <a:ext cx="9144000" cy="674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78716">
                <a:tc>
                  <a:txBody>
                    <a:bodyPr/>
                    <a:lstStyle/>
                    <a:p>
                      <a:r>
                        <a:rPr lang="es-AR" dirty="0" smtClean="0"/>
                        <a:t>Bueno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Malo</a:t>
                      </a:r>
                      <a:endParaRPr lang="es-AR" dirty="0"/>
                    </a:p>
                  </a:txBody>
                  <a:tcPr/>
                </a:tc>
              </a:tr>
              <a:tr h="57839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err="1" smtClean="0"/>
                        <a:t>Pair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Programming</a:t>
                      </a:r>
                      <a:r>
                        <a:rPr lang="es-AR" dirty="0" smtClean="0"/>
                        <a:t> (mas velocidad)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Clases</a:t>
                      </a:r>
                      <a:r>
                        <a:rPr lang="es-AR" baseline="0" dirty="0" smtClean="0"/>
                        <a:t> Dinámicas Interactuadas.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Filminas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Repositorio de </a:t>
                      </a:r>
                      <a:r>
                        <a:rPr lang="es-AR" dirty="0" err="1" smtClean="0"/>
                        <a:t>codigo</a:t>
                      </a:r>
                      <a:endParaRPr lang="es-AR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Charlas de otras</a:t>
                      </a:r>
                      <a:r>
                        <a:rPr lang="es-AR" baseline="0" dirty="0" smtClean="0"/>
                        <a:t>  gentes.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err="1" smtClean="0"/>
                        <a:t>Templates</a:t>
                      </a:r>
                      <a:endParaRPr lang="es-AR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El</a:t>
                      </a:r>
                      <a:r>
                        <a:rPr lang="es-AR" baseline="0" dirty="0" smtClean="0"/>
                        <a:t> compromiso de todos.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Puntualidad. </a:t>
                      </a:r>
                      <a:r>
                        <a:rPr lang="es-AR" baseline="0" dirty="0" smtClean="0">
                          <a:sym typeface="Wingdings" pitchFamily="2" charset="2"/>
                        </a:rPr>
                        <a:t>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El Salón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AI: Pedir la sala mas grande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No hubo “trabajo” sobre</a:t>
                      </a:r>
                      <a:r>
                        <a:rPr lang="es-AR" baseline="0" dirty="0" smtClean="0"/>
                        <a:t> el trabajo final en clase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dirty="0" smtClean="0"/>
                        <a:t>Reservar 30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minutos</a:t>
                      </a:r>
                      <a:r>
                        <a:rPr lang="es-AR" baseline="0" dirty="0" smtClean="0"/>
                        <a:t> para consultas.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Los grupos de mails No andan 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 AI: Crear 1 solo grupo de Google (</a:t>
                      </a:r>
                      <a:r>
                        <a:rPr lang="es-AR" baseline="0" dirty="0" err="1" smtClean="0"/>
                        <a:t>Yahoo</a:t>
                      </a:r>
                      <a:r>
                        <a:rPr lang="es-AR" baseline="0" dirty="0" smtClean="0"/>
                        <a:t> no va más)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Usar </a:t>
                      </a:r>
                      <a:r>
                        <a:rPr lang="es-AR" baseline="0" dirty="0" err="1" smtClean="0"/>
                        <a:t>APIs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Framworks</a:t>
                      </a:r>
                      <a:r>
                        <a:rPr lang="es-AR" baseline="0" dirty="0" smtClean="0"/>
                        <a:t> desde el principio. 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AI: (No todos de acuerdo – mejor aprender la base y después la magia)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Otro ayudante + (Tiempo y atender consultas)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AR" baseline="0" dirty="0" smtClean="0"/>
                        <a:t>Horarios -&gt; </a:t>
                      </a:r>
                      <a:r>
                        <a:rPr lang="es-AR" baseline="0" dirty="0" err="1" smtClean="0"/>
                        <a:t>Teoria</a:t>
                      </a:r>
                      <a:r>
                        <a:rPr lang="es-AR" baseline="0" dirty="0" smtClean="0"/>
                        <a:t> + Practica </a:t>
                      </a:r>
                      <a:r>
                        <a:rPr lang="es-AR" baseline="0" dirty="0" smtClean="0"/>
                        <a:t>todo junto</a:t>
                      </a:r>
                      <a:endParaRPr lang="es-AR" dirty="0"/>
                    </a:p>
                  </a:txBody>
                  <a:tcPr/>
                </a:tc>
              </a:tr>
              <a:tr h="478716">
                <a:tc>
                  <a:txBody>
                    <a:bodyPr/>
                    <a:lstStyle/>
                    <a:p>
                      <a:pPr lvl="1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1484784"/>
            <a:ext cx="43529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IDEAS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Sumar trabajo en grupo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1er Cuatrimestre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Más estilos y maquetación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2 opciones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Trabajo Individual (1er cuatrimestre)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Trabajo Grupal 2do Cuatrimestre)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A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O al </a:t>
            </a:r>
            <a:r>
              <a:rPr lang="es-AR" dirty="0" err="1" smtClean="0"/>
              <a:t>reves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350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145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Jonas</dc:creator>
  <cp:lastModifiedBy>Ignacio Jonas</cp:lastModifiedBy>
  <cp:revision>6</cp:revision>
  <dcterms:created xsi:type="dcterms:W3CDTF">2012-11-28T20:43:21Z</dcterms:created>
  <dcterms:modified xsi:type="dcterms:W3CDTF">2012-12-05T22:10:52Z</dcterms:modified>
</cp:coreProperties>
</file>