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3" r:id="rId21"/>
    <p:sldId id="278" r:id="rId22"/>
    <p:sldId id="279" r:id="rId23"/>
    <p:sldId id="277" r:id="rId24"/>
    <p:sldId id="280" r:id="rId25"/>
    <p:sldId id="283" r:id="rId26"/>
    <p:sldId id="284" r:id="rId27"/>
    <p:sldId id="282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EDF69-A62B-4163-8700-3013FDB538FF}" type="datetimeFigureOut">
              <a:rPr lang="es-AR" smtClean="0"/>
              <a:t>17/10/2012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170B-66A6-4A29-94AE-CE1B83CC4D3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23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81F6-ABA9-4575-8E79-0C227B44C2A9}" type="datetime1">
              <a:rPr lang="es-AR" smtClean="0"/>
              <a:t>17/10/2012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C2AF-6A21-40E0-98FD-09911EA26358}" type="datetime1">
              <a:rPr lang="es-AR" smtClean="0"/>
              <a:t>17/10/2012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9D74-F9CF-420A-9930-480EB10F664B}" type="datetime1">
              <a:rPr lang="es-AR" smtClean="0"/>
              <a:t>17/10/2012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55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EFB1-3133-47EF-950D-44D59EBCD316}" type="datetime1">
              <a:rPr lang="es-AR" smtClean="0"/>
              <a:t>17/10/2012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75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9FD8-8CC5-4B13-847C-E6613EF1635F}" type="datetime1">
              <a:rPr lang="es-AR" smtClean="0"/>
              <a:t>17/10/2012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5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3971-9683-4E71-B724-ECE477AFCB39}" type="datetime1">
              <a:rPr lang="es-AR" smtClean="0"/>
              <a:t>17/10/2012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10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0A6E-074E-4030-AAF1-7CAA315E6FB6}" type="datetime1">
              <a:rPr lang="es-AR" smtClean="0"/>
              <a:t>17/10/2012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70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3E81-1DE1-49A1-B1A6-673A93F538A5}" type="datetime1">
              <a:rPr lang="es-AR" smtClean="0"/>
              <a:t>17/10/2012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856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F270-85E8-485E-8786-D915754B1026}" type="datetime1">
              <a:rPr lang="es-AR" smtClean="0"/>
              <a:t>17/10/2012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4F76-53D3-4902-A351-E8ED8F0E14AD}" type="datetime1">
              <a:rPr lang="es-AR" smtClean="0"/>
              <a:t>17/10/2012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3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9200D-4E48-4779-9C3F-315DB3D2C0CF}" type="datetime1">
              <a:rPr lang="es-AR" smtClean="0"/>
              <a:t>17/10/2012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38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634D-045D-4F33-B395-A0107F667598}" type="datetime1">
              <a:rPr lang="es-AR" smtClean="0"/>
              <a:t>17/10/2012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DEF1-EC49-4423-ACFA-49EE3CD7C60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2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ear.php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schst/pear-for-the-mas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ar.php.net/manual/en/package.database.db-dataobject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ear.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ar.php.net/go-pe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PEAR Framework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Programación Web II</a:t>
            </a:r>
          </a:p>
          <a:p>
            <a:r>
              <a:rPr lang="es-AR" dirty="0" smtClean="0"/>
              <a:t>2012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 del Instalador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Baja e instala los paquetes y dependencias.</a:t>
            </a:r>
          </a:p>
          <a:p>
            <a:r>
              <a:rPr lang="es-AR" dirty="0" smtClean="0"/>
              <a:t>Crea paquetes que pueden ser subidos a PEAR</a:t>
            </a:r>
          </a:p>
          <a:p>
            <a:r>
              <a:rPr lang="es-AR" dirty="0" smtClean="0"/>
              <a:t>Comandos:</a:t>
            </a:r>
          </a:p>
          <a:p>
            <a:pPr lvl="1"/>
            <a:r>
              <a:rPr lang="es-AR" dirty="0" smtClean="0"/>
              <a:t>$ </a:t>
            </a:r>
            <a:r>
              <a:rPr lang="es-AR" dirty="0" err="1" smtClean="0"/>
              <a:t>pear</a:t>
            </a:r>
            <a:r>
              <a:rPr lang="es-AR" dirty="0" smtClean="0"/>
              <a:t> </a:t>
            </a:r>
            <a:r>
              <a:rPr lang="es-AR" dirty="0" err="1" smtClean="0"/>
              <a:t>install</a:t>
            </a:r>
            <a:r>
              <a:rPr lang="es-AR" dirty="0" smtClean="0"/>
              <a:t> [nombre-paquete]</a:t>
            </a:r>
          </a:p>
          <a:p>
            <a:pPr lvl="1"/>
            <a:r>
              <a:rPr lang="es-AR" dirty="0" smtClean="0"/>
              <a:t>$ </a:t>
            </a:r>
            <a:r>
              <a:rPr lang="es-AR" dirty="0" err="1" smtClean="0"/>
              <a:t>pear</a:t>
            </a:r>
            <a:r>
              <a:rPr lang="es-AR" dirty="0" smtClean="0"/>
              <a:t> </a:t>
            </a:r>
            <a:r>
              <a:rPr lang="es-AR" dirty="0" err="1" smtClean="0"/>
              <a:t>uninstall</a:t>
            </a:r>
            <a:r>
              <a:rPr lang="es-AR" dirty="0" smtClean="0"/>
              <a:t> [nombre-paquete]</a:t>
            </a:r>
          </a:p>
          <a:p>
            <a:pPr lvl="1"/>
            <a:r>
              <a:rPr lang="es-AR" dirty="0" smtClean="0"/>
              <a:t>$ </a:t>
            </a:r>
            <a:r>
              <a:rPr lang="es-AR" dirty="0" err="1" smtClean="0"/>
              <a:t>pear</a:t>
            </a:r>
            <a:r>
              <a:rPr lang="es-AR" dirty="0" smtClean="0"/>
              <a:t> </a:t>
            </a:r>
            <a:r>
              <a:rPr lang="es-AR" dirty="0" err="1" smtClean="0"/>
              <a:t>list</a:t>
            </a:r>
            <a:endParaRPr lang="es-AR" dirty="0" smtClean="0"/>
          </a:p>
          <a:p>
            <a:pPr lvl="1"/>
            <a:r>
              <a:rPr lang="es-AR" dirty="0" smtClean="0"/>
              <a:t>$ </a:t>
            </a:r>
            <a:r>
              <a:rPr lang="es-AR" dirty="0" err="1" smtClean="0"/>
              <a:t>pear</a:t>
            </a:r>
            <a:r>
              <a:rPr lang="es-AR" dirty="0" smtClean="0"/>
              <a:t> </a:t>
            </a:r>
            <a:r>
              <a:rPr lang="es-AR" dirty="0" err="1" smtClean="0"/>
              <a:t>list-upgrades</a:t>
            </a:r>
            <a:endParaRPr lang="es-AR" dirty="0" smtClean="0"/>
          </a:p>
          <a:p>
            <a:pPr lvl="1"/>
            <a:r>
              <a:rPr lang="es-AR" dirty="0" smtClean="0"/>
              <a:t>$ </a:t>
            </a:r>
            <a:r>
              <a:rPr lang="es-AR" dirty="0" err="1" smtClean="0"/>
              <a:t>pear</a:t>
            </a:r>
            <a:r>
              <a:rPr lang="es-AR" dirty="0" smtClean="0"/>
              <a:t> </a:t>
            </a:r>
            <a:r>
              <a:rPr lang="es-AR" dirty="0" err="1" smtClean="0"/>
              <a:t>config</a:t>
            </a:r>
            <a:r>
              <a:rPr lang="es-AR" dirty="0" smtClean="0"/>
              <a:t>-show</a:t>
            </a:r>
          </a:p>
        </p:txBody>
      </p:sp>
    </p:spTree>
    <p:extLst>
      <p:ext uri="{BB962C8B-B14F-4D97-AF65-F5344CB8AC3E}">
        <p14:creationId xmlns:p14="http://schemas.microsoft.com/office/powerpoint/2010/main" val="22963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Comandos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b="1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install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&lt;nombre-paquete&gt;</a:t>
            </a:r>
          </a:p>
          <a:p>
            <a:pPr lvl="1"/>
            <a:r>
              <a:rPr lang="es-AR" dirty="0" smtClean="0"/>
              <a:t>Instala un paquete</a:t>
            </a:r>
          </a:p>
          <a:p>
            <a:r>
              <a:rPr lang="es-AR" b="1" dirty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uninstall</a:t>
            </a:r>
            <a:r>
              <a:rPr lang="es-A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&lt;nombre-paquete&gt;</a:t>
            </a:r>
            <a:endParaRPr lang="es-AR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dirty="0" smtClean="0"/>
              <a:t>Desinstala un paquete</a:t>
            </a:r>
          </a:p>
          <a:p>
            <a:r>
              <a:rPr lang="es-AR" b="1" dirty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list</a:t>
            </a:r>
            <a:endParaRPr lang="es-AR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dirty="0" smtClean="0"/>
              <a:t>Lista los paquetes instalados</a:t>
            </a:r>
          </a:p>
          <a:p>
            <a:r>
              <a:rPr lang="es-AR" b="1" dirty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list-upgrades</a:t>
            </a:r>
            <a:endParaRPr lang="es-AR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dirty="0" smtClean="0"/>
              <a:t>Lista los paquetes que tiene posibles actualizaciones</a:t>
            </a:r>
          </a:p>
          <a:p>
            <a:r>
              <a:rPr lang="es-AR" b="1" dirty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es-AR" b="1" dirty="0">
                <a:latin typeface="Consolas" pitchFamily="49" charset="0"/>
                <a:cs typeface="Consolas" pitchFamily="49" charset="0"/>
              </a:rPr>
              <a:t>-show</a:t>
            </a:r>
          </a:p>
          <a:p>
            <a:pPr lvl="1"/>
            <a:r>
              <a:rPr lang="es-AR" dirty="0" smtClean="0"/>
              <a:t>Muestra la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18754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Manos a las Peras!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4.bp.blogspot.com/-UcIXtxr0D84/TWNE1NELgwI/AAAAAAAABqk/tuZe9SGiFTI/s1600/Weston+holding+pear+two+hands+s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57" y="1400719"/>
            <a:ext cx="4431091" cy="44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3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Sentarnos para trabajar de a pares</a:t>
            </a: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Ver si esta instalado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Pear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dirty="0" smtClean="0">
                <a:latin typeface="Consolas" pitchFamily="49" charset="0"/>
                <a:cs typeface="Consolas" pitchFamily="49" charset="0"/>
              </a:rPr>
              <a:t>Ir a la carpeta del XAMPP/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php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desde la consola</a:t>
            </a:r>
          </a:p>
          <a:p>
            <a:pPr lvl="1"/>
            <a:r>
              <a:rPr lang="es-AR" dirty="0" smtClean="0">
                <a:latin typeface="Consolas" pitchFamily="49" charset="0"/>
                <a:cs typeface="Consolas" pitchFamily="49" charset="0"/>
              </a:rPr>
              <a:t>Ejecutar </a:t>
            </a:r>
          </a:p>
          <a:p>
            <a:pPr lvl="2"/>
            <a:r>
              <a:rPr lang="es-AR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install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DB_DataObject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2"/>
            <a:r>
              <a:rPr lang="es-AR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install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MDB2 </a:t>
            </a:r>
            <a:endParaRPr lang="es-AR" b="1" dirty="0" smtClean="0"/>
          </a:p>
          <a:p>
            <a:pPr lvl="2"/>
            <a:endParaRPr lang="es-AR" b="1" dirty="0" smtClean="0"/>
          </a:p>
        </p:txBody>
      </p:sp>
    </p:spTree>
    <p:extLst>
      <p:ext uri="{BB962C8B-B14F-4D97-AF65-F5344CB8AC3E}">
        <p14:creationId xmlns:p14="http://schemas.microsoft.com/office/powerpoint/2010/main" val="2616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una Base de Datos</a:t>
            </a: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una tabla Persona</a:t>
            </a:r>
          </a:p>
          <a:p>
            <a:endParaRPr lang="es-AR" dirty="0" smtClean="0"/>
          </a:p>
          <a:p>
            <a:pPr lvl="2"/>
            <a:endParaRPr lang="es-AR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6444208" y="2276872"/>
            <a:ext cx="2232248" cy="2376264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4800" dirty="0" smtClean="0"/>
              <a:t>Persona</a:t>
            </a:r>
            <a:endParaRPr lang="es-A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 smtClean="0"/>
              <a:t>ID (</a:t>
            </a:r>
            <a:r>
              <a:rPr lang="es-AR" b="1" dirty="0" err="1" smtClean="0"/>
              <a:t>pk</a:t>
            </a:r>
            <a:r>
              <a:rPr lang="es-AR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 smtClean="0"/>
              <a:t>Nombre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 smtClean="0"/>
              <a:t>Apellido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b="1" dirty="0" smtClean="0"/>
              <a:t>Mail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528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una carpeta en el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htdocs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www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para tu proyecto.</a:t>
            </a: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Dentro de la carpeta crear otra que se llame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DataObjects</a:t>
            </a:r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 archivo de configuración en esta carpeta que se llame db.ini</a:t>
            </a:r>
            <a:endParaRPr lang="es-AR" b="1" dirty="0" smtClean="0"/>
          </a:p>
        </p:txBody>
      </p:sp>
    </p:spTree>
    <p:extLst>
      <p:ext uri="{BB962C8B-B14F-4D97-AF65-F5344CB8AC3E}">
        <p14:creationId xmlns:p14="http://schemas.microsoft.com/office/powerpoint/2010/main" val="12152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DB_DataObject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buNone/>
            </a:pP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database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      = mysql://root:123@localhost/exampleDB</a:t>
            </a: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schema_location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= &lt;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CarpetaDelProyecto</a:t>
            </a:r>
            <a:r>
              <a:rPr lang="es-AR" sz="20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DataObjects</a:t>
            </a: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class_location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= &lt;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CarpetaDelProyecto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&gt;\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DataObjects</a:t>
            </a: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require_prefix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=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DataObjects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class_prefix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  = DO_</a:t>
            </a: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db_driver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        = MDB2</a:t>
            </a:r>
          </a:p>
          <a:p>
            <a:pPr marL="0" indent="0">
              <a:buNone/>
            </a:pP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quote_identifiers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= 1</a:t>
            </a:r>
            <a:endParaRPr lang="es-AR" sz="2000" b="1" dirty="0" smtClean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724400" y="5589240"/>
            <a:ext cx="4114800" cy="689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AR" sz="2000" dirty="0" smtClean="0"/>
              <a:t>Hay una copia en el repositorio </a:t>
            </a:r>
            <a:r>
              <a:rPr lang="es-AR" sz="2000" dirty="0" smtClean="0"/>
              <a:t>en: </a:t>
            </a:r>
            <a:r>
              <a:rPr lang="es-AR" sz="2000" b="1" dirty="0" smtClean="0"/>
              <a:t>Clases/</a:t>
            </a:r>
            <a:r>
              <a:rPr lang="es-AR" sz="2000" b="1" dirty="0" err="1" smtClean="0"/>
              <a:t>Pear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pearexample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7909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Abrir una consola e </a:t>
            </a:r>
            <a:r>
              <a:rPr lang="es-AR" dirty="0">
                <a:latin typeface="Consolas" pitchFamily="49" charset="0"/>
                <a:cs typeface="Consolas" pitchFamily="49" charset="0"/>
              </a:rPr>
              <a:t>i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r a donde se instalo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DB_DataObject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400" b="1" dirty="0" smtClean="0">
                <a:latin typeface="Consolas" pitchFamily="49" charset="0"/>
                <a:cs typeface="Consolas" pitchFamily="49" charset="0"/>
              </a:rPr>
              <a:t>C:\xampp-portable\php\pear\DB\DataObject</a:t>
            </a:r>
          </a:p>
          <a:p>
            <a:r>
              <a:rPr lang="es-AR" b="1" dirty="0" smtClean="0">
                <a:latin typeface="Consolas" pitchFamily="49" charset="0"/>
                <a:cs typeface="Consolas" pitchFamily="49" charset="0"/>
              </a:rPr>
              <a:t>Ejecutar</a:t>
            </a:r>
          </a:p>
          <a:p>
            <a:pPr lvl="1"/>
            <a:r>
              <a:rPr lang="es-AR" b="1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php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createtables.php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db.ini</a:t>
            </a:r>
          </a:p>
          <a:p>
            <a:pPr marL="0" indent="0">
              <a:buNone/>
            </a:pP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AR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Nota: Utilizar los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completos de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php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y db.ini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32197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Abrir una consola e </a:t>
            </a:r>
            <a:r>
              <a:rPr lang="es-AR" dirty="0">
                <a:latin typeface="Consolas" pitchFamily="49" charset="0"/>
                <a:cs typeface="Consolas" pitchFamily="49" charset="0"/>
              </a:rPr>
              <a:t>i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r a donde se instalo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Pear</a:t>
            </a:r>
            <a:r>
              <a:rPr lang="es-A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DB_DataObject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400" b="1" dirty="0" smtClean="0">
                <a:latin typeface="Consolas" pitchFamily="49" charset="0"/>
                <a:cs typeface="Consolas" pitchFamily="49" charset="0"/>
              </a:rPr>
              <a:t>C:\xampp-portable\php\pear\DB\DataObject</a:t>
            </a:r>
          </a:p>
          <a:p>
            <a:r>
              <a:rPr lang="es-AR" b="1" dirty="0" smtClean="0">
                <a:latin typeface="Consolas" pitchFamily="49" charset="0"/>
                <a:cs typeface="Consolas" pitchFamily="49" charset="0"/>
              </a:rPr>
              <a:t>Ejecutar</a:t>
            </a:r>
          </a:p>
          <a:p>
            <a:pPr lvl="1"/>
            <a:r>
              <a:rPr lang="es-AR" b="1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php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createtables.php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db.ini</a:t>
            </a:r>
          </a:p>
          <a:p>
            <a:pPr marL="0" indent="0">
              <a:buNone/>
            </a:pPr>
            <a:endParaRPr lang="es-AR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AR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Nota: Utilizar los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completos de </a:t>
            </a:r>
            <a:r>
              <a:rPr lang="es-AR" sz="2000" dirty="0" err="1" smtClean="0">
                <a:latin typeface="Consolas" pitchFamily="49" charset="0"/>
                <a:cs typeface="Consolas" pitchFamily="49" charset="0"/>
              </a:rPr>
              <a:t>php</a:t>
            </a:r>
            <a:r>
              <a:rPr lang="es-AR" sz="2000" dirty="0" smtClean="0">
                <a:latin typeface="Consolas" pitchFamily="49" charset="0"/>
                <a:cs typeface="Consolas" pitchFamily="49" charset="0"/>
              </a:rPr>
              <a:t> y db.ini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42886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Ir a </a:t>
            </a:r>
            <a:r>
              <a:rPr lang="es-AR" sz="24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s-AR" sz="2400" b="1" dirty="0" err="1" smtClean="0">
                <a:latin typeface="Consolas" pitchFamily="49" charset="0"/>
                <a:cs typeface="Consolas" pitchFamily="49" charset="0"/>
              </a:rPr>
              <a:t>CarpetaDelProyecto</a:t>
            </a:r>
            <a:r>
              <a:rPr lang="es-AR" sz="2400" b="1" dirty="0" smtClean="0">
                <a:latin typeface="Consolas" pitchFamily="49" charset="0"/>
                <a:cs typeface="Consolas" pitchFamily="49" charset="0"/>
              </a:rPr>
              <a:t>&gt;/</a:t>
            </a:r>
            <a:r>
              <a:rPr lang="es-AR" sz="2400" b="1" dirty="0" err="1" smtClean="0">
                <a:latin typeface="Consolas" pitchFamily="49" charset="0"/>
                <a:cs typeface="Consolas" pitchFamily="49" charset="0"/>
              </a:rPr>
              <a:t>DataObjects</a:t>
            </a:r>
            <a:endParaRPr lang="es-AR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Abrir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Persona.php</a:t>
            </a:r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714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latanoscox.com/documentos/imagenes/full/090415050701_pera-hercolini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62000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PEAR?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44" y="5229200"/>
            <a:ext cx="2818656" cy="89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 </a:t>
            </a:r>
            <a:r>
              <a:rPr lang="es-AR" dirty="0" err="1" smtClean="0"/>
              <a:t>ademas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hicimos hasta acá?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Instalamos los paquetes que </a:t>
            </a:r>
            <a:r>
              <a:rPr lang="es-AR" dirty="0" err="1" smtClean="0"/>
              <a:t>necesitabamos</a:t>
            </a:r>
            <a:r>
              <a:rPr lang="es-AR" dirty="0" smtClean="0"/>
              <a:t> de PEAR</a:t>
            </a:r>
          </a:p>
          <a:p>
            <a:r>
              <a:rPr lang="es-AR" dirty="0" smtClean="0"/>
              <a:t>Creamos la capeta de nuestro proyecto</a:t>
            </a:r>
          </a:p>
          <a:p>
            <a:r>
              <a:rPr lang="es-AR" dirty="0" smtClean="0"/>
              <a:t>Creamos la base de datos de nuestro proyecto</a:t>
            </a:r>
          </a:p>
          <a:p>
            <a:r>
              <a:rPr lang="es-AR" dirty="0" smtClean="0"/>
              <a:t>Creamos el archivo de configuración para nuestra DB</a:t>
            </a:r>
          </a:p>
          <a:p>
            <a:r>
              <a:rPr lang="es-AR" dirty="0" smtClean="0"/>
              <a:t>Creamos todas las clases de las tablas que tenemos en nuestra DB.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62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 archivo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config.php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3568" y="2276872"/>
            <a:ext cx="7992888" cy="3384376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&lt;?</a:t>
            </a:r>
            <a:r>
              <a:rPr lang="es-AR" dirty="0" err="1" smtClean="0"/>
              <a:t>php</a:t>
            </a:r>
            <a:endParaRPr lang="es-AR" dirty="0" smtClean="0"/>
          </a:p>
          <a:p>
            <a:r>
              <a:rPr lang="es-AR" dirty="0" err="1" smtClean="0"/>
              <a:t>require_once</a:t>
            </a:r>
            <a:r>
              <a:rPr lang="es-AR" dirty="0" smtClean="0"/>
              <a:t> 'DB/</a:t>
            </a:r>
            <a:r>
              <a:rPr lang="es-AR" dirty="0" err="1" smtClean="0"/>
              <a:t>DataObject.php</a:t>
            </a:r>
            <a:r>
              <a:rPr lang="es-AR" dirty="0" smtClean="0"/>
              <a:t>';</a:t>
            </a:r>
          </a:p>
          <a:p>
            <a:r>
              <a:rPr lang="es-AR" dirty="0" smtClean="0"/>
              <a:t>$</a:t>
            </a:r>
            <a:r>
              <a:rPr lang="es-AR" dirty="0" err="1" smtClean="0"/>
              <a:t>config</a:t>
            </a:r>
            <a:r>
              <a:rPr lang="es-AR" dirty="0" smtClean="0"/>
              <a:t> = </a:t>
            </a:r>
            <a:r>
              <a:rPr lang="es-AR" dirty="0" err="1" smtClean="0"/>
              <a:t>parse_ini_file</a:t>
            </a:r>
            <a:r>
              <a:rPr lang="es-AR" dirty="0" smtClean="0"/>
              <a:t>('db.</a:t>
            </a:r>
            <a:r>
              <a:rPr lang="es-AR" dirty="0" err="1" smtClean="0"/>
              <a:t>ini</a:t>
            </a:r>
            <a:r>
              <a:rPr lang="es-AR" dirty="0" smtClean="0"/>
              <a:t>',TRUE);</a:t>
            </a:r>
          </a:p>
          <a:p>
            <a:r>
              <a:rPr lang="es-AR" dirty="0" smtClean="0"/>
              <a:t> </a:t>
            </a:r>
            <a:r>
              <a:rPr lang="es-AR" dirty="0" err="1" smtClean="0"/>
              <a:t>foreach</a:t>
            </a:r>
            <a:r>
              <a:rPr lang="es-AR" dirty="0" smtClean="0"/>
              <a:t>($</a:t>
            </a:r>
            <a:r>
              <a:rPr lang="es-AR" dirty="0" err="1" smtClean="0"/>
              <a:t>config</a:t>
            </a:r>
            <a:r>
              <a:rPr lang="es-AR" dirty="0" smtClean="0"/>
              <a:t> as $</a:t>
            </a:r>
            <a:r>
              <a:rPr lang="es-AR" dirty="0" err="1" smtClean="0"/>
              <a:t>class</a:t>
            </a:r>
            <a:r>
              <a:rPr lang="es-AR" dirty="0" smtClean="0"/>
              <a:t>=&gt;$</a:t>
            </a:r>
            <a:r>
              <a:rPr lang="es-AR" dirty="0" err="1" smtClean="0"/>
              <a:t>values</a:t>
            </a:r>
            <a:r>
              <a:rPr lang="es-AR" dirty="0" smtClean="0"/>
              <a:t>) {</a:t>
            </a:r>
          </a:p>
          <a:p>
            <a:r>
              <a:rPr lang="es-AR" dirty="0" smtClean="0"/>
              <a:t>		    $</a:t>
            </a:r>
            <a:r>
              <a:rPr lang="es-AR" dirty="0" err="1" smtClean="0"/>
              <a:t>options</a:t>
            </a:r>
            <a:r>
              <a:rPr lang="es-AR" dirty="0" smtClean="0"/>
              <a:t> = &amp;PEAR::</a:t>
            </a:r>
            <a:r>
              <a:rPr lang="es-AR" dirty="0" err="1" smtClean="0"/>
              <a:t>getStaticProperty</a:t>
            </a:r>
            <a:r>
              <a:rPr lang="es-AR" dirty="0" smtClean="0"/>
              <a:t>($</a:t>
            </a:r>
            <a:r>
              <a:rPr lang="es-AR" dirty="0" err="1" smtClean="0"/>
              <a:t>class</a:t>
            </a:r>
            <a:r>
              <a:rPr lang="es-AR" dirty="0" smtClean="0"/>
              <a:t>,'</a:t>
            </a:r>
            <a:r>
              <a:rPr lang="es-AR" dirty="0" err="1" smtClean="0"/>
              <a:t>options</a:t>
            </a:r>
            <a:r>
              <a:rPr lang="es-AR" dirty="0" smtClean="0"/>
              <a:t>');</a:t>
            </a:r>
          </a:p>
          <a:p>
            <a:r>
              <a:rPr lang="es-AR" dirty="0" smtClean="0"/>
              <a:t>		    $</a:t>
            </a:r>
            <a:r>
              <a:rPr lang="es-AR" dirty="0" err="1" smtClean="0"/>
              <a:t>options</a:t>
            </a:r>
            <a:r>
              <a:rPr lang="es-AR" dirty="0" smtClean="0"/>
              <a:t> = $</a:t>
            </a:r>
            <a:r>
              <a:rPr lang="es-AR" dirty="0" err="1" smtClean="0"/>
              <a:t>values</a:t>
            </a:r>
            <a:r>
              <a:rPr lang="es-AR" dirty="0" smtClean="0"/>
              <a:t>;</a:t>
            </a:r>
          </a:p>
          <a:p>
            <a:r>
              <a:rPr lang="es-AR" dirty="0" smtClean="0"/>
              <a:t>}</a:t>
            </a:r>
          </a:p>
          <a:p>
            <a:r>
              <a:rPr lang="es-AR" dirty="0" smtClean="0"/>
              <a:t>?&gt;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201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 archivo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index.php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3568" y="2276872"/>
            <a:ext cx="7992888" cy="3384376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&lt;?</a:t>
            </a:r>
            <a:r>
              <a:rPr lang="es-AR" dirty="0" err="1" smtClean="0"/>
              <a:t>php</a:t>
            </a:r>
            <a:endParaRPr lang="es-AR" dirty="0" smtClean="0"/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config.php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DataObjects</a:t>
            </a:r>
            <a:r>
              <a:rPr lang="en-US" dirty="0" smtClean="0"/>
              <a:t>/</a:t>
            </a:r>
            <a:r>
              <a:rPr lang="en-US" dirty="0" err="1" smtClean="0"/>
              <a:t>Persona.php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$persona = new </a:t>
            </a:r>
            <a:r>
              <a:rPr lang="en-US" dirty="0" err="1" smtClean="0"/>
              <a:t>DO_Persona</a:t>
            </a:r>
            <a:r>
              <a:rPr lang="en-US" dirty="0" smtClean="0"/>
              <a:t>;</a:t>
            </a:r>
          </a:p>
          <a:p>
            <a:endParaRPr lang="es-AR" dirty="0" smtClean="0"/>
          </a:p>
          <a:p>
            <a:r>
              <a:rPr lang="es-AR" dirty="0" smtClean="0"/>
              <a:t>?&gt;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6392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 Error en </a:t>
            </a:r>
            <a:r>
              <a:rPr lang="es-AR" dirty="0" err="1" smtClean="0"/>
              <a:t>Xampp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9" y="1340768"/>
            <a:ext cx="8782422" cy="2060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31640" y="4149080"/>
            <a:ext cx="5832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Agregar</a:t>
            </a:r>
            <a:r>
              <a:rPr lang="en-US" b="1" dirty="0" smtClean="0"/>
              <a:t> al </a:t>
            </a:r>
            <a:r>
              <a:rPr lang="en-US" b="1" dirty="0" err="1" smtClean="0"/>
              <a:t>config.php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err="1" smtClean="0"/>
              <a:t>ini_set</a:t>
            </a:r>
            <a:r>
              <a:rPr lang="en-US" dirty="0" smtClean="0"/>
              <a:t>('</a:t>
            </a:r>
            <a:r>
              <a:rPr lang="en-US" dirty="0" err="1" smtClean="0"/>
              <a:t>display_errors</a:t>
            </a:r>
            <a:r>
              <a:rPr lang="en-US" dirty="0" smtClean="0"/>
              <a:t>', '0');     #No </a:t>
            </a:r>
            <a:r>
              <a:rPr lang="en-US" dirty="0" err="1" smtClean="0"/>
              <a:t>muestra</a:t>
            </a:r>
            <a:r>
              <a:rPr lang="en-US" dirty="0" smtClean="0"/>
              <a:t> los </a:t>
            </a:r>
            <a:r>
              <a:rPr lang="en-US" dirty="0" err="1" smtClean="0"/>
              <a:t>errores</a:t>
            </a:r>
            <a:endParaRPr lang="en-US" dirty="0" smtClean="0"/>
          </a:p>
          <a:p>
            <a:r>
              <a:rPr lang="en-US" dirty="0" err="1" smtClean="0"/>
              <a:t>error_reporting</a:t>
            </a:r>
            <a:r>
              <a:rPr lang="en-US" dirty="0" smtClean="0"/>
              <a:t>(E_ALL | E_STRICT);  # ...but los </a:t>
            </a:r>
            <a:r>
              <a:rPr lang="en-US" dirty="0" err="1" smtClean="0"/>
              <a:t>loguea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7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Crear un archivo </a:t>
            </a:r>
            <a:r>
              <a:rPr lang="es-AR" dirty="0" err="1" smtClean="0">
                <a:latin typeface="Consolas" pitchFamily="49" charset="0"/>
                <a:cs typeface="Consolas" pitchFamily="49" charset="0"/>
              </a:rPr>
              <a:t>Insertar.php</a:t>
            </a: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dirty="0" smtClean="0">
                <a:latin typeface="Consolas" pitchFamily="49" charset="0"/>
                <a:cs typeface="Consolas" pitchFamily="49" charset="0"/>
              </a:rPr>
              <a:t>Insertar N Personas</a:t>
            </a: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3568" y="2852936"/>
            <a:ext cx="7992888" cy="3312368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&lt;?</a:t>
            </a:r>
            <a:r>
              <a:rPr lang="es-AR" dirty="0" err="1" smtClean="0"/>
              <a:t>php</a:t>
            </a:r>
            <a:endParaRPr lang="es-AR" dirty="0" smtClean="0"/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config.php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DataObjects</a:t>
            </a:r>
            <a:r>
              <a:rPr lang="en-US" dirty="0" smtClean="0"/>
              <a:t>/</a:t>
            </a:r>
            <a:r>
              <a:rPr lang="en-US" dirty="0" err="1" smtClean="0"/>
              <a:t>Persona.php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$persona = new </a:t>
            </a:r>
            <a:r>
              <a:rPr lang="en-US" dirty="0" err="1" smtClean="0"/>
              <a:t>DO_Persona</a:t>
            </a:r>
            <a:r>
              <a:rPr lang="en-US" dirty="0" smtClean="0"/>
              <a:t>;</a:t>
            </a:r>
          </a:p>
          <a:p>
            <a:r>
              <a:rPr lang="en-US" dirty="0" smtClean="0"/>
              <a:t>$persona-&gt;</a:t>
            </a:r>
            <a:r>
              <a:rPr lang="en-US" dirty="0" err="1" smtClean="0"/>
              <a:t>nombre</a:t>
            </a:r>
            <a:r>
              <a:rPr lang="en-US" dirty="0" smtClean="0"/>
              <a:t> = “Juan”;</a:t>
            </a:r>
          </a:p>
          <a:p>
            <a:r>
              <a:rPr lang="en-US" dirty="0" smtClean="0"/>
              <a:t>$persona-&gt;</a:t>
            </a:r>
            <a:r>
              <a:rPr lang="en-US" dirty="0" err="1" smtClean="0"/>
              <a:t>apellido</a:t>
            </a:r>
            <a:r>
              <a:rPr lang="en-US" dirty="0" smtClean="0"/>
              <a:t>= “Gomez”;</a:t>
            </a:r>
          </a:p>
          <a:p>
            <a:r>
              <a:rPr lang="en-US" dirty="0" smtClean="0"/>
              <a:t>$persona-&gt;mail = “jg@gmail.com”;</a:t>
            </a:r>
          </a:p>
          <a:p>
            <a:r>
              <a:rPr lang="en-US" dirty="0" smtClean="0"/>
              <a:t>$id = $persona-&gt;insert();</a:t>
            </a:r>
          </a:p>
          <a:p>
            <a:r>
              <a:rPr lang="es-AR" dirty="0" smtClean="0"/>
              <a:t>$persona-</a:t>
            </a:r>
            <a:r>
              <a:rPr lang="es-AR" dirty="0"/>
              <a:t>&gt;free();</a:t>
            </a:r>
            <a:endParaRPr lang="es-AR" dirty="0" smtClean="0"/>
          </a:p>
          <a:p>
            <a:r>
              <a:rPr lang="es-AR" dirty="0" smtClean="0"/>
              <a:t>?&gt;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3216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Crear un archivo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Buscar.php</a:t>
            </a:r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Buscar una persona por ID</a:t>
            </a: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3568" y="2780928"/>
            <a:ext cx="7992888" cy="3384376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&lt;?</a:t>
            </a:r>
            <a:r>
              <a:rPr lang="es-AR" dirty="0" err="1" smtClean="0"/>
              <a:t>php</a:t>
            </a:r>
            <a:endParaRPr lang="es-AR" dirty="0" smtClean="0"/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config.php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DataObjects</a:t>
            </a:r>
            <a:r>
              <a:rPr lang="en-US" dirty="0" smtClean="0"/>
              <a:t>/</a:t>
            </a:r>
            <a:r>
              <a:rPr lang="en-US" dirty="0" err="1" smtClean="0"/>
              <a:t>Persona.php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$persona = new </a:t>
            </a:r>
            <a:r>
              <a:rPr lang="en-US" dirty="0" err="1" smtClean="0"/>
              <a:t>DO_Persona</a:t>
            </a:r>
            <a:r>
              <a:rPr lang="en-US" dirty="0" smtClean="0"/>
              <a:t>;</a:t>
            </a:r>
          </a:p>
          <a:p>
            <a:r>
              <a:rPr lang="en-US" dirty="0" smtClean="0"/>
              <a:t>$persona &gt;get(1);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print_r</a:t>
            </a:r>
            <a:r>
              <a:rPr lang="en-US" dirty="0" smtClean="0"/>
              <a:t>($persona);</a:t>
            </a:r>
          </a:p>
          <a:p>
            <a:r>
              <a:rPr lang="es-AR" dirty="0" smtClean="0"/>
              <a:t>$persona-&gt;free();</a:t>
            </a:r>
          </a:p>
          <a:p>
            <a:endParaRPr lang="es-AR" dirty="0" smtClean="0"/>
          </a:p>
          <a:p>
            <a:r>
              <a:rPr lang="es-AR" dirty="0" smtClean="0"/>
              <a:t>?&gt;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076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Buscar todas las personas que se llaman Juan</a:t>
            </a:r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3568" y="2708920"/>
            <a:ext cx="7992888" cy="3456384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  <a:p>
            <a:r>
              <a:rPr lang="es-AR" dirty="0" smtClean="0"/>
              <a:t>&lt;?</a:t>
            </a:r>
            <a:r>
              <a:rPr lang="es-AR" dirty="0" err="1" smtClean="0"/>
              <a:t>php</a:t>
            </a:r>
            <a:endParaRPr lang="es-AR" dirty="0" smtClean="0"/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config.php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DataObjects</a:t>
            </a:r>
            <a:r>
              <a:rPr lang="en-US" dirty="0" smtClean="0"/>
              <a:t>/</a:t>
            </a:r>
            <a:r>
              <a:rPr lang="en-US" dirty="0" err="1" smtClean="0"/>
              <a:t>Persona.php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$persona = new </a:t>
            </a:r>
            <a:r>
              <a:rPr lang="en-US" dirty="0" err="1" smtClean="0"/>
              <a:t>DO_Persona</a:t>
            </a:r>
            <a:r>
              <a:rPr lang="en-US" dirty="0" smtClean="0"/>
              <a:t>;</a:t>
            </a:r>
          </a:p>
          <a:p>
            <a:r>
              <a:rPr lang="en-US" dirty="0" smtClean="0"/>
              <a:t>$persona &gt;</a:t>
            </a:r>
            <a:r>
              <a:rPr lang="en-US" dirty="0" err="1" smtClean="0"/>
              <a:t>nombre</a:t>
            </a:r>
            <a:r>
              <a:rPr lang="en-US" dirty="0" smtClean="0"/>
              <a:t> = “Juan”;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$rows</a:t>
            </a:r>
            <a:r>
              <a:rPr lang="en-US" dirty="0"/>
              <a:t> = $</a:t>
            </a:r>
            <a:r>
              <a:rPr lang="en-US" dirty="0" smtClean="0"/>
              <a:t>persona-</a:t>
            </a:r>
            <a:r>
              <a:rPr lang="en-US" dirty="0"/>
              <a:t>&gt;find();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while</a:t>
            </a:r>
            <a:r>
              <a:rPr lang="en-US" dirty="0"/>
              <a:t> ($</a:t>
            </a:r>
            <a:r>
              <a:rPr lang="en-US" dirty="0" smtClean="0"/>
              <a:t>persona-</a:t>
            </a:r>
            <a:r>
              <a:rPr lang="en-US" dirty="0"/>
              <a:t>&gt;fetch()) {</a:t>
            </a:r>
            <a:br>
              <a:rPr lang="en-US" dirty="0"/>
            </a:br>
            <a:r>
              <a:rPr lang="en-US" dirty="0"/>
              <a:t>    echo </a:t>
            </a:r>
            <a:r>
              <a:rPr lang="en-US" dirty="0" smtClean="0"/>
              <a:t>$persona-</a:t>
            </a:r>
            <a:r>
              <a:rPr lang="en-US" dirty="0"/>
              <a:t>&gt;</a:t>
            </a:r>
            <a:r>
              <a:rPr lang="en-US" dirty="0" err="1" smtClean="0"/>
              <a:t>nombre</a:t>
            </a:r>
            <a:r>
              <a:rPr lang="en-US" dirty="0" smtClean="0"/>
              <a:t>.”&lt;BR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s-AR" dirty="0" smtClean="0"/>
              <a:t>$persona-&gt;free();</a:t>
            </a:r>
          </a:p>
          <a:p>
            <a:r>
              <a:rPr lang="es-AR" dirty="0" smtClean="0"/>
              <a:t>?&gt;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2922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Crear un archivo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Actualizar.php</a:t>
            </a:r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Actualizar el nombre de una persona</a:t>
            </a: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3568" y="2780928"/>
            <a:ext cx="7992888" cy="3384376"/>
          </a:xfrm>
          <a:prstGeom prst="rect">
            <a:avLst/>
          </a:prstGeom>
          <a:solidFill>
            <a:srgbClr val="2CA41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smtClean="0"/>
              <a:t>&lt;?</a:t>
            </a:r>
            <a:r>
              <a:rPr lang="es-AR" dirty="0" err="1" smtClean="0"/>
              <a:t>php</a:t>
            </a:r>
            <a:endParaRPr lang="es-AR" dirty="0" smtClean="0"/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config.php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require_once</a:t>
            </a:r>
            <a:r>
              <a:rPr lang="en-US" dirty="0" smtClean="0"/>
              <a:t> '</a:t>
            </a:r>
            <a:r>
              <a:rPr lang="en-US" dirty="0" err="1" smtClean="0"/>
              <a:t>DataObjects</a:t>
            </a:r>
            <a:r>
              <a:rPr lang="en-US" dirty="0" smtClean="0"/>
              <a:t>/</a:t>
            </a:r>
            <a:r>
              <a:rPr lang="en-US" dirty="0" err="1" smtClean="0"/>
              <a:t>Persona.php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$persona = new </a:t>
            </a:r>
            <a:r>
              <a:rPr lang="en-US" dirty="0" err="1" smtClean="0"/>
              <a:t>DO_Persona</a:t>
            </a:r>
            <a:r>
              <a:rPr lang="en-US" dirty="0" smtClean="0"/>
              <a:t>;</a:t>
            </a:r>
          </a:p>
          <a:p>
            <a:r>
              <a:rPr lang="en-US" dirty="0" smtClean="0"/>
              <a:t>$persona &gt;get(1);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smtClean="0"/>
              <a:t>persona-</a:t>
            </a:r>
            <a:r>
              <a:rPr lang="en-US" dirty="0"/>
              <a:t>&gt;name</a:t>
            </a:r>
            <a:r>
              <a:rPr lang="en-US" dirty="0" smtClean="0"/>
              <a:t>=‘Alfredo';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smtClean="0"/>
              <a:t>persona-</a:t>
            </a:r>
            <a:r>
              <a:rPr lang="en-US" dirty="0"/>
              <a:t>&gt;update(); </a:t>
            </a:r>
            <a:endParaRPr lang="en-US" dirty="0" smtClean="0"/>
          </a:p>
          <a:p>
            <a:r>
              <a:rPr lang="es-AR" dirty="0" smtClean="0"/>
              <a:t>$persona-&gt;free();</a:t>
            </a:r>
          </a:p>
          <a:p>
            <a:endParaRPr lang="es-AR" dirty="0" smtClean="0"/>
          </a:p>
          <a:p>
            <a:r>
              <a:rPr lang="es-AR" dirty="0" smtClean="0"/>
              <a:t>?&gt;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8517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Actualizar la base de datos para que la persona tenga Edad.</a:t>
            </a:r>
          </a:p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Regenerar los Data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Objects</a:t>
            </a:r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Entrar en </a:t>
            </a:r>
            <a:r>
              <a:rPr lang="es-AR" sz="2800" dirty="0" smtClean="0">
                <a:hlinkClick r:id="rId3"/>
              </a:rPr>
              <a:t>http://pear.php.net</a:t>
            </a:r>
            <a:r>
              <a:rPr lang="es-AR" sz="2800" dirty="0" smtClean="0"/>
              <a:t> </a:t>
            </a:r>
          </a:p>
          <a:p>
            <a:r>
              <a:rPr lang="es-AR" sz="2800" dirty="0" smtClean="0"/>
              <a:t>Buscar el paquete </a:t>
            </a:r>
            <a:r>
              <a:rPr lang="es-AR" sz="2800" dirty="0" err="1" smtClean="0"/>
              <a:t>DB_DataObject</a:t>
            </a:r>
            <a:r>
              <a:rPr lang="es-AR" sz="2800" dirty="0" smtClean="0"/>
              <a:t> y su manual</a:t>
            </a:r>
          </a:p>
          <a:p>
            <a:r>
              <a:rPr lang="es-AR" sz="2800" dirty="0" smtClean="0"/>
              <a:t>Hacer una </a:t>
            </a:r>
            <a:r>
              <a:rPr lang="es-AR" sz="2800" dirty="0" err="1" smtClean="0"/>
              <a:t>busqueda</a:t>
            </a:r>
            <a:r>
              <a:rPr lang="es-AR" sz="2800" dirty="0" smtClean="0"/>
              <a:t> sobre las personas que tengan mas de 20 años utilizando PEAR.</a:t>
            </a:r>
          </a:p>
          <a:p>
            <a:endParaRPr lang="es-AR" sz="2800" dirty="0" smtClean="0"/>
          </a:p>
          <a:p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5117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Tareas para la Casa </a:t>
            </a:r>
            <a:r>
              <a:rPr lang="es-AR" dirty="0" smtClean="0">
                <a:sym typeface="Wingdings" pitchFamily="2" charset="2"/>
              </a:rPr>
              <a:t>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Generar los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DataObjects</a:t>
            </a:r>
            <a:r>
              <a:rPr lang="es-AR" sz="2800" dirty="0" smtClean="0">
                <a:latin typeface="Consolas" pitchFamily="49" charset="0"/>
                <a:cs typeface="Consolas" pitchFamily="49" charset="0"/>
              </a:rPr>
              <a:t> de la base de datos de tu trabajo.</a:t>
            </a:r>
          </a:p>
          <a:p>
            <a:r>
              <a:rPr lang="es-AR" sz="2800" dirty="0" smtClean="0">
                <a:latin typeface="Consolas" pitchFamily="49" charset="0"/>
                <a:cs typeface="Consolas" pitchFamily="49" charset="0"/>
              </a:rPr>
              <a:t>Migrar una funcionalidad de tu sistema para que use </a:t>
            </a:r>
            <a:r>
              <a:rPr lang="es-AR" sz="2800" dirty="0" err="1" smtClean="0">
                <a:latin typeface="Consolas" pitchFamily="49" charset="0"/>
                <a:cs typeface="Consolas" pitchFamily="49" charset="0"/>
              </a:rPr>
              <a:t>DB_DataObject</a:t>
            </a:r>
            <a:r>
              <a:rPr lang="es-AR" sz="28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lvl="1"/>
            <a:r>
              <a:rPr lang="es-AR" sz="2400" dirty="0" smtClean="0">
                <a:latin typeface="Consolas" pitchFamily="49" charset="0"/>
                <a:cs typeface="Consolas" pitchFamily="49" charset="0"/>
              </a:rPr>
              <a:t>Insertar </a:t>
            </a:r>
          </a:p>
          <a:p>
            <a:pPr lvl="1"/>
            <a:r>
              <a:rPr lang="es-AR" sz="2400" dirty="0" smtClean="0">
                <a:latin typeface="Consolas" pitchFamily="49" charset="0"/>
                <a:cs typeface="Consolas" pitchFamily="49" charset="0"/>
              </a:rPr>
              <a:t>Buscar</a:t>
            </a:r>
          </a:p>
          <a:p>
            <a:pPr lvl="1"/>
            <a:r>
              <a:rPr lang="es-AR" sz="2400" dirty="0" smtClean="0">
                <a:latin typeface="Consolas" pitchFamily="49" charset="0"/>
                <a:cs typeface="Consolas" pitchFamily="49" charset="0"/>
              </a:rPr>
              <a:t>Etc.</a:t>
            </a:r>
          </a:p>
          <a:p>
            <a:pPr marL="0" indent="0">
              <a:buNone/>
            </a:pPr>
            <a:endParaRPr lang="es-AR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6542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PEAR?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PEAR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HP </a:t>
            </a:r>
            <a:r>
              <a:rPr lang="en-US" b="1" dirty="0" smtClean="0"/>
              <a:t>E</a:t>
            </a:r>
            <a:r>
              <a:rPr lang="en-US" dirty="0" smtClean="0"/>
              <a:t>xtension and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R</a:t>
            </a:r>
            <a:r>
              <a:rPr lang="en-US" dirty="0" smtClean="0"/>
              <a:t>epository </a:t>
            </a:r>
            <a:r>
              <a:rPr lang="en-US" dirty="0" err="1" smtClean="0"/>
              <a:t>fue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 en 199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Stig</a:t>
            </a:r>
            <a:r>
              <a:rPr lang="en-US" dirty="0" smtClean="0"/>
              <a:t> S. </a:t>
            </a:r>
            <a:r>
              <a:rPr lang="en-US" dirty="0" err="1" smtClean="0"/>
              <a:t>Bakken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PEAR</a:t>
            </a:r>
            <a:r>
              <a:rPr lang="en-US" dirty="0"/>
              <a:t> </a:t>
            </a:r>
            <a:r>
              <a:rPr lang="en-US" dirty="0" err="1" smtClean="0"/>
              <a:t>es</a:t>
            </a:r>
            <a:r>
              <a:rPr lang="en-US" dirty="0" smtClean="0"/>
              <a:t> un Framework y un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distribución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de PHP </a:t>
            </a:r>
            <a:r>
              <a:rPr lang="en-US" dirty="0" err="1" smtClean="0"/>
              <a:t>reutilizables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Fuentes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dirty="0" err="1" smtClean="0"/>
              <a:t>Slides</a:t>
            </a:r>
            <a:r>
              <a:rPr lang="es-AR" sz="2800" dirty="0" smtClean="0"/>
              <a:t> en las que me base </a:t>
            </a:r>
          </a:p>
          <a:p>
            <a:pPr lvl="1"/>
            <a:r>
              <a:rPr lang="es-AR" sz="1800" dirty="0" smtClean="0">
                <a:hlinkClick r:id="rId3"/>
              </a:rPr>
              <a:t>http</a:t>
            </a:r>
            <a:r>
              <a:rPr lang="es-AR" sz="1800" dirty="0">
                <a:hlinkClick r:id="rId3"/>
              </a:rPr>
              <a:t>://</a:t>
            </a:r>
            <a:r>
              <a:rPr lang="es-AR" sz="1800" dirty="0" smtClean="0">
                <a:hlinkClick r:id="rId3"/>
              </a:rPr>
              <a:t>www.slideshare.net/schst/pear-for-the-masses</a:t>
            </a:r>
            <a:endParaRPr lang="es-AR" sz="1800" dirty="0" smtClean="0"/>
          </a:p>
          <a:p>
            <a:r>
              <a:rPr lang="es-AR" dirty="0" smtClean="0"/>
              <a:t>Sitio Oficial de PEAR</a:t>
            </a:r>
            <a:endParaRPr lang="es-AR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AR" sz="2000" dirty="0">
                <a:hlinkClick r:id="rId4"/>
              </a:rPr>
              <a:t>http://</a:t>
            </a:r>
            <a:r>
              <a:rPr lang="es-AR" sz="2000" dirty="0" smtClean="0">
                <a:hlinkClick r:id="rId4"/>
              </a:rPr>
              <a:t>pear.php.net</a:t>
            </a:r>
            <a:endParaRPr lang="es-AR" sz="2000" dirty="0" smtClean="0"/>
          </a:p>
          <a:p>
            <a:r>
              <a:rPr lang="es-AR" dirty="0" smtClean="0"/>
              <a:t>Manual de PEAR </a:t>
            </a:r>
            <a:r>
              <a:rPr lang="es-AR" dirty="0" err="1" smtClean="0"/>
              <a:t>DB_DataObject</a:t>
            </a:r>
            <a:endParaRPr lang="es-AR" dirty="0" smtClean="0">
              <a:hlinkClick r:id="rId4"/>
            </a:endParaRPr>
          </a:p>
          <a:p>
            <a:pPr lvl="1"/>
            <a:r>
              <a:rPr lang="es-AR" sz="2000" dirty="0" smtClean="0">
                <a:hlinkClick r:id="rId4"/>
              </a:rPr>
              <a:t>http</a:t>
            </a:r>
            <a:r>
              <a:rPr lang="es-AR" sz="2000" dirty="0">
                <a:hlinkClick r:id="rId4"/>
              </a:rPr>
              <a:t>://</a:t>
            </a:r>
            <a:r>
              <a:rPr lang="es-AR" sz="2000" dirty="0" smtClean="0">
                <a:hlinkClick r:id="rId4"/>
              </a:rPr>
              <a:t>pear.php.net/manual/en/package.database.db-dataobject.php</a:t>
            </a:r>
            <a:endParaRPr lang="es-AR" sz="20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>
              <a:latin typeface="Consolas" pitchFamily="49" charset="0"/>
              <a:cs typeface="Consolas" pitchFamily="49" charset="0"/>
            </a:endParaRPr>
          </a:p>
          <a:p>
            <a:endParaRPr lang="es-AR" b="1" dirty="0" smtClean="0">
              <a:latin typeface="Consolas" pitchFamily="49" charset="0"/>
              <a:cs typeface="Consolas" pitchFamily="49" charset="0"/>
            </a:endParaRPr>
          </a:p>
          <a:p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423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PEAR?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Biblioteca estructurada Open </a:t>
            </a:r>
            <a:r>
              <a:rPr lang="es-AR" dirty="0" err="1" smtClean="0"/>
              <a:t>Source</a:t>
            </a:r>
            <a:r>
              <a:rPr lang="es-AR" dirty="0" smtClean="0"/>
              <a:t> para desarrolladores PHP</a:t>
            </a:r>
          </a:p>
          <a:p>
            <a:r>
              <a:rPr lang="es-AR" dirty="0" smtClean="0"/>
              <a:t>El Web </a:t>
            </a:r>
            <a:r>
              <a:rPr lang="es-AR" dirty="0" err="1" smtClean="0"/>
              <a:t>Site</a:t>
            </a:r>
            <a:r>
              <a:rPr lang="es-AR" dirty="0" smtClean="0"/>
              <a:t> de PEAR</a:t>
            </a:r>
          </a:p>
          <a:p>
            <a:r>
              <a:rPr lang="es-AR" dirty="0" smtClean="0"/>
              <a:t>La comunidad y lista de distribución</a:t>
            </a:r>
          </a:p>
          <a:p>
            <a:r>
              <a:rPr lang="es-AR" dirty="0" smtClean="0"/>
              <a:t>El instalador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4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Biblioteca de Código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Organizada en categorías: </a:t>
            </a:r>
            <a:r>
              <a:rPr lang="es-AR" dirty="0" err="1" smtClean="0"/>
              <a:t>Database</a:t>
            </a:r>
            <a:r>
              <a:rPr lang="es-AR" dirty="0" smtClean="0"/>
              <a:t>, Date and Time, </a:t>
            </a:r>
            <a:r>
              <a:rPr lang="es-AR" dirty="0" err="1" smtClean="0"/>
              <a:t>Encryption</a:t>
            </a:r>
            <a:r>
              <a:rPr lang="es-AR" dirty="0" smtClean="0"/>
              <a:t>, Mail, </a:t>
            </a:r>
            <a:r>
              <a:rPr lang="es-AR" dirty="0" err="1" smtClean="0"/>
              <a:t>Math</a:t>
            </a:r>
            <a:r>
              <a:rPr lang="es-AR" dirty="0" smtClean="0"/>
              <a:t>, etc.</a:t>
            </a:r>
          </a:p>
          <a:p>
            <a:r>
              <a:rPr lang="es-AR" dirty="0" smtClean="0"/>
              <a:t>Cada categoría tiene paquetes</a:t>
            </a:r>
          </a:p>
          <a:p>
            <a:pPr lvl="1"/>
            <a:r>
              <a:rPr lang="es-AR" dirty="0" err="1" smtClean="0"/>
              <a:t>Database</a:t>
            </a:r>
            <a:endParaRPr lang="es-AR" dirty="0" smtClean="0"/>
          </a:p>
          <a:p>
            <a:pPr lvl="2"/>
            <a:r>
              <a:rPr lang="es-AR" dirty="0" smtClean="0"/>
              <a:t>DBA</a:t>
            </a:r>
          </a:p>
          <a:p>
            <a:pPr lvl="2"/>
            <a:r>
              <a:rPr lang="es-AR" dirty="0" smtClean="0"/>
              <a:t>DBA </a:t>
            </a:r>
            <a:r>
              <a:rPr lang="es-AR" dirty="0" err="1" smtClean="0"/>
              <a:t>Relational</a:t>
            </a:r>
            <a:endParaRPr lang="es-AR" dirty="0" smtClean="0"/>
          </a:p>
          <a:p>
            <a:pPr lvl="2"/>
            <a:r>
              <a:rPr lang="es-AR" b="1" dirty="0" err="1" smtClean="0"/>
              <a:t>DB_DataObject</a:t>
            </a:r>
            <a:endParaRPr lang="es-AR" b="1" dirty="0" smtClean="0"/>
          </a:p>
          <a:p>
            <a:pPr lvl="2"/>
            <a:r>
              <a:rPr lang="es-AR" dirty="0" smtClean="0"/>
              <a:t>MDB2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3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Biblioteca de Código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Cada paquete tiene su propio equipo de desarrollo, ciclo de “</a:t>
            </a:r>
            <a:r>
              <a:rPr lang="es-AR" dirty="0" err="1" smtClean="0"/>
              <a:t>Release</a:t>
            </a:r>
            <a:r>
              <a:rPr lang="es-AR" dirty="0" smtClean="0"/>
              <a:t>” y documentación.</a:t>
            </a:r>
          </a:p>
          <a:p>
            <a:r>
              <a:rPr lang="es-AR" dirty="0" smtClean="0"/>
              <a:t>Las relaciones entre paquetes se resuelven por dependencias.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1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Paquetes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Actualmente tiene 588 paquetes.</a:t>
            </a:r>
          </a:p>
          <a:p>
            <a:r>
              <a:rPr lang="es-AR" dirty="0" smtClean="0"/>
              <a:t>201 paquetes para PHP 5 +</a:t>
            </a:r>
          </a:p>
          <a:p>
            <a:r>
              <a:rPr lang="es-AR" dirty="0" smtClean="0"/>
              <a:t>En general tiene:</a:t>
            </a:r>
          </a:p>
          <a:p>
            <a:pPr lvl="1"/>
            <a:r>
              <a:rPr lang="es-AR" dirty="0" smtClean="0"/>
              <a:t>El código fuente</a:t>
            </a:r>
          </a:p>
          <a:p>
            <a:pPr lvl="1"/>
            <a:r>
              <a:rPr lang="es-AR" dirty="0" smtClean="0"/>
              <a:t>Documentación</a:t>
            </a:r>
          </a:p>
          <a:p>
            <a:pPr lvl="1"/>
            <a:r>
              <a:rPr lang="es-AR" dirty="0" smtClean="0"/>
              <a:t>Ejemplos</a:t>
            </a:r>
          </a:p>
          <a:p>
            <a:pPr lvl="1"/>
            <a:r>
              <a:rPr lang="es-AR" dirty="0" err="1" smtClean="0"/>
              <a:t>Unit</a:t>
            </a:r>
            <a:r>
              <a:rPr lang="es-AR" dirty="0" smtClean="0"/>
              <a:t> </a:t>
            </a:r>
            <a:r>
              <a:rPr lang="es-AR" dirty="0" err="1" smtClean="0"/>
              <a:t>tests</a:t>
            </a:r>
            <a:endParaRPr lang="es-AR" dirty="0" smtClean="0"/>
          </a:p>
          <a:p>
            <a:r>
              <a:rPr lang="es-AR" dirty="0" smtClean="0"/>
              <a:t>Tienen </a:t>
            </a:r>
            <a:r>
              <a:rPr lang="es-AR" dirty="0" err="1" smtClean="0"/>
              <a:t>realease</a:t>
            </a:r>
            <a:r>
              <a:rPr lang="es-AR" dirty="0" smtClean="0"/>
              <a:t> </a:t>
            </a:r>
            <a:r>
              <a:rPr lang="es-AR" dirty="0" err="1" smtClean="0"/>
              <a:t>dev</a:t>
            </a:r>
            <a:r>
              <a:rPr lang="es-AR" dirty="0" smtClean="0"/>
              <a:t>, </a:t>
            </a:r>
            <a:r>
              <a:rPr lang="es-AR" dirty="0" err="1" smtClean="0"/>
              <a:t>alpha</a:t>
            </a:r>
            <a:r>
              <a:rPr lang="es-AR" dirty="0" smtClean="0"/>
              <a:t>, beta y </a:t>
            </a:r>
            <a:r>
              <a:rPr lang="es-AR" dirty="0" err="1" smtClean="0"/>
              <a:t>stable</a:t>
            </a:r>
            <a:r>
              <a:rPr lang="es-AR" dirty="0" smtClean="0"/>
              <a:t>.</a:t>
            </a:r>
          </a:p>
          <a:p>
            <a:r>
              <a:rPr lang="es-AR" dirty="0" smtClean="0"/>
              <a:t>Licencias GPL no son permitidas.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Web </a:t>
            </a:r>
            <a:r>
              <a:rPr lang="es-AR" dirty="0" err="1" smtClean="0"/>
              <a:t>Site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5445224"/>
            <a:ext cx="4402832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>
                <a:hlinkClick r:id="rId2"/>
              </a:rPr>
              <a:t>http://pear.php.net/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052957" cy="3456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771800" y="5436121"/>
            <a:ext cx="169736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AR" dirty="0" smtClean="0"/>
              <a:t>Entren a: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43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Instalador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6259"/>
            <a:ext cx="91440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Desde PHP 4.3 viene instalado por defecto.</a:t>
            </a:r>
          </a:p>
          <a:p>
            <a:r>
              <a:rPr lang="es-AR" dirty="0" smtClean="0"/>
              <a:t>Si no esta instalado hay que ir a </a:t>
            </a:r>
            <a:r>
              <a:rPr lang="es-AR" dirty="0" smtClean="0">
                <a:hlinkClick r:id="rId3"/>
              </a:rPr>
              <a:t>http://pear.php.net/go-pear</a:t>
            </a:r>
            <a:endParaRPr lang="es-AR" dirty="0" smtClean="0"/>
          </a:p>
          <a:p>
            <a:pPr lvl="1"/>
            <a:r>
              <a:rPr lang="es-AR" dirty="0" smtClean="0"/>
              <a:t>Script de </a:t>
            </a:r>
            <a:r>
              <a:rPr lang="es-AR" dirty="0" err="1" smtClean="0"/>
              <a:t>php</a:t>
            </a:r>
            <a:r>
              <a:rPr lang="es-AR" dirty="0" smtClean="0"/>
              <a:t> que se encarga de instalar todo.</a:t>
            </a:r>
          </a:p>
          <a:p>
            <a:r>
              <a:rPr lang="es-AR" dirty="0" smtClean="0"/>
              <a:t>Se puede instalar de varias formas</a:t>
            </a:r>
          </a:p>
          <a:p>
            <a:pPr lvl="1"/>
            <a:r>
              <a:rPr lang="es-AR" dirty="0" smtClean="0"/>
              <a:t>Línea de comandos (el que nosotros vamos a usar)</a:t>
            </a:r>
          </a:p>
          <a:p>
            <a:pPr lvl="1"/>
            <a:r>
              <a:rPr lang="es-AR" dirty="0"/>
              <a:t> </a:t>
            </a:r>
            <a:r>
              <a:rPr lang="es-AR" dirty="0" smtClean="0"/>
              <a:t>Interfaz web</a:t>
            </a:r>
          </a:p>
        </p:txBody>
      </p:sp>
    </p:spTree>
    <p:extLst>
      <p:ext uri="{BB962C8B-B14F-4D97-AF65-F5344CB8AC3E}">
        <p14:creationId xmlns:p14="http://schemas.microsoft.com/office/powerpoint/2010/main" val="33045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880</Words>
  <Application>Microsoft Office PowerPoint</Application>
  <PresentationFormat>On-screen Show (4:3)</PresentationFormat>
  <Paragraphs>222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PEAR Framework</vt:lpstr>
      <vt:lpstr>¿Qué es PEAR?</vt:lpstr>
      <vt:lpstr>¿Qué es PEAR?</vt:lpstr>
      <vt:lpstr>¿Qué es PEAR?</vt:lpstr>
      <vt:lpstr>Biblioteca de Código</vt:lpstr>
      <vt:lpstr>Biblioteca de Código</vt:lpstr>
      <vt:lpstr>Paquetes</vt:lpstr>
      <vt:lpstr>Web Site</vt:lpstr>
      <vt:lpstr>Instalador</vt:lpstr>
      <vt:lpstr>Características del Instalador</vt:lpstr>
      <vt:lpstr>Comandos</vt:lpstr>
      <vt:lpstr>Manos a las Peras!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¿Qué hicimos hasta acá?</vt:lpstr>
      <vt:lpstr>Ejercicio</vt:lpstr>
      <vt:lpstr>Ejercicio</vt:lpstr>
      <vt:lpstr>Posible Error en Xampp</vt:lpstr>
      <vt:lpstr>Ejercicio</vt:lpstr>
      <vt:lpstr>Ejercicio</vt:lpstr>
      <vt:lpstr>Ejercicio</vt:lpstr>
      <vt:lpstr>Ejercicio</vt:lpstr>
      <vt:lpstr>Ejercicio</vt:lpstr>
      <vt:lpstr>Tareas para la Casa </vt:lpstr>
      <vt:lpstr>Fuentes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PEAR Framework</dc:title>
  <dc:creator>Ignacio Jonas</dc:creator>
  <cp:lastModifiedBy>Ignacio Jonas</cp:lastModifiedBy>
  <cp:revision>14</cp:revision>
  <dcterms:created xsi:type="dcterms:W3CDTF">2012-10-13T17:05:38Z</dcterms:created>
  <dcterms:modified xsi:type="dcterms:W3CDTF">2012-10-17T10:21:35Z</dcterms:modified>
</cp:coreProperties>
</file>