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19.png" ContentType="image/png"/>
  <Override PartName="/ppt/media/image28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.jpeg" ContentType="image/jpeg"/>
  <Override PartName="/ppt/media/image27.png" ContentType="image/png"/>
  <Override PartName="/ppt/media/image1.png" ContentType="image/png"/>
  <Override PartName="/ppt/media/image15.jpeg" ContentType="image/jpe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Pulse para editar el formato del texto de títuloClick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3/12/12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F19121-B151-4191-A161-C11101318121}" type="slidenum">
              <a:rPr lang="es-A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AR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Pulse para editar el formato del texto de títuloClick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Séptimo nivel del esquemaClick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s-AR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s-AR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3/12/12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81D171-D1E1-41D1-A101-81F141619131}" type="slidenum">
              <a:rPr lang="es-AR">
                <a:solidFill>
                  <a:srgbClr val="000000"/>
                </a:solidFill>
                <a:latin typeface="Calibri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hyperlink" Target="http://pear.php.net/" TargetMode="External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hyperlink" Target="http://www.slideshare.net/schst/pear-for-the-masses" TargetMode="External"/><Relationship Id="rId3" Type="http://schemas.openxmlformats.org/officeDocument/2006/relationships/hyperlink" Target="http://www.slideshare.net/schst/pear-for-the-masses" TargetMode="External"/><Relationship Id="rId4" Type="http://schemas.openxmlformats.org/officeDocument/2006/relationships/hyperlink" Target="http://www.slideshare.net/schst/pear-for-the-masses" TargetMode="External"/><Relationship Id="rId5" Type="http://schemas.openxmlformats.org/officeDocument/2006/relationships/hyperlink" Target="http://pear.php.net/manual/en/package.database.db-dataobject.php" TargetMode="External"/><Relationship Id="rId6" Type="http://schemas.openxmlformats.org/officeDocument/2006/relationships/hyperlink" Target="http://pear.php.net/manual/en/package.database.db-dataobject.php" TargetMode="External"/><Relationship Id="rId7" Type="http://schemas.openxmlformats.org/officeDocument/2006/relationships/hyperlink" Target="http://pear.php.net/manual/en/package.database.db-dataobject.php" TargetMode="External"/><Relationship Id="rId8" Type="http://schemas.openxmlformats.org/officeDocument/2006/relationships/hyperlink" Target="http://pear.php.net/manual/en/package.database.db-dataobject.php" TargetMode="External"/><Relationship Id="rId9" Type="http://schemas.openxmlformats.org/officeDocument/2006/relationships/hyperlink" Target="http://pear.php.net/manual/en/package.database.db-dataobject.php" TargetMode="External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pear.php.net/" TargetMode="Externa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pear.php.net/go-pear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PEAR Framework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AR" sz="3200">
                <a:solidFill>
                  <a:srgbClr val="8b8b8b"/>
                </a:solidFill>
                <a:latin typeface="Calibri"/>
              </a:rPr>
              <a:t>Programación Web II</a:t>
            </a:r>
            <a:endParaRPr/>
          </a:p>
          <a:p>
            <a:pPr algn="ctr">
              <a:lnSpc>
                <a:spcPct val="100000"/>
              </a:lnSpc>
            </a:pPr>
            <a:r>
              <a:rPr lang="es-AR" sz="3200">
                <a:solidFill>
                  <a:srgbClr val="8b8b8b"/>
                </a:solidFill>
                <a:latin typeface="Calibri"/>
              </a:rPr>
              <a:t>2012</a:t>
            </a:r>
            <a:endParaRPr/>
          </a:p>
        </p:txBody>
      </p:sp>
      <p:pic>
        <p:nvPicPr>
          <p:cNvPr descr="" id="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Características del Instalador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1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Baja e instala los paquetes y dependencias.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Crea paquetes que pueden ser subidos a PEAR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Comandos: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$ pear install [nombre-paquete]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$ pear uninstall [nombre-paquete]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$ pear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$ pear list-upgrades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$ pear config-show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Comandos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1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19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$ pear install &lt;nombre-paquete&gt;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Instala un paquete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$ pear uninstall &lt;nombre-paquete&gt;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Desinstala un paquete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$ pear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Lista los paquetes instalados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$ pear list-upgrades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Lista los paquetes que tiene posibles actualizaciones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$ pear config-show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Muestra la configuración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Manos a las Peras!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2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pic>
        <p:nvPicPr>
          <p:cNvPr descr="" id="12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73120" y="1400760"/>
            <a:ext cx="4430880" cy="4436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2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Sentarnos para trabajar de a pares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Ver si esta instalado Pear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Ir a la carpeta del XAMPP/php desde la consola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Ejecutar 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onsolas"/>
              </a:rPr>
              <a:t>$ </a:t>
            </a:r>
            <a:r>
              <a:rPr b="1" lang="es-AR" sz="2400">
                <a:solidFill>
                  <a:srgbClr val="000000"/>
                </a:solidFill>
                <a:latin typeface="Consolas"/>
              </a:rPr>
              <a:t>pear install DB_DataObject 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onsolas"/>
              </a:rPr>
              <a:t>$ </a:t>
            </a:r>
            <a:r>
              <a:rPr b="1" lang="es-AR" sz="2400">
                <a:solidFill>
                  <a:srgbClr val="000000"/>
                </a:solidFill>
                <a:latin typeface="Consolas"/>
              </a:rPr>
              <a:t>pear install MDB2 </a:t>
            </a:r>
            <a:endParaRPr/>
          </a:p>
          <a:p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3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una Base de Datos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una tabla Persona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6444360" y="2277000"/>
            <a:ext cx="2232000" cy="2376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 sz="4800">
                <a:solidFill>
                  <a:srgbClr val="ffffff"/>
                </a:solidFill>
                <a:latin typeface="Calibri"/>
              </a:rPr>
              <a:t>Persona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>
                <a:solidFill>
                  <a:srgbClr val="ffffff"/>
                </a:solidFill>
                <a:latin typeface="Calibri"/>
              </a:rPr>
              <a:t>ID (pk)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>
                <a:solidFill>
                  <a:srgbClr val="ffffff"/>
                </a:solidFill>
                <a:latin typeface="Calibri"/>
              </a:rPr>
              <a:t>Nombre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>
                <a:solidFill>
                  <a:srgbClr val="ffffff"/>
                </a:solidFill>
                <a:latin typeface="Calibri"/>
              </a:rPr>
              <a:t>Apellido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>
                <a:solidFill>
                  <a:srgbClr val="ffffff"/>
                </a:solidFill>
                <a:latin typeface="Calibri"/>
              </a:rPr>
              <a:t>Mail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3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3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una carpeta en el htdocs o www para tu proyecto.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Dentro de la carpeta crear otra que se llame </a:t>
            </a:r>
            <a:r>
              <a:rPr b="1" lang="es-AR" sz="3200">
                <a:solidFill>
                  <a:srgbClr val="000000"/>
                </a:solidFill>
                <a:latin typeface="Consolas"/>
              </a:rPr>
              <a:t>DataObjects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 archivo de configuración en esta carpeta que se llame db.ini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40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[DB_DataObject]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database          = mysql://root:123@localhost/exampleDB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schema_location   = &lt;CarpetaDelProyecto&gt;\DataObjects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class_location    = &lt;CarpetaDelProyecto&gt;\DataObjects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require_prefix    = DataObjects/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class_prefix      = DO_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db_driver         = MDB2</a:t>
            </a: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quote_identifiers = 1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4724280" y="5589360"/>
            <a:ext cx="4114440" cy="689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alibri"/>
              </a:rPr>
              <a:t>Hay una copia en el repositorio en: </a:t>
            </a:r>
            <a:r>
              <a:rPr b="1" lang="es-AR" sz="2000">
                <a:solidFill>
                  <a:srgbClr val="000000"/>
                </a:solidFill>
                <a:latin typeface="Calibri"/>
              </a:rPr>
              <a:t>Clases/Pear/pearexample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4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Abrir una consola e ir a donde se instalo Pear DB_DataObject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s-AR" sz="2400">
                <a:solidFill>
                  <a:srgbClr val="000000"/>
                </a:solidFill>
                <a:latin typeface="Consolas"/>
              </a:rPr>
              <a:t>C:\xampp-portable\php\pear\DB\DataObject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Ejecutar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s-AR" sz="2800">
                <a:solidFill>
                  <a:srgbClr val="000000"/>
                </a:solidFill>
                <a:latin typeface="Consolas"/>
              </a:rPr>
              <a:t>$ php createtables.php db.ini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Nota: Utilizar los path completos de php y db.ini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49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Abrir una consola e ir a donde se instalo Pear DB_DataObject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s-AR" sz="2400">
                <a:solidFill>
                  <a:srgbClr val="000000"/>
                </a:solidFill>
                <a:latin typeface="Consolas"/>
              </a:rPr>
              <a:t>C:\xampp-portable\php\pear\DB\DataObject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AR" sz="3200">
                <a:solidFill>
                  <a:srgbClr val="000000"/>
                </a:solidFill>
                <a:latin typeface="Consolas"/>
              </a:rPr>
              <a:t>Ejecutar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es-AR" sz="2800">
                <a:solidFill>
                  <a:srgbClr val="000000"/>
                </a:solidFill>
                <a:latin typeface="Consolas"/>
              </a:rPr>
              <a:t>$ php createtables.php db.ini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 sz="2000">
                <a:solidFill>
                  <a:srgbClr val="000000"/>
                </a:solidFill>
                <a:latin typeface="Consolas"/>
              </a:rPr>
              <a:t>Nota: Utilizar los path completos de php y db.ini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5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Ir a </a:t>
            </a:r>
            <a:r>
              <a:rPr b="1" lang="es-AR" sz="2400">
                <a:solidFill>
                  <a:srgbClr val="000000"/>
                </a:solidFill>
                <a:latin typeface="Consolas"/>
              </a:rPr>
              <a:t>&lt;CarpetaDelProyecto&gt;/DataObjects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Abrir </a:t>
            </a:r>
            <a:r>
              <a:rPr b="1" lang="es-AR" sz="3200">
                <a:solidFill>
                  <a:srgbClr val="000000"/>
                </a:solidFill>
                <a:latin typeface="Consolas"/>
              </a:rPr>
              <a:t>Persona.php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1640" y="1484640"/>
            <a:ext cx="7619760" cy="4276440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¿Qué es PEAR?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868000" y="5229360"/>
            <a:ext cx="2818440" cy="896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Y ademas…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8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¿Qué hicimos hasta acá?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5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Instalamos los paquetes que necesitabamos de PEAR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Creamos la capeta de nuestro proyecto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Creamos la base de datos de nuestro proyecto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Creamos el archivo de configuración para nuestra 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Creamos todas las clases de las tablas que tenemos en nuestra DB.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6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6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 archivo config.php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83640" y="2277000"/>
            <a:ext cx="7992360" cy="3384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'DB/DataObject.php';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$config = parse_ini_file('db.ini',TRUE);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 </a:t>
            </a:r>
            <a:r>
              <a:rPr lang="es-AR">
                <a:solidFill>
                  <a:srgbClr val="ffffff"/>
                </a:solidFill>
                <a:latin typeface="Calibri"/>
              </a:rPr>
              <a:t>foreach($config as $class=&gt;$values) {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	</a:t>
            </a:r>
            <a:r>
              <a:rPr lang="es-AR">
                <a:solidFill>
                  <a:srgbClr val="ffffff"/>
                </a:solidFill>
                <a:latin typeface="Calibri"/>
              </a:rPr>
              <a:t>	</a:t>
            </a:r>
            <a:r>
              <a:rPr lang="es-AR">
                <a:solidFill>
                  <a:srgbClr val="ffffff"/>
                </a:solidFill>
                <a:latin typeface="Calibri"/>
              </a:rPr>
              <a:t>    </a:t>
            </a:r>
            <a:r>
              <a:rPr lang="es-AR">
                <a:solidFill>
                  <a:srgbClr val="ffffff"/>
                </a:solidFill>
                <a:latin typeface="Calibri"/>
              </a:rPr>
              <a:t>$options = &amp;PEAR::getStaticProperty($class,'options');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	</a:t>
            </a:r>
            <a:r>
              <a:rPr lang="es-AR">
                <a:solidFill>
                  <a:srgbClr val="ffffff"/>
                </a:solidFill>
                <a:latin typeface="Calibri"/>
              </a:rPr>
              <a:t>	</a:t>
            </a:r>
            <a:r>
              <a:rPr lang="es-AR">
                <a:solidFill>
                  <a:srgbClr val="ffffff"/>
                </a:solidFill>
                <a:latin typeface="Calibri"/>
              </a:rPr>
              <a:t>    </a:t>
            </a:r>
            <a:r>
              <a:rPr lang="es-AR">
                <a:solidFill>
                  <a:srgbClr val="ffffff"/>
                </a:solidFill>
                <a:latin typeface="Calibri"/>
              </a:rPr>
              <a:t>$options = $values;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6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 archivo index.php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683640" y="2277000"/>
            <a:ext cx="7992360" cy="3384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'config.php';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'DataObjects/Persona.php';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= new DO_Persona;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Posible Error en Xampp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7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pic>
        <p:nvPicPr>
          <p:cNvPr descr="" id="17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0720" y="1340640"/>
            <a:ext cx="8782200" cy="2060280"/>
          </a:xfrm>
          <a:prstGeom prst="rect">
            <a:avLst/>
          </a:prstGeom>
        </p:spPr>
      </p:pic>
      <p:sp>
        <p:nvSpPr>
          <p:cNvPr id="172" name="CustomShape 3"/>
          <p:cNvSpPr/>
          <p:nvPr/>
        </p:nvSpPr>
        <p:spPr>
          <a:xfrm>
            <a:off x="1331640" y="4149000"/>
            <a:ext cx="5832360" cy="173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s-AR">
                <a:solidFill>
                  <a:srgbClr val="000000"/>
                </a:solidFill>
                <a:latin typeface="Calibri"/>
              </a:rPr>
              <a:t>Agregar al config.php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ini_set('display_errors', '0');     #No muestra los errores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000000"/>
                </a:solidFill>
                <a:latin typeface="Calibri"/>
              </a:rPr>
              <a:t>error_reporting(E_ALL | E_STRICT);  # ...but los loguea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7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Crear un archivo Insertar.php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onsolas"/>
              </a:rPr>
              <a:t>Insertar N Personas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683640" y="2853000"/>
            <a:ext cx="7992360" cy="3312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'config.php';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'DataObjects/Persona.php';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= new DO_Persona;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$persona-&gt;nombre = “Juan”;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$persona-&gt;apellido= “Gomez”;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$persona-&gt;mail = “jg@gmail.com”;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$id = $persona-&gt;insert();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$persona-&gt;free();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8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8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Crear un archivo Buscar.php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Buscar una persona por ID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683640" y="2781000"/>
            <a:ext cx="7992360" cy="3384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'config.php';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'DataObjects/Persona.php';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= new DO_Persona;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&gt;get(1);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print_r($persona);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$persona-&gt;free();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8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8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Buscar todas las personas que se llaman Juan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683640" y="2709000"/>
            <a:ext cx="7992360" cy="3456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'config.php';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'DataObjects/Persona.php';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= new DO_Persona;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&gt;nombre = “Juan”;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$rows = $persona-&gt;find();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while ($persona-&gt;fetch()) {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    echo $persona-&gt;nombre.”&lt;BR&gt;";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$persona-&gt;free();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9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9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Crear un archivo Actualizar.php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Actualizar el nombre de una persona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683640" y="2781000"/>
            <a:ext cx="7992360" cy="3384000"/>
          </a:xfrm>
          <a:prstGeom prst="rect">
            <a:avLst/>
          </a:prstGeom>
          <a:solidFill>
            <a:srgbClr val="2ca41c"/>
          </a:solidFill>
          <a:ln w="25560">
            <a:solidFill>
              <a:srgbClr val="728a41"/>
            </a:solidFill>
            <a:round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&lt;?php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'config.php';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require_once 'DataObjects/Persona.php';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= new DO_Persona;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 &gt;get(1);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$persona-&gt;name=‘Alfredo';</a:t>
            </a:r>
            <a:r>
              <a:rPr lang="es-AR">
                <a:solidFill>
                  <a:srgbClr val="ffffff"/>
                </a:solidFill>
                <a:latin typeface="Calibri"/>
              </a:rPr>
              <a:t>
</a:t>
            </a:r>
            <a:r>
              <a:rPr lang="es-AR">
                <a:solidFill>
                  <a:srgbClr val="ffffff"/>
                </a:solidFill>
                <a:latin typeface="Calibri"/>
              </a:rPr>
              <a:t>$persona-&gt;update(); </a:t>
            </a: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$persona-&gt;free();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AR">
                <a:solidFill>
                  <a:srgbClr val="ffffff"/>
                </a:solidFill>
                <a:latin typeface="Calibri"/>
              </a:rPr>
              <a:t>?&gt;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Ejercicio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9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609480" y="17524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Actualizar la base de datos para que la persona tenga Edad.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Regenerar los Data Objects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Entrar en </a:t>
            </a:r>
            <a:r>
              <a:rPr lang="es-AR" sz="2800" u="sng">
                <a:solidFill>
                  <a:srgbClr val="0000ff"/>
                </a:solidFill>
                <a:latin typeface="Calibri"/>
                <a:hlinkClick r:id="rId2"/>
              </a:rPr>
              <a:t>http://pear.php.net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Buscar el paquete DB_DataObject y su manual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Hacer una busqueda sobre las personas que tengan mas de 20 años utilizando PEAR.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Tareas para la Casa </a:t>
            </a:r>
            <a:r>
              <a:rPr lang="es-AR" sz="4400">
                <a:solidFill>
                  <a:srgbClr val="000000"/>
                </a:solidFill>
                <a:latin typeface="Wingdings"/>
              </a:rPr>
              <a:t>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2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20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609480" y="17524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Generar los DataObjects de la base de datos de tu trabajo.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onsolas"/>
              </a:rPr>
              <a:t>Migrar una funcionalidad de tu sistema para que use DB_DataObject.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onsolas"/>
              </a:rPr>
              <a:t>Insertar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onsolas"/>
              </a:rPr>
              <a:t>Buscar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onsolas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¿Qué es PEAR?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PEAR es </a:t>
            </a:r>
            <a:r>
              <a:rPr b="1" lang="es-AR" sz="3200">
                <a:solidFill>
                  <a:srgbClr val="000000"/>
                </a:solidFill>
                <a:latin typeface="Calibri"/>
              </a:rPr>
              <a:t>P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HP </a:t>
            </a:r>
            <a:r>
              <a:rPr b="1" lang="es-AR" sz="3200">
                <a:solidFill>
                  <a:srgbClr val="000000"/>
                </a:solidFill>
                <a:latin typeface="Calibri"/>
              </a:rPr>
              <a:t>E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xtension and </a:t>
            </a:r>
            <a:r>
              <a:rPr b="1" lang="es-AR" sz="3200">
                <a:solidFill>
                  <a:srgbClr val="000000"/>
                </a:solidFill>
                <a:latin typeface="Calibri"/>
              </a:rPr>
              <a:t>A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pplication </a:t>
            </a:r>
            <a:r>
              <a:rPr b="1" lang="es-AR" sz="3200">
                <a:solidFill>
                  <a:srgbClr val="000000"/>
                </a:solidFill>
                <a:latin typeface="Calibri"/>
              </a:rPr>
              <a:t>R</a:t>
            </a:r>
            <a:r>
              <a:rPr lang="es-AR" sz="3200">
                <a:solidFill>
                  <a:srgbClr val="000000"/>
                </a:solidFill>
                <a:latin typeface="Calibri"/>
              </a:rPr>
              <a:t>epository fue creado en 199 por Stig S. Bakken.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PEAR es un Framework y un sistema de distribución para componentes de PHP reutilizables.</a:t>
            </a: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8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Fuentes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2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206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609480" y="175248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Slides en las que me base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u="sng">
                <a:solidFill>
                  <a:srgbClr val="0000ff"/>
                </a:solidFill>
                <a:latin typeface="Calibri"/>
                <a:hlinkClick r:id="rId2"/>
              </a:rPr>
              <a:t>http</a:t>
            </a:r>
            <a:r>
              <a:rPr lang="es-AR" u="sng">
                <a:solidFill>
                  <a:srgbClr val="0000ff"/>
                </a:solidFill>
                <a:latin typeface="Calibri"/>
                <a:hlinkClick r:id="rId3"/>
              </a:rPr>
              <a:t>://</a:t>
            </a:r>
            <a:r>
              <a:rPr lang="es-AR" u="sng">
                <a:solidFill>
                  <a:srgbClr val="0000ff"/>
                </a:solidFill>
                <a:latin typeface="Calibri"/>
                <a:hlinkClick r:id="rId4"/>
              </a:rPr>
              <a:t>www.slideshare.net/schst/pear-for-the-masses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Sitio Oficial de PEAR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000" u="sng">
                <a:solidFill>
                  <a:srgbClr val="0000ff"/>
                </a:solidFill>
                <a:latin typeface="Calibri"/>
                <a:hlinkClick r:id="rId5"/>
              </a:rPr>
              <a:t>http://</a:t>
            </a:r>
            <a:r>
              <a:rPr lang="es-AR" sz="2000" u="sng">
                <a:solidFill>
                  <a:srgbClr val="0000ff"/>
                </a:solidFill>
                <a:latin typeface="Calibri"/>
                <a:hlinkClick r:id="rId6"/>
              </a:rPr>
              <a:t>pear.php.net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Manual de PEAR DB_DataObject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000" u="sng">
                <a:solidFill>
                  <a:srgbClr val="0000ff"/>
                </a:solidFill>
                <a:latin typeface="Calibri"/>
                <a:hlinkClick r:id="rId7"/>
              </a:rPr>
              <a:t>http</a:t>
            </a:r>
            <a:r>
              <a:rPr lang="es-AR" sz="2000" u="sng">
                <a:solidFill>
                  <a:srgbClr val="0000ff"/>
                </a:solidFill>
                <a:latin typeface="Calibri"/>
                <a:hlinkClick r:id="rId8"/>
              </a:rPr>
              <a:t>://</a:t>
            </a:r>
            <a:r>
              <a:rPr lang="es-AR" sz="2000" u="sng">
                <a:solidFill>
                  <a:srgbClr val="0000ff"/>
                </a:solidFill>
                <a:latin typeface="Calibri"/>
                <a:hlinkClick r:id="rId9"/>
              </a:rPr>
              <a:t>pear.php.net/manual/en/package.database.db-dataobject.php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¿Qué es PEAR?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Biblioteca estructurada Open Source para desarrolladores 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El Web Site de PEAR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La comunidad y lista de distribución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El instalador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Biblioteca de Código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Organizada en categorías: Database, Date and Time, Encryption, Mail, Math,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Cada categoría tiene paquetes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alibri"/>
              </a:rPr>
              <a:t>DBA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alibri"/>
              </a:rPr>
              <a:t>DBA Relational</a:t>
            </a:r>
            <a:endParaRPr/>
          </a:p>
          <a:p>
            <a:pPr lvl="1">
              <a:buFont typeface="Arial"/>
              <a:buChar char="–"/>
            </a:pPr>
            <a:r>
              <a:rPr b="1" lang="es-AR" sz="2400">
                <a:solidFill>
                  <a:srgbClr val="000000"/>
                </a:solidFill>
                <a:latin typeface="Calibri"/>
              </a:rPr>
              <a:t>DB_DataObject</a:t>
            </a:r>
            <a:endParaRPr/>
          </a:p>
          <a:p>
            <a:pPr lvl="1">
              <a:buFont typeface="Arial"/>
              <a:buChar char="–"/>
            </a:pPr>
            <a:r>
              <a:rPr lang="es-AR" sz="2400">
                <a:solidFill>
                  <a:srgbClr val="000000"/>
                </a:solidFill>
                <a:latin typeface="Calibri"/>
              </a:rPr>
              <a:t>MDB2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Biblioteca de Código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Cada paquete tiene su propio equipo de desarrollo, ciclo de “Release” y documentación.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Las relaciones entre paquetes se resuelven por dependencias.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9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Paquetes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Actualmente tiene 588 paquetes.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201 paquetes para PHP 5 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En general tiene: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El código fuente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Documentación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Ejemplos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Unit tests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Tienen realease dev, alpha, beta y stable.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Licencias GPL no son permitidas.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0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Web Site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0" y="5445360"/>
            <a:ext cx="4402440" cy="57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3200" u="sng">
                <a:solidFill>
                  <a:srgbClr val="0000ff"/>
                </a:solidFill>
                <a:latin typeface="Calibri"/>
                <a:hlinkClick r:id="rId1"/>
              </a:rPr>
              <a:t>http://pear.php.net/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0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pic>
        <p:nvPicPr>
          <p:cNvPr descr="" id="10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9640" y="1340640"/>
            <a:ext cx="8052480" cy="3456000"/>
          </a:xfrm>
          <a:prstGeom prst="rect">
            <a:avLst/>
          </a:prstGeom>
        </p:spPr>
      </p:pic>
      <p:sp>
        <p:nvSpPr>
          <p:cNvPr id="107" name="CustomShape 4"/>
          <p:cNvSpPr/>
          <p:nvPr/>
        </p:nvSpPr>
        <p:spPr>
          <a:xfrm>
            <a:off x="2771640" y="5436000"/>
            <a:ext cx="1697040" cy="575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AR" sz="3200">
                <a:solidFill>
                  <a:srgbClr val="000000"/>
                </a:solidFill>
                <a:latin typeface="Calibri"/>
              </a:rPr>
              <a:t>Entren a: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>
                <a:solidFill>
                  <a:srgbClr val="000000"/>
                </a:solidFill>
                <a:latin typeface="Calibri"/>
              </a:rPr>
              <a:t>Instalador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1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266160"/>
            <a:ext cx="9143640" cy="618840"/>
          </a:xfrm>
          <a:prstGeom prst="rect">
            <a:avLst/>
          </a:prstGeom>
        </p:spPr>
      </p:pic>
      <p:sp>
        <p:nvSpPr>
          <p:cNvPr id="11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Desde PHP 4.3 viene instalado por defecto.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Si no esta instalado hay que ir a </a:t>
            </a:r>
            <a:r>
              <a:rPr lang="es-AR" sz="3200" u="sng">
                <a:solidFill>
                  <a:srgbClr val="0000ff"/>
                </a:solidFill>
                <a:latin typeface="Calibri"/>
                <a:hlinkClick r:id="rId2"/>
              </a:rPr>
              <a:t>http://pear.php.net/go-pear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Script de php que se encarga de instalar todo.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>
                <a:solidFill>
                  <a:srgbClr val="000000"/>
                </a:solidFill>
                <a:latin typeface="Calibri"/>
              </a:rPr>
              <a:t>Se puede instalar de varias formas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Línea de comandos (el que nosotros vamos a usar)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>
                <a:solidFill>
                  <a:srgbClr val="000000"/>
                </a:solidFill>
                <a:latin typeface="Calibri"/>
              </a:rPr>
              <a:t> </a:t>
            </a:r>
            <a:r>
              <a:rPr lang="es-AR" sz="2800">
                <a:solidFill>
                  <a:srgbClr val="000000"/>
                </a:solidFill>
                <a:latin typeface="Calibri"/>
              </a:rPr>
              <a:t>Interfaz web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