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94118-2E61-4C84-84FF-3FF02555BF38}" type="datetimeFigureOut">
              <a:rPr lang="es-AR" smtClean="0"/>
              <a:t>29/11/2012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F4AA-70DF-4537-A099-A938E1B56F7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61247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94118-2E61-4C84-84FF-3FF02555BF38}" type="datetimeFigureOut">
              <a:rPr lang="es-AR" smtClean="0"/>
              <a:t>29/11/2012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F4AA-70DF-4537-A099-A938E1B56F7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14018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94118-2E61-4C84-84FF-3FF02555BF38}" type="datetimeFigureOut">
              <a:rPr lang="es-AR" smtClean="0"/>
              <a:t>29/11/2012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F4AA-70DF-4537-A099-A938E1B56F7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54986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94118-2E61-4C84-84FF-3FF02555BF38}" type="datetimeFigureOut">
              <a:rPr lang="es-AR" smtClean="0"/>
              <a:t>29/11/2012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F4AA-70DF-4537-A099-A938E1B56F7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44051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94118-2E61-4C84-84FF-3FF02555BF38}" type="datetimeFigureOut">
              <a:rPr lang="es-AR" smtClean="0"/>
              <a:t>29/11/2012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F4AA-70DF-4537-A099-A938E1B56F7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2008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94118-2E61-4C84-84FF-3FF02555BF38}" type="datetimeFigureOut">
              <a:rPr lang="es-AR" smtClean="0"/>
              <a:t>29/11/2012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F4AA-70DF-4537-A099-A938E1B56F7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0484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94118-2E61-4C84-84FF-3FF02555BF38}" type="datetimeFigureOut">
              <a:rPr lang="es-AR" smtClean="0"/>
              <a:t>29/11/2012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F4AA-70DF-4537-A099-A938E1B56F7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62016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94118-2E61-4C84-84FF-3FF02555BF38}" type="datetimeFigureOut">
              <a:rPr lang="es-AR" smtClean="0"/>
              <a:t>29/11/2012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F4AA-70DF-4537-A099-A938E1B56F7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6057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94118-2E61-4C84-84FF-3FF02555BF38}" type="datetimeFigureOut">
              <a:rPr lang="es-AR" smtClean="0"/>
              <a:t>29/11/2012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F4AA-70DF-4537-A099-A938E1B56F7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05315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94118-2E61-4C84-84FF-3FF02555BF38}" type="datetimeFigureOut">
              <a:rPr lang="es-AR" smtClean="0"/>
              <a:t>29/11/2012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F4AA-70DF-4537-A099-A938E1B56F7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0348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94118-2E61-4C84-84FF-3FF02555BF38}" type="datetimeFigureOut">
              <a:rPr lang="es-AR" smtClean="0"/>
              <a:t>29/11/2012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F4AA-70DF-4537-A099-A938E1B56F7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82344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94118-2E61-4C84-84FF-3FF02555BF38}" type="datetimeFigureOut">
              <a:rPr lang="es-AR" smtClean="0"/>
              <a:t>29/11/2012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CF4AA-70DF-4537-A099-A938E1B56F7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59301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868938"/>
              </p:ext>
            </p:extLst>
          </p:nvPr>
        </p:nvGraphicFramePr>
        <p:xfrm>
          <a:off x="0" y="116632"/>
          <a:ext cx="9144000" cy="6741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4572000"/>
              </a:tblGrid>
              <a:tr h="478716">
                <a:tc>
                  <a:txBody>
                    <a:bodyPr/>
                    <a:lstStyle/>
                    <a:p>
                      <a:r>
                        <a:rPr lang="es-AR" dirty="0" smtClean="0"/>
                        <a:t>Bueno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Malo</a:t>
                      </a:r>
                      <a:endParaRPr lang="es-AR" dirty="0"/>
                    </a:p>
                  </a:txBody>
                  <a:tcPr/>
                </a:tc>
              </a:tr>
              <a:tr h="578393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AR" dirty="0" err="1" smtClean="0"/>
                        <a:t>Pair</a:t>
                      </a:r>
                      <a:r>
                        <a:rPr lang="es-AR" dirty="0" smtClean="0"/>
                        <a:t> </a:t>
                      </a:r>
                      <a:r>
                        <a:rPr lang="es-AR" dirty="0" err="1" smtClean="0"/>
                        <a:t>Programming</a:t>
                      </a:r>
                      <a:r>
                        <a:rPr lang="es-AR" dirty="0" smtClean="0"/>
                        <a:t> (mas velocidad)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AR" dirty="0" smtClean="0"/>
                        <a:t>Clases</a:t>
                      </a:r>
                      <a:r>
                        <a:rPr lang="es-AR" baseline="0" dirty="0" smtClean="0"/>
                        <a:t> Dinámicas Interactuadas.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AR" baseline="0" dirty="0" smtClean="0"/>
                        <a:t>Filminas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AR" dirty="0" smtClean="0"/>
                        <a:t>Repositorio de </a:t>
                      </a:r>
                      <a:r>
                        <a:rPr lang="es-AR" dirty="0" err="1" smtClean="0"/>
                        <a:t>codigo</a:t>
                      </a:r>
                      <a:endParaRPr lang="es-AR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AR" dirty="0" smtClean="0"/>
                        <a:t>Charlas de otras</a:t>
                      </a:r>
                      <a:r>
                        <a:rPr lang="es-AR" baseline="0" dirty="0" smtClean="0"/>
                        <a:t>  gentes.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AR" dirty="0" err="1" smtClean="0"/>
                        <a:t>Templates</a:t>
                      </a:r>
                      <a:endParaRPr lang="es-AR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AR" dirty="0" smtClean="0"/>
                        <a:t>El</a:t>
                      </a:r>
                      <a:r>
                        <a:rPr lang="es-AR" baseline="0" dirty="0" smtClean="0"/>
                        <a:t> compromiso de todos.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AR" baseline="0" dirty="0" smtClean="0"/>
                        <a:t>Puntualidad. </a:t>
                      </a:r>
                      <a:r>
                        <a:rPr lang="es-AR" baseline="0" dirty="0" smtClean="0">
                          <a:sym typeface="Wingdings" pitchFamily="2" charset="2"/>
                        </a:rPr>
                        <a:t></a:t>
                      </a:r>
                      <a:endParaRPr lang="es-A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AR" dirty="0" smtClean="0"/>
                        <a:t>El Salón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s-AR" dirty="0" smtClean="0"/>
                        <a:t>AI</a:t>
                      </a:r>
                      <a:r>
                        <a:rPr lang="es-AR" dirty="0" smtClean="0"/>
                        <a:t>: Pedir la sala mas grande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AR" dirty="0" smtClean="0"/>
                        <a:t>No hubo </a:t>
                      </a:r>
                      <a:r>
                        <a:rPr lang="es-AR" dirty="0" smtClean="0"/>
                        <a:t>“trabajo” </a:t>
                      </a:r>
                      <a:r>
                        <a:rPr lang="es-AR" dirty="0" smtClean="0"/>
                        <a:t>sobre</a:t>
                      </a:r>
                      <a:r>
                        <a:rPr lang="es-AR" baseline="0" dirty="0" smtClean="0"/>
                        <a:t> el </a:t>
                      </a:r>
                      <a:r>
                        <a:rPr lang="es-AR" baseline="0" dirty="0" smtClean="0"/>
                        <a:t>trabajo final </a:t>
                      </a:r>
                      <a:r>
                        <a:rPr lang="es-AR" baseline="0" dirty="0" smtClean="0"/>
                        <a:t>en clase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s-AR" dirty="0" smtClean="0"/>
                        <a:t>Reservar </a:t>
                      </a:r>
                      <a:r>
                        <a:rPr lang="es-AR" dirty="0" smtClean="0"/>
                        <a:t>30</a:t>
                      </a:r>
                      <a:r>
                        <a:rPr lang="es-AR" baseline="0" dirty="0" smtClean="0"/>
                        <a:t> </a:t>
                      </a:r>
                      <a:r>
                        <a:rPr lang="es-AR" dirty="0" smtClean="0"/>
                        <a:t>minutos</a:t>
                      </a:r>
                      <a:r>
                        <a:rPr lang="es-AR" baseline="0" dirty="0" smtClean="0"/>
                        <a:t> para consultas.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AR" baseline="0" dirty="0" smtClean="0"/>
                        <a:t>Los grupos de mails No </a:t>
                      </a:r>
                      <a:r>
                        <a:rPr lang="es-AR" baseline="0" dirty="0" smtClean="0"/>
                        <a:t>andan 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s-AR" baseline="0" dirty="0" smtClean="0"/>
                        <a:t> AI: Crear 1 solo grupo de Google (</a:t>
                      </a:r>
                      <a:r>
                        <a:rPr lang="es-AR" baseline="0" dirty="0" err="1" smtClean="0"/>
                        <a:t>Yahoo</a:t>
                      </a:r>
                      <a:r>
                        <a:rPr lang="es-AR" baseline="0" dirty="0" smtClean="0"/>
                        <a:t> </a:t>
                      </a:r>
                      <a:r>
                        <a:rPr lang="es-AR" baseline="0" dirty="0" smtClean="0"/>
                        <a:t>no </a:t>
                      </a:r>
                      <a:r>
                        <a:rPr lang="es-AR" baseline="0" dirty="0" smtClean="0"/>
                        <a:t>va más)</a:t>
                      </a:r>
                      <a:endParaRPr lang="es-AR" baseline="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AR" baseline="0" dirty="0" smtClean="0"/>
                        <a:t>Usar </a:t>
                      </a:r>
                      <a:r>
                        <a:rPr lang="es-AR" baseline="0" dirty="0" err="1" smtClean="0"/>
                        <a:t>APIs</a:t>
                      </a:r>
                      <a:r>
                        <a:rPr lang="es-AR" baseline="0" dirty="0" smtClean="0"/>
                        <a:t> </a:t>
                      </a:r>
                      <a:r>
                        <a:rPr lang="es-AR" baseline="0" dirty="0" err="1" smtClean="0"/>
                        <a:t>Framworks</a:t>
                      </a:r>
                      <a:r>
                        <a:rPr lang="es-AR" baseline="0" dirty="0" smtClean="0"/>
                        <a:t> desde el principio. </a:t>
                      </a:r>
                      <a:endParaRPr lang="es-AR" baseline="0" dirty="0" smtClean="0"/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s-AR" baseline="0" dirty="0" smtClean="0"/>
                        <a:t>AI: (No </a:t>
                      </a:r>
                      <a:r>
                        <a:rPr lang="es-AR" baseline="0" dirty="0" smtClean="0"/>
                        <a:t>todos de acuerdo – mejor aprender la base y </a:t>
                      </a:r>
                      <a:r>
                        <a:rPr lang="es-AR" baseline="0" dirty="0" smtClean="0"/>
                        <a:t>después </a:t>
                      </a:r>
                      <a:r>
                        <a:rPr lang="es-AR" baseline="0" dirty="0" smtClean="0"/>
                        <a:t>la magia)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AR" baseline="0" dirty="0" smtClean="0"/>
                        <a:t>Otro ayudante + (Tiempo y atender consultas)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AR" baseline="0" dirty="0" smtClean="0"/>
                        <a:t>Horarios -&gt; </a:t>
                      </a:r>
                      <a:r>
                        <a:rPr lang="es-AR" baseline="0" dirty="0" err="1" smtClean="0"/>
                        <a:t>Teoria+Practica</a:t>
                      </a:r>
                      <a:r>
                        <a:rPr lang="es-AR" baseline="0" dirty="0" smtClean="0"/>
                        <a:t> todo junto</a:t>
                      </a:r>
                      <a:endParaRPr lang="es-AR" dirty="0"/>
                    </a:p>
                  </a:txBody>
                  <a:tcPr/>
                </a:tc>
              </a:tr>
              <a:tr h="478716">
                <a:tc>
                  <a:txBody>
                    <a:bodyPr/>
                    <a:lstStyle/>
                    <a:p>
                      <a:pPr lvl="1"/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486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44622"/>
              </p:ext>
            </p:extLst>
          </p:nvPr>
        </p:nvGraphicFramePr>
        <p:xfrm>
          <a:off x="1524000" y="1397000"/>
          <a:ext cx="60960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Bueno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Malo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AR" dirty="0" smtClean="0"/>
                        <a:t>El Salón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AR" dirty="0" smtClean="0"/>
                        <a:t>AI: Pedir la sala mas grande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79712" y="3933056"/>
            <a:ext cx="435298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IDEAS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AR" dirty="0" smtClean="0"/>
              <a:t>Sumar trabajo en grupo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AR" dirty="0" smtClean="0"/>
              <a:t>1er Cuatrimestre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AR" dirty="0" smtClean="0"/>
              <a:t>Más estilos y maquetación</a:t>
            </a:r>
          </a:p>
          <a:p>
            <a:pPr marL="285750" indent="-285750">
              <a:buFont typeface="Arial" pitchFamily="34" charset="0"/>
              <a:buChar char="•"/>
            </a:pPr>
            <a:endParaRPr lang="es-AR" dirty="0"/>
          </a:p>
          <a:p>
            <a:pPr marL="285750" indent="-285750">
              <a:buFont typeface="Arial" pitchFamily="34" charset="0"/>
              <a:buChar char="•"/>
            </a:pPr>
            <a:r>
              <a:rPr lang="es-AR" dirty="0" smtClean="0"/>
              <a:t>2 opciones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AR" dirty="0" smtClean="0"/>
              <a:t>Trabajo Individual (1er cuatrimestre)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AR" dirty="0" smtClean="0"/>
              <a:t>Trabajo Grupal 2do Cuatrimestre)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A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AR" dirty="0" smtClean="0"/>
              <a:t>O al </a:t>
            </a:r>
            <a:r>
              <a:rPr lang="es-AR" dirty="0" err="1" smtClean="0"/>
              <a:t>reves</a:t>
            </a:r>
            <a:r>
              <a:rPr lang="es-AR" dirty="0" smtClean="0"/>
              <a:t>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13509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154</Words>
  <Application>Microsoft Office PowerPoint</Application>
  <PresentationFormat>On-screen Show (4:3)</PresentationFormat>
  <Paragraphs>34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Ignacio Jonas</dc:creator>
  <cp:lastModifiedBy>Ignacio Jonas</cp:lastModifiedBy>
  <cp:revision>4</cp:revision>
  <dcterms:created xsi:type="dcterms:W3CDTF">2012-11-28T20:43:21Z</dcterms:created>
  <dcterms:modified xsi:type="dcterms:W3CDTF">2012-11-29T13:05:08Z</dcterms:modified>
</cp:coreProperties>
</file>