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86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972-9F1F-4E5A-B704-E2C63FBDFEEB}" type="datetimeFigureOut">
              <a:rPr lang="es-AR" smtClean="0"/>
              <a:t>27/11/2012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653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972-9F1F-4E5A-B704-E2C63FBDFEEB}" type="datetimeFigureOut">
              <a:rPr lang="es-AR" smtClean="0"/>
              <a:t>27/11/2012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085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972-9F1F-4E5A-B704-E2C63FBDFEEB}" type="datetimeFigureOut">
              <a:rPr lang="es-AR" smtClean="0"/>
              <a:t>27/11/2012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369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972-9F1F-4E5A-B704-E2C63FBDFEEB}" type="datetimeFigureOut">
              <a:rPr lang="es-AR" smtClean="0"/>
              <a:t>27/11/2012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353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972-9F1F-4E5A-B704-E2C63FBDFEEB}" type="datetimeFigureOut">
              <a:rPr lang="es-AR" smtClean="0"/>
              <a:t>27/11/2012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570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972-9F1F-4E5A-B704-E2C63FBDFEEB}" type="datetimeFigureOut">
              <a:rPr lang="es-AR" smtClean="0"/>
              <a:t>27/11/2012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675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972-9F1F-4E5A-B704-E2C63FBDFEEB}" type="datetimeFigureOut">
              <a:rPr lang="es-AR" smtClean="0"/>
              <a:t>27/11/2012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563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972-9F1F-4E5A-B704-E2C63FBDFEEB}" type="datetimeFigureOut">
              <a:rPr lang="es-AR" smtClean="0"/>
              <a:t>27/11/2012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2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972-9F1F-4E5A-B704-E2C63FBDFEEB}" type="datetimeFigureOut">
              <a:rPr lang="es-AR" smtClean="0"/>
              <a:t>27/11/2012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077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972-9F1F-4E5A-B704-E2C63FBDFEEB}" type="datetimeFigureOut">
              <a:rPr lang="es-AR" smtClean="0"/>
              <a:t>27/11/2012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845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972-9F1F-4E5A-B704-E2C63FBDFEEB}" type="datetimeFigureOut">
              <a:rPr lang="es-AR" smtClean="0"/>
              <a:t>27/11/2012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357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AF972-9F1F-4E5A-B704-E2C63FBDFEEB}" type="datetimeFigureOut">
              <a:rPr lang="es-AR" smtClean="0"/>
              <a:t>27/11/2012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67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es-AR" dirty="0" smtClean="0"/>
              <a:t>Configuración de un servidor SMTP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56520"/>
            <a:ext cx="6400800" cy="1752600"/>
          </a:xfrm>
        </p:spPr>
        <p:txBody>
          <a:bodyPr/>
          <a:lstStyle/>
          <a:p>
            <a:r>
              <a:rPr lang="es-AR" dirty="0" smtClean="0"/>
              <a:t>Mercury</a:t>
            </a:r>
            <a:endParaRPr lang="es-AR" dirty="0" smtClean="0"/>
          </a:p>
          <a:p>
            <a:r>
              <a:rPr lang="es-AR" dirty="0" smtClean="0"/>
              <a:t>Programación Web 2 - TUPAR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30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Configuración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Ir a </a:t>
            </a:r>
            <a:r>
              <a:rPr lang="es-AR" dirty="0" err="1" smtClean="0"/>
              <a:t>Configuration</a:t>
            </a:r>
            <a:r>
              <a:rPr lang="es-AR" dirty="0" smtClean="0"/>
              <a:t> -&gt; </a:t>
            </a:r>
            <a:r>
              <a:rPr lang="es-AR" dirty="0"/>
              <a:t>M</a:t>
            </a:r>
            <a:r>
              <a:rPr lang="es-AR" dirty="0" smtClean="0"/>
              <a:t>ercury SMTP Server</a:t>
            </a: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20888"/>
            <a:ext cx="32289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0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Configuración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s-AR" dirty="0" err="1" smtClean="0"/>
              <a:t>Anounce</a:t>
            </a:r>
            <a:r>
              <a:rPr lang="es-AR" dirty="0" smtClean="0"/>
              <a:t> </a:t>
            </a:r>
            <a:r>
              <a:rPr lang="es-AR" dirty="0" err="1" smtClean="0"/>
              <a:t>my</a:t>
            </a:r>
            <a:r>
              <a:rPr lang="es-AR" dirty="0" smtClean="0"/>
              <a:t> </a:t>
            </a:r>
            <a:r>
              <a:rPr lang="es-AR" dirty="0" err="1" smtClean="0"/>
              <a:t>self</a:t>
            </a:r>
            <a:r>
              <a:rPr lang="es-AR" dirty="0" smtClean="0"/>
              <a:t> as: “</a:t>
            </a:r>
            <a:r>
              <a:rPr lang="es-AR" dirty="0" err="1" smtClean="0"/>
              <a:t>Prog</a:t>
            </a:r>
            <a:r>
              <a:rPr lang="es-AR" dirty="0" smtClean="0"/>
              <a:t> Web 2”</a:t>
            </a:r>
          </a:p>
          <a:p>
            <a:r>
              <a:rPr lang="es-AR" dirty="0" smtClean="0"/>
              <a:t>TCP/IP Port: 25</a:t>
            </a:r>
          </a:p>
          <a:p>
            <a:r>
              <a:rPr lang="es-AR" dirty="0" smtClean="0"/>
              <a:t>IP Inter. 127.0.0.1</a:t>
            </a:r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88840"/>
            <a:ext cx="34290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9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Configuración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23112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En la Pestaña </a:t>
            </a:r>
            <a:r>
              <a:rPr lang="es-AR" dirty="0" err="1" smtClean="0"/>
              <a:t>Connection</a:t>
            </a:r>
            <a:r>
              <a:rPr lang="es-AR" dirty="0" smtClean="0"/>
              <a:t> Control</a:t>
            </a:r>
          </a:p>
          <a:p>
            <a:pPr lvl="1"/>
            <a:r>
              <a:rPr lang="es-AR" dirty="0" err="1" smtClean="0"/>
              <a:t>Click</a:t>
            </a:r>
            <a:r>
              <a:rPr lang="es-AR" dirty="0" smtClean="0"/>
              <a:t> en </a:t>
            </a:r>
            <a:r>
              <a:rPr lang="es-AR" dirty="0" err="1" smtClean="0"/>
              <a:t>Add</a:t>
            </a:r>
            <a:r>
              <a:rPr lang="es-AR" dirty="0" smtClean="0"/>
              <a:t> </a:t>
            </a:r>
            <a:r>
              <a:rPr lang="es-AR" dirty="0" err="1" smtClean="0"/>
              <a:t>Restriction</a:t>
            </a:r>
            <a:endParaRPr lang="es-A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80928"/>
            <a:ext cx="4752528" cy="3763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6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Configuración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En la Pestaña </a:t>
            </a:r>
            <a:r>
              <a:rPr lang="es-AR" dirty="0" err="1" smtClean="0"/>
              <a:t>Connection</a:t>
            </a:r>
            <a:r>
              <a:rPr lang="es-AR" dirty="0" smtClean="0"/>
              <a:t> Control</a:t>
            </a:r>
          </a:p>
          <a:p>
            <a:r>
              <a:rPr lang="es-AR" dirty="0" smtClean="0"/>
              <a:t>Desactivar “Do </a:t>
            </a:r>
            <a:r>
              <a:rPr lang="es-AR" dirty="0" err="1" smtClean="0"/>
              <a:t>not</a:t>
            </a:r>
            <a:r>
              <a:rPr lang="es-AR" dirty="0" smtClean="0"/>
              <a:t> </a:t>
            </a:r>
            <a:r>
              <a:rPr lang="es-AR" dirty="0" err="1" smtClean="0"/>
              <a:t>permit</a:t>
            </a:r>
            <a:r>
              <a:rPr lang="es-AR" dirty="0" smtClean="0"/>
              <a:t> SMTP…”</a:t>
            </a:r>
            <a:endParaRPr lang="es-A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996952"/>
            <a:ext cx="2653396" cy="350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2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Configuración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Ir a Configuración -&gt; Mercury POP 3 Server </a:t>
            </a:r>
            <a:endParaRPr lang="es-A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2420888"/>
            <a:ext cx="321945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4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Configuración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Listen Port 110</a:t>
            </a:r>
          </a:p>
          <a:p>
            <a:r>
              <a:rPr lang="es-AR" dirty="0" smtClean="0"/>
              <a:t>IP Interface: 127.0.0.1</a:t>
            </a:r>
            <a:endParaRPr lang="es-A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84784"/>
            <a:ext cx="33623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5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Configuración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Pestaña </a:t>
            </a:r>
            <a:r>
              <a:rPr lang="es-AR" dirty="0" err="1" smtClean="0"/>
              <a:t>Connection</a:t>
            </a:r>
            <a:r>
              <a:rPr lang="es-AR" dirty="0" smtClean="0"/>
              <a:t> Control</a:t>
            </a:r>
          </a:p>
          <a:p>
            <a:r>
              <a:rPr lang="es-AR" dirty="0" smtClean="0"/>
              <a:t>Añadir la </a:t>
            </a:r>
            <a:r>
              <a:rPr lang="es-AR" dirty="0" err="1" smtClean="0"/>
              <a:t>restriccion</a:t>
            </a:r>
            <a:endParaRPr lang="es-AR" dirty="0" smtClean="0"/>
          </a:p>
          <a:p>
            <a:pPr lvl="1"/>
            <a:r>
              <a:rPr lang="es-AR" dirty="0" smtClean="0"/>
              <a:t>127.0.0.1</a:t>
            </a:r>
            <a:endParaRPr lang="es-A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45" y="1628800"/>
            <a:ext cx="33528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32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Configuración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Pestaña </a:t>
            </a:r>
            <a:r>
              <a:rPr lang="es-AR" dirty="0" err="1" smtClean="0"/>
              <a:t>Connection</a:t>
            </a:r>
            <a:r>
              <a:rPr lang="es-AR" dirty="0" smtClean="0"/>
              <a:t> Control</a:t>
            </a:r>
          </a:p>
          <a:p>
            <a:r>
              <a:rPr lang="es-AR" dirty="0" smtClean="0"/>
              <a:t>Añadir la </a:t>
            </a:r>
            <a:r>
              <a:rPr lang="es-AR" dirty="0" err="1" smtClean="0"/>
              <a:t>restriccion</a:t>
            </a:r>
            <a:endParaRPr lang="es-AR" dirty="0" smtClean="0"/>
          </a:p>
          <a:p>
            <a:pPr lvl="1"/>
            <a:r>
              <a:rPr lang="es-AR" dirty="0" smtClean="0"/>
              <a:t>127.0.0.1</a:t>
            </a:r>
            <a:endParaRPr lang="es-A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45" y="1628800"/>
            <a:ext cx="33528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5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Configuración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Para poder mandar mails al exterior, hay que configurarle un SMTP real.</a:t>
            </a:r>
          </a:p>
          <a:p>
            <a:r>
              <a:rPr lang="es-AR" dirty="0" smtClean="0"/>
              <a:t>Vamos a usar </a:t>
            </a:r>
            <a:r>
              <a:rPr lang="es-AR" dirty="0" err="1" smtClean="0"/>
              <a:t>Gmail</a:t>
            </a:r>
            <a:r>
              <a:rPr lang="es-AR" dirty="0" smtClean="0"/>
              <a:t>. </a:t>
            </a:r>
            <a:r>
              <a:rPr lang="es-AR" dirty="0" smtClean="0">
                <a:sym typeface="Wingdings" pitchFamily="2" charset="2"/>
              </a:rPr>
              <a:t></a:t>
            </a:r>
          </a:p>
          <a:p>
            <a:r>
              <a:rPr lang="es-AR" dirty="0" smtClean="0">
                <a:sym typeface="Wingdings" pitchFamily="2" charset="2"/>
              </a:rPr>
              <a:t>Ir a </a:t>
            </a:r>
            <a:r>
              <a:rPr lang="es-AR" dirty="0" err="1" smtClean="0">
                <a:sym typeface="Wingdings" pitchFamily="2" charset="2"/>
              </a:rPr>
              <a:t>Configuration</a:t>
            </a:r>
            <a:r>
              <a:rPr lang="es-AR" dirty="0" smtClean="0">
                <a:sym typeface="Wingdings" pitchFamily="2" charset="2"/>
              </a:rPr>
              <a:t> -&gt; </a:t>
            </a:r>
          </a:p>
          <a:p>
            <a:pPr marL="0" indent="0">
              <a:buNone/>
            </a:pPr>
            <a:r>
              <a:rPr lang="es-AR" dirty="0" err="1" smtClean="0">
                <a:sym typeface="Wingdings" pitchFamily="2" charset="2"/>
              </a:rPr>
              <a:t>MercuryC</a:t>
            </a:r>
            <a:r>
              <a:rPr lang="es-AR" dirty="0" smtClean="0">
                <a:sym typeface="Wingdings" pitchFamily="2" charset="2"/>
              </a:rPr>
              <a:t> </a:t>
            </a:r>
            <a:r>
              <a:rPr lang="es-AR" dirty="0" err="1" smtClean="0">
                <a:sym typeface="Wingdings" pitchFamily="2" charset="2"/>
              </a:rPr>
              <a:t>Smtp</a:t>
            </a:r>
            <a:r>
              <a:rPr lang="es-AR" dirty="0" smtClean="0">
                <a:sym typeface="Wingdings" pitchFamily="2" charset="2"/>
              </a:rPr>
              <a:t> </a:t>
            </a:r>
            <a:r>
              <a:rPr lang="es-AR" dirty="0" err="1" smtClean="0">
                <a:sym typeface="Wingdings" pitchFamily="2" charset="2"/>
              </a:rPr>
              <a:t>Client</a:t>
            </a:r>
            <a:endParaRPr lang="es-A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348880"/>
            <a:ext cx="326707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9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Configuración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Smart host </a:t>
            </a:r>
            <a:r>
              <a:rPr lang="es-AR" dirty="0" err="1" smtClean="0"/>
              <a:t>Name</a:t>
            </a:r>
            <a:r>
              <a:rPr lang="es-AR" dirty="0" smtClean="0"/>
              <a:t>: smtp.gmail.com</a:t>
            </a:r>
          </a:p>
          <a:p>
            <a:r>
              <a:rPr lang="es-AR" dirty="0" smtClean="0"/>
              <a:t>Port: 587</a:t>
            </a:r>
          </a:p>
          <a:p>
            <a:r>
              <a:rPr lang="es-AR" dirty="0" smtClean="0"/>
              <a:t>SSL </a:t>
            </a:r>
            <a:r>
              <a:rPr lang="es-AR" dirty="0" err="1" smtClean="0"/>
              <a:t>encryption</a:t>
            </a:r>
            <a:r>
              <a:rPr lang="es-AR" dirty="0" smtClean="0"/>
              <a:t> </a:t>
            </a:r>
            <a:r>
              <a:rPr lang="es-AR" dirty="0" err="1" smtClean="0"/>
              <a:t>via</a:t>
            </a:r>
            <a:r>
              <a:rPr lang="es-AR" dirty="0" smtClean="0"/>
              <a:t> STARTTLS </a:t>
            </a:r>
            <a:r>
              <a:rPr lang="es-AR" dirty="0" err="1" smtClean="0"/>
              <a:t>command</a:t>
            </a:r>
            <a:endParaRPr lang="es-AR" dirty="0" smtClean="0"/>
          </a:p>
          <a:p>
            <a:r>
              <a:rPr lang="es-AR" dirty="0" err="1" smtClean="0"/>
              <a:t>Login</a:t>
            </a:r>
            <a:r>
              <a:rPr lang="es-AR" dirty="0" smtClean="0"/>
              <a:t> y </a:t>
            </a:r>
            <a:r>
              <a:rPr lang="es-AR" dirty="0" err="1" smtClean="0"/>
              <a:t>Password</a:t>
            </a:r>
            <a:r>
              <a:rPr lang="es-AR" dirty="0" smtClean="0"/>
              <a:t> de </a:t>
            </a:r>
            <a:r>
              <a:rPr lang="es-AR" dirty="0" err="1" smtClean="0"/>
              <a:t>Gmail</a:t>
            </a:r>
            <a:endParaRPr lang="es-A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3563888" cy="330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06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¿Alguien sabe que es?</a:t>
            </a:r>
            <a:br>
              <a:rPr lang="es-AR" dirty="0" smtClean="0"/>
            </a:br>
            <a:r>
              <a:rPr lang="es-AR" dirty="0"/>
              <a:t>¿</a:t>
            </a:r>
            <a:r>
              <a:rPr lang="es-AR" dirty="0" smtClean="0"/>
              <a:t>Alguien uso alguno?</a:t>
            </a:r>
            <a:endParaRPr lang="es-A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11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Configuración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Ir a </a:t>
            </a:r>
            <a:r>
              <a:rPr lang="es-AR" dirty="0" err="1" smtClean="0"/>
              <a:t>Configuration</a:t>
            </a:r>
            <a:r>
              <a:rPr lang="es-AR" dirty="0" smtClean="0"/>
              <a:t> -&gt; </a:t>
            </a:r>
            <a:r>
              <a:rPr lang="es-AR" dirty="0" err="1" smtClean="0"/>
              <a:t>Manage</a:t>
            </a:r>
            <a:r>
              <a:rPr lang="es-AR" dirty="0" smtClean="0"/>
              <a:t> Local </a:t>
            </a:r>
            <a:r>
              <a:rPr lang="es-AR" dirty="0" err="1" smtClean="0"/>
              <a:t>Users</a:t>
            </a:r>
            <a:r>
              <a:rPr lang="es-AR" dirty="0" smtClean="0"/>
              <a:t> </a:t>
            </a:r>
            <a:endParaRPr lang="es-A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76872"/>
            <a:ext cx="323850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7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Configuración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Comprobar que </a:t>
            </a:r>
            <a:r>
              <a:rPr lang="es-AR" dirty="0" err="1" smtClean="0"/>
              <a:t>Admin</a:t>
            </a:r>
            <a:r>
              <a:rPr lang="es-AR" dirty="0" smtClean="0"/>
              <a:t> y </a:t>
            </a:r>
            <a:r>
              <a:rPr lang="es-AR" dirty="0" err="1" smtClean="0"/>
              <a:t>Postmater</a:t>
            </a:r>
            <a:r>
              <a:rPr lang="es-AR" dirty="0" smtClean="0"/>
              <a:t> tienen permisos de administrador. (*)</a:t>
            </a:r>
            <a:endParaRPr lang="es-A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36912"/>
            <a:ext cx="4195936" cy="388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28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Configuración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Configurar el php</a:t>
            </a:r>
            <a:r>
              <a:rPr lang="es-AR" dirty="0" smtClean="0"/>
              <a:t>.ini para que funcione con el SMTP.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r>
              <a:rPr lang="es-AR" dirty="0" smtClean="0"/>
              <a:t>Crear un archivo </a:t>
            </a:r>
            <a:r>
              <a:rPr lang="es-AR" dirty="0" err="1" smtClean="0"/>
              <a:t>php</a:t>
            </a:r>
            <a:r>
              <a:rPr lang="es-AR" dirty="0" smtClean="0"/>
              <a:t> que mande mails</a:t>
            </a:r>
            <a:endParaRPr lang="es-AR" dirty="0" smtClean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8394161" cy="1088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22551"/>
            <a:ext cx="896448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4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Configuración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Abrir el </a:t>
            </a:r>
            <a:r>
              <a:rPr lang="es-AR" dirty="0" err="1" smtClean="0"/>
              <a:t>Xampp</a:t>
            </a:r>
            <a:r>
              <a:rPr lang="es-AR" dirty="0" smtClean="0"/>
              <a:t> Control Panel</a:t>
            </a:r>
            <a:endParaRPr lang="es-AR" dirty="0" smtClean="0"/>
          </a:p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6275611" cy="404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6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Configuración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Hacemos </a:t>
            </a:r>
            <a:r>
              <a:rPr lang="es-AR" dirty="0" err="1" smtClean="0"/>
              <a:t>Click</a:t>
            </a:r>
            <a:r>
              <a:rPr lang="es-AR" dirty="0" smtClean="0"/>
              <a:t> en “</a:t>
            </a:r>
            <a:r>
              <a:rPr lang="es-AR" dirty="0" err="1" smtClean="0"/>
              <a:t>Admin</a:t>
            </a:r>
            <a:r>
              <a:rPr lang="es-AR" dirty="0" smtClean="0"/>
              <a:t>”</a:t>
            </a:r>
            <a:endParaRPr lang="es-AR" dirty="0" smtClean="0"/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74599"/>
            <a:ext cx="6304615" cy="393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9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Configuración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Vamos a </a:t>
            </a:r>
            <a:r>
              <a:rPr lang="es-AR" dirty="0" err="1" smtClean="0"/>
              <a:t>Configuration</a:t>
            </a:r>
            <a:r>
              <a:rPr lang="es-AR" dirty="0" smtClean="0"/>
              <a:t> -&gt; “</a:t>
            </a:r>
            <a:r>
              <a:rPr lang="es-AR" dirty="0" err="1" smtClean="0"/>
              <a:t>Protocol</a:t>
            </a:r>
            <a:r>
              <a:rPr lang="es-AR" dirty="0" smtClean="0"/>
              <a:t> Modules”</a:t>
            </a:r>
            <a:endParaRPr lang="es-AR" dirty="0" smtClean="0"/>
          </a:p>
          <a:p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92895"/>
            <a:ext cx="24860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9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Configuración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Activamos</a:t>
            </a:r>
          </a:p>
          <a:p>
            <a:pPr lvl="1"/>
            <a:r>
              <a:rPr lang="es-AR" dirty="0" err="1"/>
              <a:t>MercuryC</a:t>
            </a:r>
            <a:r>
              <a:rPr lang="es-AR" dirty="0"/>
              <a:t> SMTP </a:t>
            </a:r>
            <a:r>
              <a:rPr lang="es-AR" dirty="0" err="1"/>
              <a:t>relaying</a:t>
            </a:r>
            <a:r>
              <a:rPr lang="es-AR" dirty="0"/>
              <a:t> </a:t>
            </a:r>
            <a:r>
              <a:rPr lang="es-AR" dirty="0" err="1" smtClean="0"/>
              <a:t>client</a:t>
            </a:r>
            <a:endParaRPr lang="es-AR" dirty="0" smtClean="0"/>
          </a:p>
          <a:p>
            <a:pPr lvl="1"/>
            <a:endParaRPr lang="es-AR" dirty="0"/>
          </a:p>
          <a:p>
            <a:r>
              <a:rPr lang="es-AR" dirty="0" err="1" smtClean="0"/>
              <a:t>Desactiviar</a:t>
            </a:r>
            <a:endParaRPr lang="es-AR" dirty="0" smtClean="0"/>
          </a:p>
          <a:p>
            <a:pPr lvl="1"/>
            <a:r>
              <a:rPr lang="es-AR" dirty="0" err="1"/>
              <a:t>MercuryB</a:t>
            </a:r>
            <a:r>
              <a:rPr lang="es-AR" dirty="0"/>
              <a:t> HTTP web </a:t>
            </a:r>
            <a:r>
              <a:rPr lang="es-AR" dirty="0" smtClean="0"/>
              <a:t>server</a:t>
            </a:r>
          </a:p>
          <a:p>
            <a:pPr lvl="1"/>
            <a:r>
              <a:rPr lang="es-AR" dirty="0"/>
              <a:t>Mercury IMAP4rev1 </a:t>
            </a:r>
            <a:r>
              <a:rPr lang="es-AR" dirty="0" smtClean="0"/>
              <a:t>server</a:t>
            </a:r>
          </a:p>
          <a:p>
            <a:pPr lvl="1"/>
            <a:r>
              <a:rPr lang="es-AR" dirty="0" err="1"/>
              <a:t>MercuryE</a:t>
            </a:r>
            <a:r>
              <a:rPr lang="es-AR" dirty="0"/>
              <a:t> SMTP </a:t>
            </a:r>
            <a:r>
              <a:rPr lang="es-AR" dirty="0" err="1"/>
              <a:t>end-to-end</a:t>
            </a:r>
            <a:r>
              <a:rPr lang="es-AR" dirty="0"/>
              <a:t> </a:t>
            </a:r>
            <a:r>
              <a:rPr lang="es-AR" dirty="0" err="1"/>
              <a:t>delivery</a:t>
            </a:r>
            <a:r>
              <a:rPr lang="es-AR" dirty="0"/>
              <a:t> </a:t>
            </a:r>
            <a:r>
              <a:rPr lang="es-AR" dirty="0" err="1"/>
              <a:t>client</a:t>
            </a:r>
            <a:endParaRPr lang="es-AR" dirty="0" smtClean="0"/>
          </a:p>
          <a:p>
            <a:pPr lvl="1"/>
            <a:endParaRPr lang="es-AR" dirty="0" smtClean="0"/>
          </a:p>
          <a:p>
            <a:r>
              <a:rPr lang="es-AR" dirty="0" smtClean="0"/>
              <a:t>Reiniciar Mercury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2302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Configuración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Ir a </a:t>
            </a:r>
            <a:r>
              <a:rPr lang="es-AR" dirty="0" err="1" smtClean="0"/>
              <a:t>Configuration</a:t>
            </a:r>
            <a:r>
              <a:rPr lang="es-AR" dirty="0" smtClean="0"/>
              <a:t> -&gt; Mercury </a:t>
            </a:r>
            <a:r>
              <a:rPr lang="es-AR" dirty="0" err="1" smtClean="0"/>
              <a:t>Core</a:t>
            </a:r>
            <a:r>
              <a:rPr lang="es-AR" dirty="0" smtClean="0"/>
              <a:t> Module</a:t>
            </a:r>
            <a:endParaRPr lang="es-AR" dirty="0" smtClean="0"/>
          </a:p>
          <a:p>
            <a:pPr lvl="1"/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39528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8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Configuración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s-AR" dirty="0" err="1" smtClean="0"/>
              <a:t>Internate</a:t>
            </a:r>
            <a:r>
              <a:rPr lang="es-AR" dirty="0" smtClean="0"/>
              <a:t> </a:t>
            </a:r>
            <a:r>
              <a:rPr lang="es-AR" dirty="0" err="1" smtClean="0"/>
              <a:t>Name</a:t>
            </a:r>
            <a:r>
              <a:rPr lang="es-AR" dirty="0" smtClean="0"/>
              <a:t>: localhost.com</a:t>
            </a:r>
          </a:p>
          <a:p>
            <a:r>
              <a:rPr lang="es-AR" dirty="0" smtClean="0"/>
              <a:t>Desactivar</a:t>
            </a:r>
          </a:p>
          <a:p>
            <a:pPr lvl="1"/>
            <a:r>
              <a:rPr lang="es-AR" dirty="0" err="1" smtClean="0"/>
              <a:t>Send</a:t>
            </a:r>
            <a:r>
              <a:rPr lang="es-AR" dirty="0" smtClean="0"/>
              <a:t> copies of </a:t>
            </a:r>
            <a:r>
              <a:rPr lang="es-AR" dirty="0" err="1" smtClean="0"/>
              <a:t>errors</a:t>
            </a:r>
            <a:r>
              <a:rPr lang="es-AR" dirty="0" smtClean="0"/>
              <a:t>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postmaster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35447"/>
            <a:ext cx="4032448" cy="460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8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Configuración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s-AR" dirty="0" err="1" smtClean="0"/>
              <a:t>Internate</a:t>
            </a:r>
            <a:r>
              <a:rPr lang="es-AR" dirty="0" smtClean="0"/>
              <a:t> </a:t>
            </a:r>
            <a:r>
              <a:rPr lang="es-AR" dirty="0" err="1" smtClean="0"/>
              <a:t>Name</a:t>
            </a:r>
            <a:r>
              <a:rPr lang="es-AR" dirty="0" smtClean="0"/>
              <a:t>: localhost.com</a:t>
            </a:r>
          </a:p>
          <a:p>
            <a:r>
              <a:rPr lang="es-AR" dirty="0" smtClean="0"/>
              <a:t>Desactivar</a:t>
            </a:r>
          </a:p>
          <a:p>
            <a:pPr lvl="1"/>
            <a:r>
              <a:rPr lang="es-AR" dirty="0" err="1" smtClean="0"/>
              <a:t>Send</a:t>
            </a:r>
            <a:r>
              <a:rPr lang="es-AR" dirty="0" smtClean="0"/>
              <a:t> copies of </a:t>
            </a:r>
            <a:r>
              <a:rPr lang="es-AR" dirty="0" err="1" smtClean="0"/>
              <a:t>errors</a:t>
            </a:r>
            <a:r>
              <a:rPr lang="es-AR" dirty="0" smtClean="0"/>
              <a:t>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postmaster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35447"/>
            <a:ext cx="4032448" cy="460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0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302</Words>
  <Application>Microsoft Office PowerPoint</Application>
  <PresentationFormat>On-screen Show (4:3)</PresentationFormat>
  <Paragraphs>75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Configuración de un servidor SMTP</vt:lpstr>
      <vt:lpstr>¿Alguien sabe que es? ¿Alguien uso alguno?</vt:lpstr>
      <vt:lpstr>Guía de Configuración</vt:lpstr>
      <vt:lpstr>Guía de Configuración</vt:lpstr>
      <vt:lpstr>Guía de Configuración</vt:lpstr>
      <vt:lpstr>Guía de Configuración</vt:lpstr>
      <vt:lpstr>Guía de Configuración</vt:lpstr>
      <vt:lpstr>Guía de Configuración</vt:lpstr>
      <vt:lpstr>Guía de Configuración</vt:lpstr>
      <vt:lpstr>Guía de Configuración</vt:lpstr>
      <vt:lpstr>Guía de Configuración</vt:lpstr>
      <vt:lpstr>Guía de Configuración</vt:lpstr>
      <vt:lpstr>Guía de Configuración</vt:lpstr>
      <vt:lpstr>Guía de Configuración</vt:lpstr>
      <vt:lpstr>Guía de Configuración</vt:lpstr>
      <vt:lpstr>Guía de Configuración</vt:lpstr>
      <vt:lpstr>Guía de Configuración</vt:lpstr>
      <vt:lpstr>Guía de Configuración</vt:lpstr>
      <vt:lpstr>Guía de Configuración</vt:lpstr>
      <vt:lpstr>Guía de Configuración</vt:lpstr>
      <vt:lpstr>Guía de Configuración</vt:lpstr>
      <vt:lpstr>Guía de Configuración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Jonas</dc:creator>
  <cp:lastModifiedBy>Ignacio Jonas</cp:lastModifiedBy>
  <cp:revision>29</cp:revision>
  <dcterms:created xsi:type="dcterms:W3CDTF">2012-08-21T00:03:05Z</dcterms:created>
  <dcterms:modified xsi:type="dcterms:W3CDTF">2012-11-28T03:44:25Z</dcterms:modified>
</cp:coreProperties>
</file>