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86" r:id="rId4"/>
    <p:sldId id="257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60" r:id="rId17"/>
    <p:sldId id="273" r:id="rId18"/>
    <p:sldId id="259" r:id="rId19"/>
    <p:sldId id="274" r:id="rId20"/>
    <p:sldId id="276" r:id="rId21"/>
    <p:sldId id="277" r:id="rId22"/>
    <p:sldId id="288" r:id="rId23"/>
    <p:sldId id="287" r:id="rId24"/>
    <p:sldId id="289" r:id="rId25"/>
    <p:sldId id="290" r:id="rId26"/>
    <p:sldId id="275" r:id="rId27"/>
    <p:sldId id="278" r:id="rId28"/>
    <p:sldId id="279" r:id="rId29"/>
    <p:sldId id="280" r:id="rId30"/>
    <p:sldId id="281" r:id="rId31"/>
    <p:sldId id="282" r:id="rId32"/>
    <p:sldId id="284" r:id="rId33"/>
    <p:sldId id="285" r:id="rId34"/>
    <p:sldId id="291" r:id="rId35"/>
    <p:sldId id="292" r:id="rId3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5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08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6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35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570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67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563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077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45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5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F972-9F1F-4E5A-B704-E2C63FBDFEEB}" type="datetimeFigureOut">
              <a:rPr lang="es-AR" smtClean="0"/>
              <a:t>22/08/2012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en/Distributed-Git-Distributed-Workflow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about/free-and-open-sour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gjonas/ProgramacionWeb2-201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guest638090/control-de-versiones-con-git-y-github" TargetMode="External"/><Relationship Id="rId7" Type="http://schemas.openxmlformats.org/officeDocument/2006/relationships/hyperlink" Target="http://try.github.com/" TargetMode="External"/><Relationship Id="rId2" Type="http://schemas.openxmlformats.org/officeDocument/2006/relationships/hyperlink" Target="http://es.wikipedia.org/wiki/Sistema_de_control_de_versio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" TargetMode="External"/><Relationship Id="rId4" Type="http://schemas.openxmlformats.org/officeDocument/2006/relationships/hyperlink" Target="http://git-scm.com/book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es-AR" dirty="0" smtClean="0"/>
              <a:t>Sistemas de Control de Versiones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56520"/>
            <a:ext cx="6400800" cy="1752600"/>
          </a:xfrm>
        </p:spPr>
        <p:txBody>
          <a:bodyPr/>
          <a:lstStyle/>
          <a:p>
            <a:r>
              <a:rPr lang="es-AR" dirty="0" smtClean="0"/>
              <a:t>GIT + </a:t>
            </a:r>
            <a:r>
              <a:rPr lang="es-AR" dirty="0" err="1" smtClean="0"/>
              <a:t>Git</a:t>
            </a:r>
            <a:r>
              <a:rPr lang="es-AR" dirty="0" smtClean="0"/>
              <a:t> </a:t>
            </a:r>
            <a:r>
              <a:rPr lang="es-AR" dirty="0" err="1" smtClean="0"/>
              <a:t>Hub</a:t>
            </a:r>
            <a:endParaRPr lang="es-AR" dirty="0" smtClean="0"/>
          </a:p>
          <a:p>
            <a:r>
              <a:rPr lang="es-AR" dirty="0" smtClean="0"/>
              <a:t>Programación Web 2 - TUPAR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1" y="4365104"/>
            <a:ext cx="2640699" cy="264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Mezclar Aportes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" y="1196752"/>
            <a:ext cx="9138351" cy="5543933"/>
          </a:xfrm>
        </p:spPr>
      </p:pic>
    </p:spTree>
    <p:extLst>
      <p:ext uri="{BB962C8B-B14F-4D97-AF65-F5344CB8AC3E}">
        <p14:creationId xmlns:p14="http://schemas.microsoft.com/office/powerpoint/2010/main" val="27534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Todos se mantienen sincronizados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7163242" cy="4771231"/>
          </a:xfrm>
        </p:spPr>
      </p:pic>
    </p:spTree>
    <p:extLst>
      <p:ext uri="{BB962C8B-B14F-4D97-AF65-F5344CB8AC3E}">
        <p14:creationId xmlns:p14="http://schemas.microsoft.com/office/powerpoint/2010/main" val="36837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Historial de Cambios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98860"/>
            <a:ext cx="5725477" cy="4771231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23528" y="2060848"/>
            <a:ext cx="2818656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¿Quién?</a:t>
            </a:r>
          </a:p>
          <a:p>
            <a:r>
              <a:rPr lang="es-AR" dirty="0" smtClean="0"/>
              <a:t>¿Cuándo?</a:t>
            </a:r>
          </a:p>
          <a:p>
            <a:r>
              <a:rPr lang="es-AR" dirty="0" smtClean="0"/>
              <a:t>¿Qué?</a:t>
            </a:r>
          </a:p>
          <a:p>
            <a:r>
              <a:rPr lang="es-AR" dirty="0" smtClean="0"/>
              <a:t>¿Para que?</a:t>
            </a:r>
          </a:p>
        </p:txBody>
      </p:sp>
    </p:spTree>
    <p:extLst>
      <p:ext uri="{BB962C8B-B14F-4D97-AF65-F5344CB8AC3E}">
        <p14:creationId xmlns:p14="http://schemas.microsoft.com/office/powerpoint/2010/main" val="4633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Versiones en Paralelo</a:t>
            </a:r>
            <a:endParaRPr lang="es-A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39944"/>
            <a:ext cx="4248472" cy="5718444"/>
          </a:xfrm>
        </p:spPr>
      </p:pic>
    </p:spTree>
    <p:extLst>
      <p:ext uri="{BB962C8B-B14F-4D97-AF65-F5344CB8AC3E}">
        <p14:creationId xmlns:p14="http://schemas.microsoft.com/office/powerpoint/2010/main" val="24246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67216"/>
            <a:ext cx="8229600" cy="1143000"/>
          </a:xfrm>
        </p:spPr>
        <p:txBody>
          <a:bodyPr>
            <a:noAutofit/>
          </a:bodyPr>
          <a:lstStyle/>
          <a:p>
            <a:r>
              <a:rPr lang="es-AR" sz="8000" b="1" dirty="0" smtClean="0">
                <a:solidFill>
                  <a:schemeClr val="bg1"/>
                </a:solidFill>
              </a:rPr>
              <a:t>NO</a:t>
            </a:r>
            <a:endParaRPr lang="es-AR" sz="8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4"/>
          <a:stretch/>
        </p:blipFill>
        <p:spPr bwMode="auto">
          <a:xfrm>
            <a:off x="2411760" y="1650219"/>
            <a:ext cx="4264811" cy="23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solidFill>
                  <a:schemeClr val="bg1"/>
                </a:solidFill>
              </a:rPr>
              <a:t>Copiar y Pegar Archivos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9365" y="51571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solidFill>
                  <a:schemeClr val="bg1"/>
                </a:solidFill>
              </a:rPr>
              <a:t>Es control de versiones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Software de Control de Versiones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61048"/>
            <a:ext cx="2867025" cy="15906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02" y="3201873"/>
            <a:ext cx="1905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31093"/>
            <a:ext cx="2056743" cy="1778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46" y="1340768"/>
            <a:ext cx="4023056" cy="1080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7295"/>
            <a:ext cx="2500449" cy="10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Distribuido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6"/>
          <a:stretch/>
        </p:blipFill>
        <p:spPr>
          <a:xfrm>
            <a:off x="1187624" y="1700808"/>
            <a:ext cx="6775750" cy="4536504"/>
          </a:xfrm>
        </p:spPr>
      </p:pic>
    </p:spTree>
    <p:extLst>
      <p:ext uri="{BB962C8B-B14F-4D97-AF65-F5344CB8AC3E}">
        <p14:creationId xmlns:p14="http://schemas.microsoft.com/office/powerpoint/2010/main" val="42077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Ventajas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Se puede seguir trabajando offline.</a:t>
            </a:r>
          </a:p>
          <a:p>
            <a:r>
              <a:rPr lang="es-AR" dirty="0" smtClean="0"/>
              <a:t>Si se cae el repositorio remoto, todos pueden seguir trabajando.</a:t>
            </a:r>
          </a:p>
          <a:p>
            <a:r>
              <a:rPr lang="es-AR" dirty="0" smtClean="0"/>
              <a:t>Cada repositorio tiene toda la información histórica (</a:t>
            </a:r>
            <a:r>
              <a:rPr lang="es-AR" dirty="0" err="1" smtClean="0"/>
              <a:t>Backups</a:t>
            </a:r>
            <a:r>
              <a:rPr lang="es-AR" dirty="0" smtClean="0"/>
              <a:t> replicados)</a:t>
            </a:r>
          </a:p>
          <a:p>
            <a:r>
              <a:rPr lang="es-AR" dirty="0" smtClean="0"/>
              <a:t>Repositorios más limpios (</a:t>
            </a:r>
            <a:r>
              <a:rPr lang="es-AR" dirty="0" smtClean="0">
                <a:hlinkClick r:id="rId2"/>
              </a:rPr>
              <a:t>Dictador Benevolente</a:t>
            </a:r>
            <a:r>
              <a:rPr lang="es-AR" dirty="0" smtClean="0"/>
              <a:t>)</a:t>
            </a:r>
          </a:p>
          <a:p>
            <a:r>
              <a:rPr lang="es-AR" dirty="0" smtClean="0"/>
              <a:t>Server de </a:t>
            </a:r>
            <a:r>
              <a:rPr lang="es-AR" dirty="0" err="1" smtClean="0"/>
              <a:t>Git</a:t>
            </a:r>
            <a:r>
              <a:rPr lang="es-AR" dirty="0" smtClean="0"/>
              <a:t> consume menos recursos.</a:t>
            </a:r>
          </a:p>
          <a:p>
            <a:r>
              <a:rPr lang="es-AR" dirty="0" err="1" smtClean="0"/>
              <a:t>Branching</a:t>
            </a:r>
            <a:r>
              <a:rPr lang="es-AR" dirty="0" smtClean="0"/>
              <a:t> mas sencillo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42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Centralizado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4"/>
          <a:stretch/>
        </p:blipFill>
        <p:spPr>
          <a:xfrm>
            <a:off x="827584" y="1340768"/>
            <a:ext cx="7467188" cy="4076003"/>
          </a:xfrm>
        </p:spPr>
      </p:pic>
    </p:spTree>
    <p:extLst>
      <p:ext uri="{BB962C8B-B14F-4D97-AF65-F5344CB8AC3E}">
        <p14:creationId xmlns:p14="http://schemas.microsoft.com/office/powerpoint/2010/main" val="36881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Ventajas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tiene una versión centralizada todo el tiempo.</a:t>
            </a:r>
          </a:p>
          <a:p>
            <a:r>
              <a:rPr lang="es-AR" dirty="0" smtClean="0"/>
              <a:t>Cada versión tiene un número que la identifica.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12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¿Alguien sabe que es?</a:t>
            </a:r>
            <a:br>
              <a:rPr lang="es-AR" dirty="0" smtClean="0"/>
            </a:br>
            <a:r>
              <a:rPr lang="es-AR" dirty="0"/>
              <a:t>¿</a:t>
            </a:r>
            <a:r>
              <a:rPr lang="es-AR" dirty="0" smtClean="0"/>
              <a:t>Alguien uso alguno?</a:t>
            </a:r>
            <a:endParaRPr lang="es-A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11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GIT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 </a:t>
            </a:r>
            <a:r>
              <a:rPr lang="en-US" dirty="0">
                <a:hlinkClick r:id="rId2"/>
              </a:rPr>
              <a:t>free and open source</a:t>
            </a:r>
            <a:r>
              <a:rPr lang="en-US" dirty="0"/>
              <a:t> distributed version control system designed to handle everything from small to very large projects with speed and efficiency.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38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Vocabulario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smtClean="0"/>
              <a:t>Repositorio</a:t>
            </a:r>
            <a:r>
              <a:rPr lang="es-AR" dirty="0" smtClean="0"/>
              <a:t>: Donde se guardan los archivos y datos asociados a cada </a:t>
            </a:r>
            <a:r>
              <a:rPr lang="es-AR" dirty="0" err="1" smtClean="0"/>
              <a:t>commit</a:t>
            </a:r>
            <a:endParaRPr lang="es-AR" dirty="0" smtClean="0"/>
          </a:p>
          <a:p>
            <a:endParaRPr lang="es-AR" dirty="0" smtClean="0"/>
          </a:p>
          <a:p>
            <a:r>
              <a:rPr lang="es-AR" b="1" dirty="0" err="1" smtClean="0"/>
              <a:t>Commit</a:t>
            </a:r>
            <a:r>
              <a:rPr lang="es-AR" dirty="0" smtClean="0"/>
              <a:t>: Cambio de una </a:t>
            </a:r>
            <a:r>
              <a:rPr lang="es-AR" dirty="0" err="1" smtClean="0"/>
              <a:t>Version</a:t>
            </a:r>
            <a:r>
              <a:rPr lang="es-AR" dirty="0" smtClean="0"/>
              <a:t> a otra.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4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 de GIT</a:t>
            </a:r>
            <a:endParaRPr lang="es-AR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1916832"/>
            <a:ext cx="20882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Directorio local de trabajo</a:t>
            </a:r>
            <a:endParaRPr lang="es-AR" dirty="0"/>
          </a:p>
        </p:txBody>
      </p:sp>
      <p:sp>
        <p:nvSpPr>
          <p:cNvPr id="5" name="Rounded Rectangle 4"/>
          <p:cNvSpPr/>
          <p:nvPr/>
        </p:nvSpPr>
        <p:spPr>
          <a:xfrm>
            <a:off x="2483768" y="1916832"/>
            <a:ext cx="2088232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Area</a:t>
            </a:r>
            <a:r>
              <a:rPr lang="es-AR" dirty="0" smtClean="0"/>
              <a:t> de Cambios (</a:t>
            </a:r>
            <a:r>
              <a:rPr lang="es-AR" dirty="0" err="1" smtClean="0"/>
              <a:t>Staging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4716016" y="1916832"/>
            <a:ext cx="2088232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Repositorio Local (Privado)</a:t>
            </a:r>
            <a:endParaRPr lang="es-AR" dirty="0"/>
          </a:p>
        </p:txBody>
      </p:sp>
      <p:sp>
        <p:nvSpPr>
          <p:cNvPr id="7" name="Rounded Rectangle 6"/>
          <p:cNvSpPr/>
          <p:nvPr/>
        </p:nvSpPr>
        <p:spPr>
          <a:xfrm>
            <a:off x="6948264" y="1916832"/>
            <a:ext cx="2088232" cy="13681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Repositorio Remoto (Publico)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532" y="3573016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Donde se trabaja, se crean nuevas funcionalidades, se arreglan bugs, etc.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61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 de GIT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520" y="1916832"/>
            <a:ext cx="20882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Directorio local de trabajo</a:t>
            </a:r>
            <a:endParaRPr lang="es-AR" dirty="0"/>
          </a:p>
        </p:txBody>
      </p:sp>
      <p:sp>
        <p:nvSpPr>
          <p:cNvPr id="5" name="Rounded Rectangle 4"/>
          <p:cNvSpPr/>
          <p:nvPr/>
        </p:nvSpPr>
        <p:spPr>
          <a:xfrm>
            <a:off x="2483768" y="1916832"/>
            <a:ext cx="2088232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Area</a:t>
            </a:r>
            <a:r>
              <a:rPr lang="es-AR" dirty="0" smtClean="0"/>
              <a:t> de Cambios (</a:t>
            </a:r>
            <a:r>
              <a:rPr lang="es-AR" dirty="0" err="1" smtClean="0"/>
              <a:t>Staging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4716016" y="1916832"/>
            <a:ext cx="2088232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Repositorio Local (Privado)</a:t>
            </a:r>
            <a:endParaRPr lang="es-AR" dirty="0"/>
          </a:p>
        </p:txBody>
      </p:sp>
      <p:sp>
        <p:nvSpPr>
          <p:cNvPr id="7" name="Rounded Rectangle 6"/>
          <p:cNvSpPr/>
          <p:nvPr/>
        </p:nvSpPr>
        <p:spPr>
          <a:xfrm>
            <a:off x="6948264" y="1916832"/>
            <a:ext cx="2088232" cy="13681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Repositorio Remoto (Publico)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5" y="1829750"/>
            <a:ext cx="4538164" cy="15715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359532" y="3573016"/>
            <a:ext cx="3492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Cuando se termina una funcionalidad, se almacena en </a:t>
            </a:r>
            <a:r>
              <a:rPr lang="es-AR" dirty="0" err="1" smtClean="0"/>
              <a:t>staging</a:t>
            </a:r>
            <a:r>
              <a:rPr lang="es-AR" dirty="0" smtClean="0"/>
              <a:t> usando</a:t>
            </a:r>
          </a:p>
          <a:p>
            <a:endParaRPr lang="es-AR" dirty="0" smtClean="0"/>
          </a:p>
          <a:p>
            <a:r>
              <a:rPr lang="es-A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add</a:t>
            </a:r>
            <a:endParaRPr lang="es-AR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 de GIT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520" y="1916832"/>
            <a:ext cx="20882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Directorio local de trabajo</a:t>
            </a:r>
            <a:endParaRPr lang="es-AR" dirty="0"/>
          </a:p>
        </p:txBody>
      </p:sp>
      <p:sp>
        <p:nvSpPr>
          <p:cNvPr id="5" name="Rounded Rectangle 4"/>
          <p:cNvSpPr/>
          <p:nvPr/>
        </p:nvSpPr>
        <p:spPr>
          <a:xfrm>
            <a:off x="2483768" y="1916832"/>
            <a:ext cx="2088232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Area</a:t>
            </a:r>
            <a:r>
              <a:rPr lang="es-AR" dirty="0" smtClean="0"/>
              <a:t> de Cambios (</a:t>
            </a:r>
            <a:r>
              <a:rPr lang="es-AR" dirty="0" err="1" smtClean="0"/>
              <a:t>Staging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4716016" y="1916832"/>
            <a:ext cx="2088232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Repositorio Local (Privado)</a:t>
            </a:r>
            <a:endParaRPr lang="es-AR" dirty="0"/>
          </a:p>
        </p:txBody>
      </p:sp>
      <p:sp>
        <p:nvSpPr>
          <p:cNvPr id="7" name="Rounded Rectangle 6"/>
          <p:cNvSpPr/>
          <p:nvPr/>
        </p:nvSpPr>
        <p:spPr>
          <a:xfrm>
            <a:off x="6948264" y="1916832"/>
            <a:ext cx="2088232" cy="13681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Repositorio Remoto (Publico)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82390" y="1829750"/>
            <a:ext cx="4538164" cy="15715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2932988" y="3599268"/>
            <a:ext cx="3492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aplicar los cambios, se pasan al repositorio local. </a:t>
            </a:r>
          </a:p>
          <a:p>
            <a:endParaRPr lang="es-AR" dirty="0" smtClean="0"/>
          </a:p>
          <a:p>
            <a:r>
              <a:rPr lang="es-A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–m ”[Mensaje]”</a:t>
            </a:r>
          </a:p>
        </p:txBody>
      </p:sp>
    </p:spTree>
    <p:extLst>
      <p:ext uri="{BB962C8B-B14F-4D97-AF65-F5344CB8AC3E}">
        <p14:creationId xmlns:p14="http://schemas.microsoft.com/office/powerpoint/2010/main" val="42169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 de GIT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520" y="1916832"/>
            <a:ext cx="20882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Directorio local de trabajo</a:t>
            </a:r>
            <a:endParaRPr lang="es-AR" dirty="0"/>
          </a:p>
        </p:txBody>
      </p:sp>
      <p:sp>
        <p:nvSpPr>
          <p:cNvPr id="5" name="Rounded Rectangle 4"/>
          <p:cNvSpPr/>
          <p:nvPr/>
        </p:nvSpPr>
        <p:spPr>
          <a:xfrm>
            <a:off x="2483768" y="1916832"/>
            <a:ext cx="2088232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Area</a:t>
            </a:r>
            <a:r>
              <a:rPr lang="es-AR" dirty="0" smtClean="0"/>
              <a:t> de Cambios (</a:t>
            </a:r>
            <a:r>
              <a:rPr lang="es-AR" dirty="0" err="1" smtClean="0"/>
              <a:t>Staging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4716016" y="1916832"/>
            <a:ext cx="2088232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Repositorio Local (Privado)</a:t>
            </a:r>
            <a:endParaRPr lang="es-AR" dirty="0"/>
          </a:p>
        </p:txBody>
      </p:sp>
      <p:sp>
        <p:nvSpPr>
          <p:cNvPr id="7" name="Rounded Rectangle 6"/>
          <p:cNvSpPr/>
          <p:nvPr/>
        </p:nvSpPr>
        <p:spPr>
          <a:xfrm>
            <a:off x="6948264" y="1916832"/>
            <a:ext cx="2088232" cy="13681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Repositorio Remoto (Publico)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4008" y="1815138"/>
            <a:ext cx="4461014" cy="15715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5292080" y="3599267"/>
            <a:ext cx="3492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traer los cambios del repositorio publico</a:t>
            </a:r>
          </a:p>
          <a:p>
            <a:endParaRPr lang="es-AR" dirty="0"/>
          </a:p>
          <a:p>
            <a:r>
              <a:rPr lang="es-AR" dirty="0" err="1">
                <a:latin typeface="Consolas" pitchFamily="49" charset="0"/>
                <a:cs typeface="Consolas" pitchFamily="49" charset="0"/>
              </a:rPr>
              <a:t>g</a:t>
            </a:r>
            <a:r>
              <a:rPr lang="es-AR" dirty="0" err="1">
                <a:latin typeface="Consolas" pitchFamily="49" charset="0"/>
                <a:cs typeface="Consolas" pitchFamily="49" charset="0"/>
              </a:rPr>
              <a:t>it</a:t>
            </a:r>
            <a:r>
              <a:rPr lang="es-AR" dirty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>
                <a:latin typeface="Consolas" pitchFamily="49" charset="0"/>
                <a:cs typeface="Consolas" pitchFamily="49" charset="0"/>
              </a:rPr>
              <a:t>pull</a:t>
            </a:r>
            <a:endParaRPr lang="es-AR" dirty="0">
              <a:latin typeface="Consolas" pitchFamily="49" charset="0"/>
              <a:cs typeface="Consolas" pitchFamily="49" charset="0"/>
            </a:endParaRPr>
          </a:p>
          <a:p>
            <a:endParaRPr lang="es-AR" dirty="0"/>
          </a:p>
          <a:p>
            <a:r>
              <a:rPr lang="es-AR" dirty="0" smtClean="0"/>
              <a:t>Subir los cambios</a:t>
            </a:r>
          </a:p>
          <a:p>
            <a:endParaRPr lang="es-AR" dirty="0"/>
          </a:p>
          <a:p>
            <a:r>
              <a:rPr lang="es-AR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AR" dirty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>
                <a:latin typeface="Consolas" pitchFamily="49" charset="0"/>
                <a:cs typeface="Consolas" pitchFamily="49" charset="0"/>
              </a:rPr>
              <a:t>push</a:t>
            </a:r>
            <a:endParaRPr lang="es-AR" dirty="0">
              <a:latin typeface="Consolas" pitchFamily="49" charset="0"/>
              <a:cs typeface="Consolas" pitchFamily="49" charset="0"/>
            </a:endParaRP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146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07" y="926798"/>
            <a:ext cx="5296986" cy="50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Crear una cuenta en </a:t>
            </a:r>
            <a:r>
              <a:rPr lang="es-AR" dirty="0" err="1" smtClean="0"/>
              <a:t>Github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Entrar a </a:t>
            </a:r>
            <a:r>
              <a:rPr lang="es-AR" dirty="0" smtClean="0">
                <a:hlinkClick r:id="rId2"/>
              </a:rPr>
              <a:t>www.github.com</a:t>
            </a:r>
            <a:endParaRPr lang="es-AR" dirty="0" smtClean="0"/>
          </a:p>
          <a:p>
            <a:r>
              <a:rPr lang="es-AR" dirty="0" smtClean="0"/>
              <a:t>Registrarse </a:t>
            </a:r>
            <a:r>
              <a:rPr lang="es-AR" dirty="0" smtClean="0">
                <a:sym typeface="Wingdings" pitchFamily="2" charset="2"/>
              </a:rPr>
              <a:t></a:t>
            </a:r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7996"/>
            <a:ext cx="1560579" cy="156057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028384" cy="331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0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Clonarse el Repositorio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6532563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s-AR" dirty="0" smtClean="0">
                <a:sym typeface="Wingdings" pitchFamily="2" charset="2"/>
              </a:rPr>
              <a:t>Entrar a </a:t>
            </a:r>
            <a:r>
              <a:rPr lang="es-AR" sz="2000" dirty="0" smtClean="0">
                <a:hlinkClick r:id="rId3"/>
              </a:rPr>
              <a:t>https://github.com/ingjonas/ProgramacionWeb2-2012</a:t>
            </a:r>
            <a:endParaRPr lang="es-AR" sz="2000" dirty="0" smtClean="0"/>
          </a:p>
          <a:p>
            <a:r>
              <a:rPr lang="es-AR" dirty="0" err="1"/>
              <a:t>Click</a:t>
            </a:r>
            <a:r>
              <a:rPr lang="es-AR" dirty="0"/>
              <a:t> </a:t>
            </a:r>
            <a:r>
              <a:rPr lang="es-AR" dirty="0" smtClean="0"/>
              <a:t>“Clone </a:t>
            </a:r>
            <a:r>
              <a:rPr lang="es-AR" dirty="0"/>
              <a:t>in </a:t>
            </a:r>
            <a:r>
              <a:rPr lang="es-AR" dirty="0" smtClean="0"/>
              <a:t>Windows”</a:t>
            </a:r>
          </a:p>
          <a:p>
            <a:r>
              <a:rPr lang="es-AR" dirty="0" err="1" smtClean="0"/>
              <a:t>Click</a:t>
            </a:r>
            <a:r>
              <a:rPr lang="es-AR" dirty="0" smtClean="0"/>
              <a:t> “Open a Shell </a:t>
            </a:r>
            <a:r>
              <a:rPr lang="es-AR" dirty="0" err="1" smtClean="0"/>
              <a:t>here</a:t>
            </a:r>
            <a:r>
              <a:rPr lang="es-AR" dirty="0" smtClean="0"/>
              <a:t>”</a:t>
            </a:r>
            <a:endParaRPr lang="es-AR" dirty="0"/>
          </a:p>
          <a:p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378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#1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Crear un archivo “</a:t>
            </a:r>
            <a:r>
              <a:rPr lang="es-AR" dirty="0" err="1" smtClean="0"/>
              <a:t>index.php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El archivo contiene </a:t>
            </a:r>
            <a:r>
              <a:rPr lang="es-AR" dirty="0"/>
              <a:t>una</a:t>
            </a:r>
            <a:r>
              <a:rPr lang="es-AR" dirty="0" smtClean="0"/>
              <a:t> línea:</a:t>
            </a: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&lt;?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php</a:t>
            </a:r>
            <a:r>
              <a:rPr lang="es-AR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echo “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World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!”; </a:t>
            </a: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?&gt;</a:t>
            </a:r>
          </a:p>
          <a:p>
            <a:r>
              <a:rPr lang="es-AR" dirty="0"/>
              <a:t>Tengo que subirlo al repositorio</a:t>
            </a:r>
          </a:p>
        </p:txBody>
      </p:sp>
      <p:sp>
        <p:nvSpPr>
          <p:cNvPr id="4" name="TextBox 3"/>
          <p:cNvSpPr txBox="1"/>
          <p:nvPr/>
        </p:nvSpPr>
        <p:spPr>
          <a:xfrm rot="20325017">
            <a:off x="6253373" y="5229199"/>
            <a:ext cx="237626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rgbClr val="00B050"/>
                </a:solidFill>
              </a:rPr>
              <a:t>DEMO</a:t>
            </a:r>
            <a:endParaRPr lang="es-AR" sz="32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378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¿Qué es un Sistema de Control de Versiones?</a:t>
            </a:r>
          </a:p>
          <a:p>
            <a:r>
              <a:rPr lang="es-AR" dirty="0" smtClean="0"/>
              <a:t>¿Para que sirve?</a:t>
            </a:r>
          </a:p>
          <a:p>
            <a:r>
              <a:rPr lang="es-AR" dirty="0" smtClean="0"/>
              <a:t>Software de Control de Versiones</a:t>
            </a:r>
          </a:p>
          <a:p>
            <a:r>
              <a:rPr lang="es-AR" dirty="0" smtClean="0"/>
              <a:t>Sistemas Distribuidos </a:t>
            </a:r>
          </a:p>
          <a:p>
            <a:r>
              <a:rPr lang="es-AR" dirty="0" smtClean="0"/>
              <a:t>Sistemas Centralizados</a:t>
            </a:r>
          </a:p>
          <a:p>
            <a:r>
              <a:rPr lang="es-AR" dirty="0" smtClean="0"/>
              <a:t>GIT</a:t>
            </a:r>
          </a:p>
          <a:p>
            <a:r>
              <a:rPr lang="es-AR" dirty="0" err="1" smtClean="0">
                <a:sym typeface="Wingdings" pitchFamily="2" charset="2"/>
              </a:rPr>
              <a:t>Work</a:t>
            </a:r>
            <a:r>
              <a:rPr lang="es-AR" dirty="0" smtClean="0">
                <a:sym typeface="Wingdings" pitchFamily="2" charset="2"/>
              </a:rPr>
              <a:t> </a:t>
            </a:r>
            <a:r>
              <a:rPr lang="es-AR" dirty="0" err="1" smtClean="0">
                <a:sym typeface="Wingdings" pitchFamily="2" charset="2"/>
              </a:rPr>
              <a:t>Together</a:t>
            </a:r>
            <a:r>
              <a:rPr lang="es-AR" dirty="0" smtClean="0">
                <a:sym typeface="Wingdings" pitchFamily="2" charset="2"/>
              </a:rPr>
              <a:t>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66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Recapitulamos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C:\johndoe\&gt;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–a “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index.php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Agrego el archivo a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GIT.El</a:t>
            </a:r>
            <a:r>
              <a:rPr lang="es-AR" dirty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estado es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Untracked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800100" lvl="2" indent="0">
              <a:buNone/>
            </a:pP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C:\johndoe\&gt;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–m “Primera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Version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de la home page”</a:t>
            </a: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Agrego el archivo a mi repositorio local</a:t>
            </a:r>
          </a:p>
          <a:p>
            <a:pPr marL="800100" lvl="2" indent="0">
              <a:buNone/>
            </a:pP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C:\johndoe\&gt;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pull</a:t>
            </a: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Traigo los cambios (si hay en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trunk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MAIN)</a:t>
            </a:r>
          </a:p>
          <a:p>
            <a:pPr marL="800100" lvl="2" indent="0">
              <a:buNone/>
            </a:pP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C:\johndoe\&gt;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push</a:t>
            </a: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s-AR" dirty="0" smtClean="0">
                <a:latin typeface="Consolas" pitchFamily="49" charset="0"/>
                <a:cs typeface="Consolas" pitchFamily="49" charset="0"/>
              </a:rPr>
              <a:t>Subo los cambios al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trunk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378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Ahora alguien!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s-AR" sz="4000" dirty="0" smtClean="0"/>
              <a:t>Bajá los cambios.</a:t>
            </a:r>
          </a:p>
          <a:p>
            <a:pPr marL="857250" lvl="1" indent="-457200"/>
            <a:r>
              <a:rPr lang="es-AR" sz="3600" dirty="0" smtClean="0"/>
              <a:t>¿Qué comando?</a:t>
            </a:r>
          </a:p>
          <a:p>
            <a:pPr marL="457200" indent="-457200"/>
            <a:r>
              <a:rPr lang="es-AR" sz="4000" dirty="0" smtClean="0"/>
              <a:t>Ahora el </a:t>
            </a:r>
            <a:r>
              <a:rPr lang="es-AR" sz="4000" dirty="0" err="1" smtClean="0"/>
              <a:t>index</a:t>
            </a:r>
            <a:r>
              <a:rPr lang="es-AR" sz="4000" dirty="0" smtClean="0"/>
              <a:t> tiene que imprimir “Hola Mundo, soy </a:t>
            </a:r>
            <a:r>
              <a:rPr lang="es-AR" sz="4000" b="1" dirty="0" smtClean="0"/>
              <a:t>[Alguien]</a:t>
            </a:r>
            <a:r>
              <a:rPr lang="es-AR" sz="4000" dirty="0" smtClean="0"/>
              <a:t>!”</a:t>
            </a:r>
          </a:p>
          <a:p>
            <a:pPr marL="457200" indent="-457200"/>
            <a:r>
              <a:rPr lang="es-AR" sz="4000" dirty="0" smtClean="0"/>
              <a:t>Suban los cambios al repositorio.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378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Resolución de Conflictos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s-AR" sz="4000" dirty="0" smtClean="0"/>
              <a:t>Ahora yo, con mis cambios viejos, quiero que imprima</a:t>
            </a:r>
          </a:p>
          <a:p>
            <a:pPr marL="0" indent="0" algn="ctr">
              <a:buNone/>
            </a:pPr>
            <a:r>
              <a:rPr lang="es-AR" sz="4000" dirty="0" smtClean="0"/>
              <a:t>   “Hola Mundo, soy </a:t>
            </a:r>
            <a:r>
              <a:rPr lang="es-AR" sz="4000" b="1" dirty="0" smtClean="0"/>
              <a:t>Nacho</a:t>
            </a:r>
            <a:r>
              <a:rPr lang="es-AR" sz="4000" dirty="0" smtClean="0"/>
              <a:t>!”</a:t>
            </a:r>
          </a:p>
          <a:p>
            <a:pPr marL="0" indent="0">
              <a:buNone/>
            </a:pPr>
            <a:endParaRPr lang="es-AR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378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#2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s-AR" sz="4000" dirty="0" smtClean="0"/>
              <a:t>Crear una carpeta adentro de “Trabajos” que se llame inicial del nombre y apellido</a:t>
            </a:r>
          </a:p>
          <a:p>
            <a:pPr marL="800100" lvl="2" indent="0">
              <a:buNone/>
            </a:pPr>
            <a:r>
              <a:rPr lang="es-AR" sz="3200" dirty="0" smtClean="0"/>
              <a:t>Por Ejemplo:</a:t>
            </a:r>
          </a:p>
          <a:p>
            <a:pPr marL="800100" lvl="2" indent="0">
              <a:buNone/>
            </a:pPr>
            <a:r>
              <a:rPr lang="es-AR" sz="3200" dirty="0" smtClean="0"/>
              <a:t>Trabajos\</a:t>
            </a:r>
            <a:r>
              <a:rPr lang="es-AR" sz="3200" b="1" dirty="0" err="1" smtClean="0"/>
              <a:t>ijonas</a:t>
            </a:r>
            <a:endParaRPr lang="es-AR" sz="3200" b="1" dirty="0" smtClean="0"/>
          </a:p>
          <a:p>
            <a:r>
              <a:rPr lang="es-AR" sz="4000" dirty="0" smtClean="0"/>
              <a:t>Subir el código fuente de tu trabajo.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378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Referencias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s-AR" sz="2800" b="1" dirty="0"/>
              <a:t>Control de Versiones</a:t>
            </a:r>
            <a:endParaRPr lang="es-AR" sz="2800" b="1" dirty="0">
              <a:hlinkClick r:id="rId2"/>
            </a:endParaRPr>
          </a:p>
          <a:p>
            <a:pPr marL="857250" lvl="1" indent="-457200"/>
            <a:r>
              <a:rPr lang="es-AR" sz="2000" dirty="0" smtClean="0">
                <a:hlinkClick r:id="rId2"/>
              </a:rPr>
              <a:t>http</a:t>
            </a:r>
            <a:r>
              <a:rPr lang="es-AR" sz="2000" dirty="0">
                <a:hlinkClick r:id="rId2"/>
              </a:rPr>
              <a:t>://</a:t>
            </a:r>
            <a:r>
              <a:rPr lang="es-AR" sz="2000" dirty="0" smtClean="0">
                <a:hlinkClick r:id="rId2"/>
              </a:rPr>
              <a:t>es.wikipedia.org/wiki/Sistema_de_control_de_versiones</a:t>
            </a:r>
            <a:endParaRPr lang="es-AR" sz="2000" dirty="0" smtClean="0"/>
          </a:p>
          <a:p>
            <a:pPr marL="857250" lvl="1" indent="-457200"/>
            <a:r>
              <a:rPr lang="es-AR" sz="2000" dirty="0">
                <a:hlinkClick r:id="rId3"/>
              </a:rPr>
              <a:t>http://</a:t>
            </a:r>
            <a:r>
              <a:rPr lang="es-AR" sz="2000" dirty="0" smtClean="0">
                <a:hlinkClick r:id="rId3"/>
              </a:rPr>
              <a:t>www.slideshare.net/guest638090/control-de-versiones-con-git-y-github</a:t>
            </a:r>
            <a:endParaRPr lang="es-AR" sz="2000" dirty="0" smtClean="0"/>
          </a:p>
          <a:p>
            <a:pPr marL="857250" lvl="1" indent="-457200"/>
            <a:endParaRPr lang="es-AR" sz="2000" dirty="0"/>
          </a:p>
          <a:p>
            <a:pPr marL="857250" lvl="1" indent="-457200"/>
            <a:endParaRPr lang="es-AR" sz="2000" dirty="0" smtClean="0"/>
          </a:p>
          <a:p>
            <a:pPr marL="457200" indent="-457200"/>
            <a:r>
              <a:rPr lang="es-AR" sz="2800" b="1" dirty="0" smtClean="0"/>
              <a:t>GIT</a:t>
            </a:r>
            <a:endParaRPr lang="es-AR" sz="2800" b="1" dirty="0"/>
          </a:p>
          <a:p>
            <a:pPr marL="857250" lvl="1" indent="-457200"/>
            <a:r>
              <a:rPr lang="es-AR" sz="2000" dirty="0">
                <a:hlinkClick r:id="rId4"/>
              </a:rPr>
              <a:t>http://</a:t>
            </a:r>
            <a:r>
              <a:rPr lang="es-AR" sz="2000" dirty="0" smtClean="0">
                <a:hlinkClick r:id="rId4"/>
              </a:rPr>
              <a:t>git-scm.com/book</a:t>
            </a:r>
            <a:endParaRPr lang="es-AR" sz="2000" dirty="0" smtClean="0"/>
          </a:p>
          <a:p>
            <a:pPr marL="857250" lvl="1" indent="-457200"/>
            <a:r>
              <a:rPr lang="es-AR" sz="2000" dirty="0">
                <a:hlinkClick r:id="rId5"/>
              </a:rPr>
              <a:t>http://git-scm.com/</a:t>
            </a:r>
            <a:endParaRPr lang="es-AR" sz="2000" dirty="0"/>
          </a:p>
          <a:p>
            <a:pPr marL="857250" lvl="1" indent="-457200"/>
            <a:r>
              <a:rPr lang="es-AR" sz="2000" dirty="0">
                <a:hlinkClick r:id="rId6"/>
              </a:rPr>
              <a:t>https://github.com</a:t>
            </a:r>
            <a:r>
              <a:rPr lang="es-AR" sz="2000" dirty="0" smtClean="0">
                <a:hlinkClick r:id="rId6"/>
              </a:rPr>
              <a:t>/</a:t>
            </a:r>
            <a:endParaRPr lang="es-AR" sz="2000" dirty="0" smtClean="0"/>
          </a:p>
          <a:p>
            <a:pPr marL="857250" lvl="1" indent="-457200"/>
            <a:r>
              <a:rPr lang="es-AR" sz="2000" dirty="0">
                <a:hlinkClick r:id="rId7"/>
              </a:rPr>
              <a:t>http://</a:t>
            </a:r>
            <a:r>
              <a:rPr lang="es-AR" sz="2000" dirty="0" smtClean="0">
                <a:hlinkClick r:id="rId7"/>
              </a:rPr>
              <a:t>try.github.com</a:t>
            </a:r>
            <a:r>
              <a:rPr lang="es-AR" sz="2000" dirty="0" smtClean="0"/>
              <a:t> </a:t>
            </a:r>
            <a:r>
              <a:rPr lang="es-AR" sz="2000" b="1" dirty="0" smtClean="0"/>
              <a:t>[RECOMENDADO]</a:t>
            </a:r>
            <a:endParaRPr lang="es-AR" sz="2000" b="1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218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9158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dirty="0" smtClean="0"/>
              <a:t>Gestión de </a:t>
            </a:r>
            <a:r>
              <a:rPr lang="es-AR" sz="4000" dirty="0"/>
              <a:t>los diversos cambios que se realizan sobre los elementos de algún producto o una configuración del mismo</a:t>
            </a:r>
            <a:r>
              <a:rPr lang="es-AR" sz="4000" dirty="0" smtClean="0"/>
              <a:t>.</a:t>
            </a:r>
            <a:endParaRPr lang="es-A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4" y="5012756"/>
            <a:ext cx="2664296" cy="17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t="3637" r="1595"/>
          <a:stretch/>
        </p:blipFill>
        <p:spPr>
          <a:xfrm>
            <a:off x="-2495" y="132750"/>
            <a:ext cx="9615055" cy="6608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08520" y="-321806"/>
            <a:ext cx="37444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800" dirty="0" smtClean="0">
                <a:solidFill>
                  <a:srgbClr val="00B050"/>
                </a:solidFill>
              </a:rPr>
              <a:t>Equipo</a:t>
            </a:r>
            <a:endParaRPr lang="es-AR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0"/>
            <a:ext cx="10329050" cy="683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08520" y="-321806"/>
            <a:ext cx="37444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800" dirty="0" smtClean="0">
                <a:solidFill>
                  <a:srgbClr val="00B050"/>
                </a:solidFill>
              </a:rPr>
              <a:t>Solo</a:t>
            </a:r>
            <a:endParaRPr lang="es-AR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3" y="901278"/>
            <a:ext cx="9133950" cy="5912098"/>
          </a:xfr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latin typeface="+mj-lt"/>
                <a:ea typeface="+mj-ea"/>
                <a:cs typeface="+mj-cs"/>
              </a:rPr>
              <a:t>Almacenamiento y </a:t>
            </a:r>
            <a:r>
              <a:rPr lang="es-AR" sz="4400" dirty="0" err="1">
                <a:latin typeface="+mj-lt"/>
                <a:ea typeface="+mj-ea"/>
                <a:cs typeface="+mj-cs"/>
              </a:rPr>
              <a:t>Backup</a:t>
            </a:r>
            <a:endParaRPr lang="es-AR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8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Control de Acceso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16" y="1600200"/>
            <a:ext cx="5668768" cy="4525963"/>
          </a:xfrm>
        </p:spPr>
      </p:pic>
    </p:spTree>
    <p:extLst>
      <p:ext uri="{BB962C8B-B14F-4D97-AF65-F5344CB8AC3E}">
        <p14:creationId xmlns:p14="http://schemas.microsoft.com/office/powerpoint/2010/main" val="38217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Deshacer Infinito </a:t>
            </a:r>
            <a:r>
              <a:rPr lang="es-AR" dirty="0" smtClean="0">
                <a:sym typeface="Wingdings" pitchFamily="2" charset="2"/>
              </a:rPr>
              <a:t></a:t>
            </a:r>
            <a:endParaRPr lang="es-A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86760" cy="5786760"/>
          </a:xfrm>
        </p:spPr>
      </p:pic>
    </p:spTree>
    <p:extLst>
      <p:ext uri="{BB962C8B-B14F-4D97-AF65-F5344CB8AC3E}">
        <p14:creationId xmlns:p14="http://schemas.microsoft.com/office/powerpoint/2010/main" val="18205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606</Words>
  <Application>Microsoft Office PowerPoint</Application>
  <PresentationFormat>On-screen Show (4:3)</PresentationFormat>
  <Paragraphs>136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Sistemas de Control de Versiones</vt:lpstr>
      <vt:lpstr>¿Alguien sabe que es? ¿Alguien uso alguno?</vt:lpstr>
      <vt:lpstr>Agenda</vt:lpstr>
      <vt:lpstr>¿Qué es?</vt:lpstr>
      <vt:lpstr>PowerPoint Presentation</vt:lpstr>
      <vt:lpstr>PowerPoint Presentation</vt:lpstr>
      <vt:lpstr>PowerPoint Presentation</vt:lpstr>
      <vt:lpstr>Control de Acceso</vt:lpstr>
      <vt:lpstr>Deshacer Infinito </vt:lpstr>
      <vt:lpstr>Mezclar Aportes</vt:lpstr>
      <vt:lpstr>Todos se mantienen sincronizados</vt:lpstr>
      <vt:lpstr>Historial de Cambios</vt:lpstr>
      <vt:lpstr>Versiones en Paralelo</vt:lpstr>
      <vt:lpstr>NO</vt:lpstr>
      <vt:lpstr>Software de Control de Versiones</vt:lpstr>
      <vt:lpstr>Distribuido</vt:lpstr>
      <vt:lpstr>Ventajas</vt:lpstr>
      <vt:lpstr>Centralizado</vt:lpstr>
      <vt:lpstr>Ventajas</vt:lpstr>
      <vt:lpstr>GIT</vt:lpstr>
      <vt:lpstr>Vocabulario</vt:lpstr>
      <vt:lpstr>Estructura de GIT</vt:lpstr>
      <vt:lpstr>Estructura de GIT</vt:lpstr>
      <vt:lpstr>Estructura de GIT</vt:lpstr>
      <vt:lpstr>Estructura de GIT</vt:lpstr>
      <vt:lpstr>PowerPoint Presentation</vt:lpstr>
      <vt:lpstr>Crear una cuenta en Github</vt:lpstr>
      <vt:lpstr>Clonarse el Repositorio</vt:lpstr>
      <vt:lpstr>Ejercicio #1</vt:lpstr>
      <vt:lpstr>Recapitulamos</vt:lpstr>
      <vt:lpstr>Ahora alguien!</vt:lpstr>
      <vt:lpstr>Resolución de Conflictos</vt:lpstr>
      <vt:lpstr>Ejercicio #2</vt:lpstr>
      <vt:lpstr>Referencias</vt:lpstr>
      <vt:lpstr>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Jonas</dc:creator>
  <cp:lastModifiedBy>Ignacio Jonas</cp:lastModifiedBy>
  <cp:revision>22</cp:revision>
  <dcterms:created xsi:type="dcterms:W3CDTF">2012-08-21T00:03:05Z</dcterms:created>
  <dcterms:modified xsi:type="dcterms:W3CDTF">2012-08-23T00:54:04Z</dcterms:modified>
</cp:coreProperties>
</file>