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639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47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70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2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794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507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800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568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58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895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71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3314-3A0E-4BC8-AFAF-241CF5634802}" type="datetimeFigureOut">
              <a:rPr lang="es-AR" smtClean="0"/>
              <a:t>12/09/2012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8014-A3BD-4FA2-899F-46EB9121C0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94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gufoclub.com/wp-content/uploads/2011/12/Rasti-Argent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975" y="-78311"/>
            <a:ext cx="9387487" cy="693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" y="5589240"/>
            <a:ext cx="9268267" cy="1470025"/>
          </a:xfrm>
        </p:spPr>
        <p:txBody>
          <a:bodyPr/>
          <a:lstStyle/>
          <a:p>
            <a:r>
              <a:rPr lang="es-AR" dirty="0" smtClean="0"/>
              <a:t>Programación Orientada a Objetos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0232" y="4685556"/>
            <a:ext cx="2339751" cy="864096"/>
          </a:xfrm>
        </p:spPr>
        <p:txBody>
          <a:bodyPr>
            <a:normAutofit/>
          </a:bodyPr>
          <a:lstStyle/>
          <a:p>
            <a:r>
              <a:rPr lang="es-AR" sz="2000" dirty="0" smtClean="0"/>
              <a:t>Programación Web 2</a:t>
            </a:r>
          </a:p>
          <a:p>
            <a:r>
              <a:rPr lang="es-AR" sz="2000" dirty="0" smtClean="0"/>
              <a:t>2012</a:t>
            </a:r>
            <a:endParaRPr lang="es-AR" sz="2000" dirty="0"/>
          </a:p>
        </p:txBody>
      </p:sp>
      <p:pic>
        <p:nvPicPr>
          <p:cNvPr id="1026" name="Picture 2" descr="http://www.webvigo.com/wp-content/uploads/2012/03/php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2245337" cy="118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Clase</a:t>
            </a:r>
          </a:p>
          <a:p>
            <a:pPr lvl="1"/>
            <a:r>
              <a:rPr lang="es-AR" dirty="0" err="1" smtClean="0"/>
              <a:t>Templates</a:t>
            </a:r>
            <a:r>
              <a:rPr lang="es-AR" dirty="0" smtClean="0"/>
              <a:t> de objetos</a:t>
            </a:r>
          </a:p>
          <a:p>
            <a:pPr lvl="1"/>
            <a:r>
              <a:rPr lang="es-AR" dirty="0" smtClean="0"/>
              <a:t>Definiciones </a:t>
            </a:r>
            <a:r>
              <a:rPr lang="es-AR" dirty="0"/>
              <a:t>de las propiedades y </a:t>
            </a:r>
            <a:r>
              <a:rPr lang="es-AR" dirty="0" smtClean="0"/>
              <a:t>comportamiento</a:t>
            </a:r>
          </a:p>
          <a:p>
            <a:pPr marL="457200" lvl="1" indent="0">
              <a:buNone/>
            </a:pPr>
            <a:endParaRPr lang="es-AR" dirty="0" smtClean="0"/>
          </a:p>
          <a:p>
            <a:r>
              <a:rPr lang="es-AR" dirty="0" smtClean="0"/>
              <a:t>Objeto</a:t>
            </a:r>
          </a:p>
          <a:p>
            <a:pPr lvl="1"/>
            <a:r>
              <a:rPr lang="es-AR" dirty="0" smtClean="0"/>
              <a:t>Es una instancia de una clase</a:t>
            </a:r>
          </a:p>
          <a:p>
            <a:pPr lvl="1"/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pic>
        <p:nvPicPr>
          <p:cNvPr id="3074" name="Picture 2" descr="http://www.puntogeek.com/wp-content/uploads/2009/12/Lego-Mo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784" y="26024"/>
            <a:ext cx="1336770" cy="13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untogeek.com/wp-content/uploads/2009/12/Lego-Mo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184" y="178424"/>
            <a:ext cx="1336770" cy="13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</a:p>
          <a:p>
            <a:pPr lvl="1"/>
            <a:r>
              <a:rPr lang="es-AR" dirty="0" smtClean="0"/>
              <a:t>La Clase B hereda todas las propiedades y comportamiento de la Clase A</a:t>
            </a:r>
          </a:p>
          <a:p>
            <a:pPr lvl="1"/>
            <a:r>
              <a:rPr lang="es-AR" dirty="0" smtClean="0"/>
              <a:t>Si A tiene métodos o propiedades privadas no las hereda.</a:t>
            </a:r>
          </a:p>
          <a:p>
            <a:endParaRPr lang="es-AR" dirty="0"/>
          </a:p>
        </p:txBody>
      </p:sp>
      <p:pic>
        <p:nvPicPr>
          <p:cNvPr id="2050" name="Picture 2" descr="http://www.javastudychannel.com/attachments/Resources/4914-23052-Inheritance_in_Jav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11393" r="1820" b="11614"/>
          <a:stretch/>
        </p:blipFill>
        <p:spPr bwMode="auto">
          <a:xfrm>
            <a:off x="1331640" y="4149080"/>
            <a:ext cx="5740183" cy="23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untogeek.com/wp-content/uploads/2009/12/Lego-Mou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784" y="26024"/>
            <a:ext cx="1336770" cy="13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Caracteristicas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Abstracción</a:t>
            </a:r>
          </a:p>
          <a:p>
            <a:pPr lvl="1"/>
            <a:r>
              <a:rPr lang="es-AR" dirty="0" smtClean="0"/>
              <a:t>Características esenciales de los objetos</a:t>
            </a:r>
          </a:p>
          <a:p>
            <a:pPr lvl="1"/>
            <a:r>
              <a:rPr lang="es-AR" dirty="0" smtClean="0"/>
              <a:t>Etapa de Diseño y Análisis</a:t>
            </a:r>
          </a:p>
          <a:p>
            <a:pPr lvl="1"/>
            <a:r>
              <a:rPr lang="es-AR" dirty="0" smtClean="0"/>
              <a:t>Detectar que es parte del objeto y que no.</a:t>
            </a:r>
          </a:p>
          <a:p>
            <a:r>
              <a:rPr lang="es-AR" dirty="0" smtClean="0"/>
              <a:t>Encapsulamiento</a:t>
            </a:r>
          </a:p>
          <a:p>
            <a:pPr lvl="1"/>
            <a:r>
              <a:rPr lang="es-AR" dirty="0" smtClean="0"/>
              <a:t>Elementos pertenecientes a una misma entidad.</a:t>
            </a:r>
          </a:p>
          <a:p>
            <a:r>
              <a:rPr lang="es-AR" dirty="0" smtClean="0"/>
              <a:t>Modularidad</a:t>
            </a:r>
          </a:p>
          <a:p>
            <a:pPr lvl="1"/>
            <a:r>
              <a:rPr lang="es-AR" dirty="0" smtClean="0"/>
              <a:t>Divide y conquista</a:t>
            </a:r>
          </a:p>
          <a:p>
            <a:pPr lvl="1"/>
            <a:r>
              <a:rPr lang="es-AR" dirty="0" smtClean="0"/>
              <a:t>Cada parte del sistema es un modulo independiente</a:t>
            </a:r>
          </a:p>
          <a:p>
            <a:r>
              <a:rPr lang="es-AR" dirty="0" smtClean="0"/>
              <a:t>Polimorfismo</a:t>
            </a:r>
          </a:p>
          <a:p>
            <a:pPr lvl="1"/>
            <a:r>
              <a:rPr lang="es-AR" dirty="0" smtClean="0"/>
              <a:t>Comportamientos </a:t>
            </a:r>
            <a:r>
              <a:rPr lang="es-AR" dirty="0"/>
              <a:t>diferentes, asociados a objetos distintos, pueden compartir el mismo </a:t>
            </a:r>
            <a:r>
              <a:rPr lang="es-AR" dirty="0" smtClean="0"/>
              <a:t>nombre</a:t>
            </a:r>
          </a:p>
          <a:p>
            <a:r>
              <a:rPr lang="es-AR" dirty="0" smtClean="0"/>
              <a:t>Herencia</a:t>
            </a:r>
            <a:endParaRPr lang="es-AR" dirty="0"/>
          </a:p>
        </p:txBody>
      </p:sp>
      <p:pic>
        <p:nvPicPr>
          <p:cNvPr id="4" name="Picture 2" descr="http://www.puntogeek.com/wp-content/uploads/2009/12/Lego-Mo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784" y="26024"/>
            <a:ext cx="1336770" cy="13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07" y="926798"/>
            <a:ext cx="5296986" cy="50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#1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s-AR" dirty="0" smtClean="0"/>
              <a:t>Tengo que crear un sistema que maneja Productos.</a:t>
            </a:r>
          </a:p>
          <a:p>
            <a:r>
              <a:rPr lang="es-AR" dirty="0" smtClean="0"/>
              <a:t>Cada producto tiene asociado un Nombre y un precio</a:t>
            </a:r>
          </a:p>
          <a:p>
            <a:r>
              <a:rPr lang="es-AR" dirty="0" smtClean="0"/>
              <a:t>El precio varía de acuerdo al cliente que lo va a comprar:</a:t>
            </a:r>
          </a:p>
          <a:p>
            <a:pPr lvl="1"/>
            <a:r>
              <a:rPr lang="es-AR" dirty="0" smtClean="0"/>
              <a:t>Precio Amigo = el precio no varía</a:t>
            </a:r>
          </a:p>
          <a:p>
            <a:pPr lvl="1"/>
            <a:r>
              <a:rPr lang="es-AR" dirty="0" smtClean="0"/>
              <a:t>Con IVA = el precio + 21%</a:t>
            </a:r>
          </a:p>
          <a:p>
            <a:pPr lvl="1"/>
            <a:r>
              <a:rPr lang="es-AR" dirty="0" smtClean="0"/>
              <a:t>Con Tarjeta = (el precio + 21% ) + 15%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2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#2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s-AR" smtClean="0"/>
              <a:t>|Para </a:t>
            </a:r>
            <a:r>
              <a:rPr lang="es-AR" dirty="0" smtClean="0"/>
              <a:t>un sistema bancario, implementar las clases caja de ahorro, cliente y banco para que, al menos, se puedan:</a:t>
            </a:r>
          </a:p>
          <a:p>
            <a:r>
              <a:rPr lang="es-AR" dirty="0" smtClean="0"/>
              <a:t>Crear cajas de ahorro</a:t>
            </a:r>
          </a:p>
          <a:p>
            <a:r>
              <a:rPr lang="es-AR" dirty="0" smtClean="0"/>
              <a:t>Depositar sobre una cuenta</a:t>
            </a:r>
          </a:p>
          <a:p>
            <a:r>
              <a:rPr lang="es-AR" dirty="0" smtClean="0"/>
              <a:t>Extraer sobre una cuenta </a:t>
            </a:r>
          </a:p>
          <a:p>
            <a:r>
              <a:rPr lang="es-AR" dirty="0" smtClean="0"/>
              <a:t>Listar el saldo de una cuenta</a:t>
            </a:r>
          </a:p>
          <a:p>
            <a:r>
              <a:rPr lang="es-AR" dirty="0" smtClean="0"/>
              <a:t>Listar las cuentas de un cliente </a:t>
            </a:r>
          </a:p>
          <a:p>
            <a:r>
              <a:rPr lang="es-AR" dirty="0" smtClean="0"/>
              <a:t>Cerrar cuentas.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19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#3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s-AR" dirty="0" smtClean="0"/>
              <a:t>Armar grupos de 2 (</a:t>
            </a:r>
            <a:r>
              <a:rPr lang="es-AR" dirty="0" err="1" smtClean="0"/>
              <a:t>Pair</a:t>
            </a:r>
            <a:r>
              <a:rPr lang="es-AR" dirty="0" smtClean="0"/>
              <a:t> </a:t>
            </a:r>
            <a:r>
              <a:rPr lang="es-AR" dirty="0" err="1" smtClean="0"/>
              <a:t>Programming</a:t>
            </a:r>
            <a:r>
              <a:rPr lang="es-AR" dirty="0" smtClean="0"/>
              <a:t>)</a:t>
            </a:r>
          </a:p>
          <a:p>
            <a:r>
              <a:rPr lang="es-AR" dirty="0" smtClean="0"/>
              <a:t>Usar los trabajos de cursada</a:t>
            </a:r>
          </a:p>
          <a:p>
            <a:pPr lvl="1"/>
            <a:r>
              <a:rPr lang="es-AR" dirty="0" smtClean="0"/>
              <a:t>Si usaste objetos</a:t>
            </a:r>
          </a:p>
          <a:p>
            <a:pPr lvl="2"/>
            <a:r>
              <a:rPr lang="es-AR" dirty="0" smtClean="0"/>
              <a:t>Discutir la implementación con tu compañero/a</a:t>
            </a:r>
          </a:p>
          <a:p>
            <a:pPr lvl="2"/>
            <a:r>
              <a:rPr lang="es-AR" dirty="0" smtClean="0"/>
              <a:t>¿Está bien implementado?</a:t>
            </a:r>
          </a:p>
          <a:p>
            <a:pPr lvl="1"/>
            <a:r>
              <a:rPr lang="es-AR" dirty="0" smtClean="0"/>
              <a:t>Si no usaste objetos</a:t>
            </a:r>
          </a:p>
          <a:p>
            <a:pPr lvl="2"/>
            <a:r>
              <a:rPr lang="es-AR" dirty="0" smtClean="0"/>
              <a:t>Planteen un diagrama con los objetos e interacciones entre ellos.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84168" y="5517232"/>
            <a:ext cx="280831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0" dirty="0" smtClean="0"/>
              <a:t>30 </a:t>
            </a:r>
            <a:r>
              <a:rPr lang="es-AR" sz="6000" dirty="0" err="1" smtClean="0"/>
              <a:t>mins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667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273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Programación Orientada a Objetos</vt:lpstr>
      <vt:lpstr>Conceptos</vt:lpstr>
      <vt:lpstr>Conceptos</vt:lpstr>
      <vt:lpstr>Caracteristicas</vt:lpstr>
      <vt:lpstr>PowerPoint Presentation</vt:lpstr>
      <vt:lpstr>Ejercicio #1</vt:lpstr>
      <vt:lpstr>Ejercicio #2</vt:lpstr>
      <vt:lpstr>Ejercicio #3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Ignacio Jonas</dc:creator>
  <cp:lastModifiedBy>Ignacio Jonas</cp:lastModifiedBy>
  <cp:revision>8</cp:revision>
  <dcterms:created xsi:type="dcterms:W3CDTF">2012-09-11T00:17:50Z</dcterms:created>
  <dcterms:modified xsi:type="dcterms:W3CDTF">2012-09-12T23:12:39Z</dcterms:modified>
</cp:coreProperties>
</file>