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5" r:id="rId1"/>
  </p:sldMasterIdLst>
  <p:sldIdLst>
    <p:sldId id="256" r:id="rId2"/>
    <p:sldId id="278" r:id="rId3"/>
    <p:sldId id="272" r:id="rId4"/>
    <p:sldId id="273" r:id="rId5"/>
    <p:sldId id="283" r:id="rId6"/>
    <p:sldId id="270" r:id="rId7"/>
    <p:sldId id="268" r:id="rId8"/>
    <p:sldId id="267" r:id="rId9"/>
    <p:sldId id="269" r:id="rId10"/>
    <p:sldId id="279" r:id="rId11"/>
    <p:sldId id="280" r:id="rId12"/>
    <p:sldId id="275" r:id="rId13"/>
    <p:sldId id="276" r:id="rId14"/>
    <p:sldId id="284" r:id="rId15"/>
    <p:sldId id="277" r:id="rId16"/>
    <p:sldId id="271" r:id="rId17"/>
    <p:sldId id="274" r:id="rId18"/>
    <p:sldId id="281" r:id="rId19"/>
    <p:sldId id="285" r:id="rId20"/>
    <p:sldId id="282" r:id="rId21"/>
    <p:sldId id="28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970"/>
    <p:restoredTop sz="94674"/>
  </p:normalViewPr>
  <p:slideViewPr>
    <p:cSldViewPr snapToGrid="0" snapToObjects="1">
      <p:cViewPr varScale="1">
        <p:scale>
          <a:sx n="142" d="100"/>
          <a:sy n="142" d="100"/>
        </p:scale>
        <p:origin x="59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4CD6A-D55F-4443-A30F-D69620C22FA3}" type="datetimeFigureOut">
              <a:rPr lang="en-US" smtClean="0"/>
              <a:t>11/29/19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8FB1E-E8B1-BC4A-8C5D-A5CDE4648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029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4CD6A-D55F-4443-A30F-D69620C22FA3}" type="datetimeFigureOut">
              <a:rPr lang="en-US" smtClean="0"/>
              <a:t>11/29/19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8FB1E-E8B1-BC4A-8C5D-A5CDE4648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112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4CD6A-D55F-4443-A30F-D69620C22FA3}" type="datetimeFigureOut">
              <a:rPr lang="en-US" smtClean="0"/>
              <a:t>11/29/19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8FB1E-E8B1-BC4A-8C5D-A5CDE4648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5930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4CD6A-D55F-4443-A30F-D69620C22FA3}" type="datetimeFigureOut">
              <a:rPr lang="en-US" smtClean="0"/>
              <a:t>11/29/19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8FB1E-E8B1-BC4A-8C5D-A5CDE4648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0059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4CD6A-D55F-4443-A30F-D69620C22FA3}" type="datetimeFigureOut">
              <a:rPr lang="en-US" smtClean="0"/>
              <a:t>11/29/19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8FB1E-E8B1-BC4A-8C5D-A5CDE4648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2438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4CD6A-D55F-4443-A30F-D69620C22FA3}" type="datetimeFigureOut">
              <a:rPr lang="en-US" smtClean="0"/>
              <a:t>11/29/19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8FB1E-E8B1-BC4A-8C5D-A5CDE4648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193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4CD6A-D55F-4443-A30F-D69620C22FA3}" type="datetimeFigureOut">
              <a:rPr lang="en-US" smtClean="0"/>
              <a:t>11/29/19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8FB1E-E8B1-BC4A-8C5D-A5CDE4648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433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4CD6A-D55F-4443-A30F-D69620C22FA3}" type="datetimeFigureOut">
              <a:rPr lang="en-US" smtClean="0"/>
              <a:t>11/29/19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8FB1E-E8B1-BC4A-8C5D-A5CDE4648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785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4CD6A-D55F-4443-A30F-D69620C22FA3}" type="datetimeFigureOut">
              <a:rPr lang="en-US" smtClean="0"/>
              <a:t>11/29/19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8FB1E-E8B1-BC4A-8C5D-A5CDE4648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733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4CD6A-D55F-4443-A30F-D69620C22FA3}" type="datetimeFigureOut">
              <a:rPr lang="en-US" smtClean="0"/>
              <a:t>11/29/19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8FB1E-E8B1-BC4A-8C5D-A5CDE4648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318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4CD6A-D55F-4443-A30F-D69620C22FA3}" type="datetimeFigureOut">
              <a:rPr lang="en-US" smtClean="0"/>
              <a:t>11/29/19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8FB1E-E8B1-BC4A-8C5D-A5CDE4648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658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4CD6A-D55F-4443-A30F-D69620C22FA3}" type="datetimeFigureOut">
              <a:rPr lang="en-US" smtClean="0"/>
              <a:t>11/29/19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8FB1E-E8B1-BC4A-8C5D-A5CDE4648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478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4CD6A-D55F-4443-A30F-D69620C22FA3}" type="datetimeFigureOut">
              <a:rPr lang="en-US" smtClean="0"/>
              <a:t>11/29/19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8FB1E-E8B1-BC4A-8C5D-A5CDE4648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79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BF54CD6A-D55F-4443-A30F-D69620C22FA3}" type="datetimeFigureOut">
              <a:rPr lang="en-US" smtClean="0"/>
              <a:t>11/29/19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B928FB1E-E8B1-BC4A-8C5D-A5CDE4648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474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BF54CD6A-D55F-4443-A30F-D69620C22FA3}" type="datetimeFigureOut">
              <a:rPr lang="en-US" smtClean="0"/>
              <a:t>11/29/19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B928FB1E-E8B1-BC4A-8C5D-A5CDE4648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4690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  <p:sldLayoutId id="2147483777" r:id="rId12"/>
    <p:sldLayoutId id="2147483778" r:id="rId13"/>
    <p:sldLayoutId id="2147483779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raw.githubusercontent.com/Homebrew/install/master/install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ED955-A810-CE4F-A89D-1637667982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Kubernetes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391298-5509-D147-BDCF-90B683CB71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Workshop</a:t>
            </a:r>
          </a:p>
        </p:txBody>
      </p:sp>
    </p:spTree>
    <p:extLst>
      <p:ext uri="{BB962C8B-B14F-4D97-AF65-F5344CB8AC3E}">
        <p14:creationId xmlns:p14="http://schemas.microsoft.com/office/powerpoint/2010/main" val="18947001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32B87-8FA3-9B4F-A04B-6CE91C79C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HELM: CHARTS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17E53915-3596-584F-936C-13447D8377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13635" y="2134534"/>
            <a:ext cx="2536275" cy="4512870"/>
          </a:xfrm>
        </p:spPr>
      </p:pic>
    </p:spTree>
    <p:extLst>
      <p:ext uri="{BB962C8B-B14F-4D97-AF65-F5344CB8AC3E}">
        <p14:creationId xmlns:p14="http://schemas.microsoft.com/office/powerpoint/2010/main" val="39632436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EF133-2447-5547-8A39-49311813B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HELM: CHARTS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479A27E-8DFD-C847-BFA7-014CF95953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3931" y="2583857"/>
            <a:ext cx="3367525" cy="58735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6DBAA5D-1ADC-B24E-B593-E6F4BC8A8B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4692" y="2583857"/>
            <a:ext cx="3815810" cy="3966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521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ED0EF-DF01-8442-8EE2-920568BA6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COMPOSE: RUN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78C18A-C140-404A-8078-C42F8B91D6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/>
              <a:t># make dc-graph-up</a:t>
            </a:r>
            <a:br>
              <a:rPr lang="en-US" i="1" dirty="0"/>
            </a:br>
            <a:r>
              <a:rPr lang="en-US" dirty="0"/>
              <a:t>dc-graph-up: dc-graph-down</a:t>
            </a:r>
            <a:br>
              <a:rPr lang="en-US" dirty="0"/>
            </a:br>
            <a:r>
              <a:rPr lang="en-US" dirty="0"/>
              <a:t>   docker-compose -p </a:t>
            </a:r>
            <a:r>
              <a:rPr lang="en-US" b="1" dirty="0"/>
              <a:t>${PROJECT_NAME}</a:t>
            </a:r>
            <a:r>
              <a:rPr lang="en-US" dirty="0"/>
              <a:t> -f docker-compose-</a:t>
            </a:r>
            <a:r>
              <a:rPr lang="en-US" b="1" dirty="0"/>
              <a:t>${PROJECT_ENV}</a:t>
            </a:r>
            <a:r>
              <a:rPr lang="en-US" dirty="0"/>
              <a:t>.</a:t>
            </a:r>
            <a:r>
              <a:rPr lang="en-US" dirty="0" err="1"/>
              <a:t>yml</a:t>
            </a:r>
            <a:r>
              <a:rPr lang="en-US" dirty="0"/>
              <a:t> up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i="1" dirty="0"/>
              <a:t># make dc-graph-down</a:t>
            </a:r>
            <a:br>
              <a:rPr lang="en-US" i="1" dirty="0"/>
            </a:br>
            <a:r>
              <a:rPr lang="en-US" dirty="0"/>
              <a:t>dc-graph-down:</a:t>
            </a:r>
            <a:br>
              <a:rPr lang="en-US" dirty="0"/>
            </a:br>
            <a:r>
              <a:rPr lang="en-US" dirty="0"/>
              <a:t>   docker-compose -p </a:t>
            </a:r>
            <a:r>
              <a:rPr lang="en-US" b="1" dirty="0"/>
              <a:t>${PROJECT_NAME}</a:t>
            </a:r>
            <a:r>
              <a:rPr lang="en-US" dirty="0"/>
              <a:t> -f docker-compose-</a:t>
            </a:r>
            <a:r>
              <a:rPr lang="en-US" b="1" dirty="0"/>
              <a:t>${PROJECT_ENV}</a:t>
            </a:r>
            <a:r>
              <a:rPr lang="en-US" dirty="0"/>
              <a:t>.</a:t>
            </a:r>
            <a:r>
              <a:rPr lang="en-US" dirty="0" err="1"/>
              <a:t>yml</a:t>
            </a:r>
            <a:r>
              <a:rPr lang="en-US" dirty="0"/>
              <a:t> down</a:t>
            </a:r>
            <a:br>
              <a:rPr lang="en-US" dirty="0"/>
            </a:br>
            <a:r>
              <a:rPr lang="en-US" dirty="0"/>
              <a:t>   docker-compose -p </a:t>
            </a:r>
            <a:r>
              <a:rPr lang="en-US" b="1" dirty="0"/>
              <a:t>${PROJECT_NAME}</a:t>
            </a:r>
            <a:r>
              <a:rPr lang="en-US" dirty="0"/>
              <a:t> -f docker-compose-</a:t>
            </a:r>
            <a:r>
              <a:rPr lang="en-US" b="1" dirty="0"/>
              <a:t>${PROJECT_ENV}</a:t>
            </a:r>
            <a:r>
              <a:rPr lang="en-US" dirty="0"/>
              <a:t>.</a:t>
            </a:r>
            <a:r>
              <a:rPr lang="en-US" dirty="0" err="1"/>
              <a:t>yml</a:t>
            </a:r>
            <a:r>
              <a:rPr lang="en-US" dirty="0"/>
              <a:t> </a:t>
            </a:r>
            <a:r>
              <a:rPr lang="en-US" dirty="0" err="1"/>
              <a:t>rm</a:t>
            </a:r>
            <a:r>
              <a:rPr lang="en-US" dirty="0"/>
              <a:t> -f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187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22471-A54B-EC40-8A64-DC43F65A7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KUBERNETES: RUN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FBBAF9-D81F-8444-88A5-E74914B89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1667" y="2767037"/>
            <a:ext cx="7548664" cy="3176564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i="1" dirty="0"/>
              <a:t># make k8s-graph-up</a:t>
            </a:r>
            <a:br>
              <a:rPr lang="en-US" i="1" dirty="0"/>
            </a:br>
            <a:r>
              <a:rPr lang="en-US" dirty="0"/>
              <a:t>k8s-graph-up: k8s-graph-down k8s-graph-build</a:t>
            </a:r>
            <a:br>
              <a:rPr lang="en-US" dirty="0"/>
            </a:br>
            <a:r>
              <a:rPr lang="en-US" dirty="0"/>
              <a:t>   helm install ../../charts/service-graph \</a:t>
            </a:r>
            <a:br>
              <a:rPr lang="en-US" dirty="0"/>
            </a:br>
            <a:r>
              <a:rPr lang="en-US" dirty="0"/>
              <a:t>      --namespace </a:t>
            </a:r>
            <a:r>
              <a:rPr lang="en-US" b="1" dirty="0"/>
              <a:t>${PROJECT_ENV}</a:t>
            </a:r>
            <a:r>
              <a:rPr lang="en-US" dirty="0"/>
              <a:t> \</a:t>
            </a:r>
            <a:br>
              <a:rPr lang="en-US" dirty="0"/>
            </a:br>
            <a:r>
              <a:rPr lang="en-US" dirty="0"/>
              <a:t>      --name=</a:t>
            </a:r>
            <a:r>
              <a:rPr lang="en-US" b="1" dirty="0"/>
              <a:t>${PROJECT_NAME}</a:t>
            </a:r>
            <a:r>
              <a:rPr lang="en-US" dirty="0"/>
              <a:t> \</a:t>
            </a:r>
            <a:br>
              <a:rPr lang="en-US" dirty="0"/>
            </a:br>
            <a:r>
              <a:rPr lang="en-US" dirty="0"/>
              <a:t>      --values=../../charts/service-graph/values-</a:t>
            </a:r>
            <a:r>
              <a:rPr lang="en-US" b="1" dirty="0"/>
              <a:t>${PROJECT_ENV}</a:t>
            </a:r>
            <a:r>
              <a:rPr lang="en-US" dirty="0"/>
              <a:t>.</a:t>
            </a:r>
            <a:r>
              <a:rPr lang="en-US" dirty="0" err="1"/>
              <a:t>yaml</a:t>
            </a:r>
            <a:r>
              <a:rPr lang="en-US" dirty="0"/>
              <a:t> \</a:t>
            </a:r>
            <a:br>
              <a:rPr lang="en-US" dirty="0"/>
            </a:br>
            <a:r>
              <a:rPr lang="en-US" dirty="0"/>
              <a:t>      --set </a:t>
            </a:r>
            <a:r>
              <a:rPr lang="en-US" dirty="0" err="1"/>
              <a:t>repository.rootDir</a:t>
            </a:r>
            <a:r>
              <a:rPr lang="en-US" dirty="0"/>
              <a:t>="</a:t>
            </a:r>
            <a:r>
              <a:rPr lang="en-US" b="1" dirty="0"/>
              <a:t>${ROOT_PATH}</a:t>
            </a:r>
            <a:r>
              <a:rPr lang="en-US" dirty="0"/>
              <a:t>"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i="1" dirty="0"/>
              <a:t># make k8s-graph-down</a:t>
            </a:r>
            <a:br>
              <a:rPr lang="en-US" i="1" dirty="0"/>
            </a:br>
            <a:r>
              <a:rPr lang="en-US" dirty="0"/>
              <a:t>k8s-graph-down:</a:t>
            </a:r>
            <a:br>
              <a:rPr lang="en-US" dirty="0"/>
            </a:br>
            <a:r>
              <a:rPr lang="en-US" dirty="0"/>
              <a:t>   (helm delete ${PROJECT_NAME} --purge || true) &amp;&gt; /dev/null</a:t>
            </a:r>
          </a:p>
        </p:txBody>
      </p:sp>
    </p:spTree>
    <p:extLst>
      <p:ext uri="{BB962C8B-B14F-4D97-AF65-F5344CB8AC3E}">
        <p14:creationId xmlns:p14="http://schemas.microsoft.com/office/powerpoint/2010/main" val="21910233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DEBA1-FAF7-104B-98D2-84A70684A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KUBERNETES: KUBECTL COMMANDS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141F240-8941-794B-A1E4-8C8DC27F89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04681" y="2197264"/>
            <a:ext cx="4555354" cy="4420958"/>
          </a:xfrm>
        </p:spPr>
      </p:pic>
    </p:spTree>
    <p:extLst>
      <p:ext uri="{BB962C8B-B14F-4D97-AF65-F5344CB8AC3E}">
        <p14:creationId xmlns:p14="http://schemas.microsoft.com/office/powerpoint/2010/main" val="32622138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C4F4E-9692-9747-9E24-797AAA10C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KUBERNETES: INSPECT TEMPLATES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138A01-C66D-C242-8A61-EF9454C544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45223" y="2825402"/>
            <a:ext cx="8101552" cy="2991739"/>
          </a:xfrm>
        </p:spPr>
        <p:txBody>
          <a:bodyPr/>
          <a:lstStyle/>
          <a:p>
            <a:pPr marL="0" indent="0">
              <a:buNone/>
            </a:pPr>
            <a:r>
              <a:rPr lang="en-US" i="1" dirty="0"/>
              <a:t># make k8s-graph-inspect</a:t>
            </a:r>
            <a:br>
              <a:rPr lang="en-US" i="1" dirty="0"/>
            </a:br>
            <a:r>
              <a:rPr lang="en-US" dirty="0"/>
              <a:t>k8s-graph-inspect:</a:t>
            </a:r>
            <a:br>
              <a:rPr lang="en-US" dirty="0"/>
            </a:br>
            <a:r>
              <a:rPr lang="en-US" dirty="0"/>
              <a:t>   helm install ../../charts/service-graph \</a:t>
            </a:r>
            <a:br>
              <a:rPr lang="en-US" dirty="0"/>
            </a:br>
            <a:r>
              <a:rPr lang="en-US" dirty="0"/>
              <a:t>       --namespace </a:t>
            </a:r>
            <a:r>
              <a:rPr lang="en-US" b="1" dirty="0"/>
              <a:t>${PROJECT_ENV}</a:t>
            </a:r>
            <a:r>
              <a:rPr lang="en-US" dirty="0"/>
              <a:t> \</a:t>
            </a:r>
            <a:br>
              <a:rPr lang="en-US" dirty="0"/>
            </a:br>
            <a:r>
              <a:rPr lang="en-US" dirty="0"/>
              <a:t>       --dry-run \</a:t>
            </a:r>
            <a:br>
              <a:rPr lang="en-US" dirty="0"/>
            </a:br>
            <a:r>
              <a:rPr lang="en-US" dirty="0"/>
              <a:t>       --values=../../charts/service-graph/values-</a:t>
            </a:r>
            <a:r>
              <a:rPr lang="en-US" b="1" dirty="0"/>
              <a:t>${PROJECT_ENV}</a:t>
            </a:r>
            <a:r>
              <a:rPr lang="en-US" dirty="0"/>
              <a:t>.</a:t>
            </a:r>
            <a:r>
              <a:rPr lang="en-US" dirty="0" err="1"/>
              <a:t>yaml</a:t>
            </a:r>
            <a:r>
              <a:rPr lang="en-US" dirty="0"/>
              <a:t> \</a:t>
            </a:r>
            <a:br>
              <a:rPr lang="en-US" dirty="0"/>
            </a:br>
            <a:r>
              <a:rPr lang="en-US" dirty="0"/>
              <a:t>       --set </a:t>
            </a:r>
            <a:r>
              <a:rPr lang="en-US" dirty="0" err="1"/>
              <a:t>repository.rootDir</a:t>
            </a:r>
            <a:r>
              <a:rPr lang="en-US" dirty="0"/>
              <a:t>="</a:t>
            </a:r>
            <a:r>
              <a:rPr lang="en-US" b="1" dirty="0"/>
              <a:t>${ROOT_PATH}</a:t>
            </a:r>
            <a:r>
              <a:rPr lang="en-US" dirty="0"/>
              <a:t>" \</a:t>
            </a:r>
            <a:br>
              <a:rPr lang="en-US" dirty="0"/>
            </a:br>
            <a:r>
              <a:rPr lang="en-US" dirty="0"/>
              <a:t>       --debug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4980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4646E-42A1-F549-B405-CD2373D82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KUBETAIL: INSTALL COMMAND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8B60F9-3CA2-E240-B85E-2B0DD280CA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6135" y="2728125"/>
            <a:ext cx="11439727" cy="363651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# make install-brew</a:t>
            </a:r>
            <a:br>
              <a:rPr lang="en-US" dirty="0"/>
            </a:br>
            <a:r>
              <a:rPr lang="en-US" dirty="0"/>
              <a:t>install-brew:</a:t>
            </a:r>
            <a:br>
              <a:rPr lang="en-US" dirty="0"/>
            </a:br>
            <a:r>
              <a:rPr lang="en-US" dirty="0"/>
              <a:t>   /</a:t>
            </a:r>
            <a:r>
              <a:rPr lang="en-US" dirty="0" err="1"/>
              <a:t>usr</a:t>
            </a:r>
            <a:r>
              <a:rPr lang="en-US" dirty="0"/>
              <a:t>/bin/ruby -e "</a:t>
            </a:r>
            <a:r>
              <a:rPr lang="en-US" b="1" dirty="0"/>
              <a:t>$(curl -</a:t>
            </a:r>
            <a:r>
              <a:rPr lang="en-US" b="1" dirty="0" err="1"/>
              <a:t>fsSL</a:t>
            </a:r>
            <a:r>
              <a:rPr lang="en-US" b="1" dirty="0"/>
              <a:t> </a:t>
            </a:r>
            <a:r>
              <a:rPr lang="en-US" b="1" dirty="0">
                <a:hlinkClick r:id="rId2"/>
              </a:rPr>
              <a:t>https://raw.githubusercontent.com/Homebrew/install/master/install</a:t>
            </a:r>
            <a:r>
              <a:rPr lang="en-US" b="1" dirty="0"/>
              <a:t>)</a:t>
            </a:r>
            <a:r>
              <a:rPr lang="en-US" dirty="0"/>
              <a:t>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 make install-</a:t>
            </a:r>
            <a:r>
              <a:rPr lang="en-US" dirty="0" err="1"/>
              <a:t>kubetail</a:t>
            </a:r>
            <a:br>
              <a:rPr lang="en-US" dirty="0"/>
            </a:br>
            <a:r>
              <a:rPr lang="en-US" dirty="0"/>
              <a:t>install-</a:t>
            </a:r>
            <a:r>
              <a:rPr lang="en-US" dirty="0" err="1"/>
              <a:t>kubetail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   brew tap </a:t>
            </a:r>
            <a:r>
              <a:rPr lang="en-US" dirty="0" err="1"/>
              <a:t>johanhaleby</a:t>
            </a:r>
            <a:r>
              <a:rPr lang="en-US" dirty="0"/>
              <a:t>/</a:t>
            </a:r>
            <a:r>
              <a:rPr lang="en-US" dirty="0" err="1"/>
              <a:t>kubetail</a:t>
            </a:r>
            <a:r>
              <a:rPr lang="en-US" dirty="0"/>
              <a:t> &amp;&amp; brew install --HEAD </a:t>
            </a:r>
            <a:r>
              <a:rPr lang="en-US" dirty="0" err="1"/>
              <a:t>kubetail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3267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DF8D8-6E4A-E64D-866E-2E63431FE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KUBETAIL: RUN COMMAND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65134A-E7EF-6649-BBDD-1EC5760B64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75963" y="3027395"/>
            <a:ext cx="6840071" cy="1980062"/>
          </a:xfrm>
        </p:spPr>
        <p:txBody>
          <a:bodyPr/>
          <a:lstStyle/>
          <a:p>
            <a:pPr marL="0" indent="0">
              <a:buNone/>
            </a:pPr>
            <a:r>
              <a:rPr lang="en-US" i="1" dirty="0"/>
              <a:t># make k8s-graph-log</a:t>
            </a:r>
            <a:br>
              <a:rPr lang="en-US" i="1" dirty="0"/>
            </a:br>
            <a:r>
              <a:rPr lang="en-US" dirty="0"/>
              <a:t>k8s-graph-log:</a:t>
            </a:r>
            <a:br>
              <a:rPr lang="en-US" dirty="0"/>
            </a:br>
            <a:r>
              <a:rPr lang="en-US" dirty="0"/>
              <a:t>   </a:t>
            </a:r>
            <a:r>
              <a:rPr lang="en-US" dirty="0" err="1"/>
              <a:t>kubetail</a:t>
            </a:r>
            <a:r>
              <a:rPr lang="en-US" dirty="0"/>
              <a:t> "^.*</a:t>
            </a:r>
            <a:r>
              <a:rPr lang="en-US" dirty="0" err="1"/>
              <a:t>depl</a:t>
            </a:r>
            <a:r>
              <a:rPr lang="en-US" dirty="0"/>
              <a:t>.*" --regex --namespace ${PROJECT_ENV}</a:t>
            </a:r>
          </a:p>
        </p:txBody>
      </p:sp>
    </p:spTree>
    <p:extLst>
      <p:ext uri="{BB962C8B-B14F-4D97-AF65-F5344CB8AC3E}">
        <p14:creationId xmlns:p14="http://schemas.microsoft.com/office/powerpoint/2010/main" val="26028300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A8E2F-7CDF-6D4F-85AC-12721A632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KUBERNETES: ADMIN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7952D3-0ECC-0344-B84D-03CFE409FC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0739" y="2222287"/>
            <a:ext cx="11527277" cy="36365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i="1" dirty="0"/>
              <a:t># make k8s-admin-create</a:t>
            </a:r>
            <a:br>
              <a:rPr lang="en-US" sz="1600" i="1" dirty="0"/>
            </a:br>
            <a:r>
              <a:rPr lang="en-US" sz="1600" i="1" dirty="0"/>
              <a:t>k8s-</a:t>
            </a:r>
            <a:r>
              <a:rPr lang="en-US" sz="1600" dirty="0"/>
              <a:t>admin-create:</a:t>
            </a:r>
            <a:br>
              <a:rPr lang="en-US" sz="1600" dirty="0"/>
            </a:br>
            <a:r>
              <a:rPr lang="en-US" sz="1600" dirty="0"/>
              <a:t>   </a:t>
            </a:r>
            <a:r>
              <a:rPr lang="en-US" sz="1600" dirty="0" err="1"/>
              <a:t>kubectl</a:t>
            </a:r>
            <a:r>
              <a:rPr lang="en-US" sz="1600" dirty="0"/>
              <a:t> apply -f dashboard-</a:t>
            </a:r>
            <a:r>
              <a:rPr lang="en-US" sz="1600" dirty="0" err="1"/>
              <a:t>adminuser.yaml</a:t>
            </a:r>
            <a:br>
              <a:rPr lang="en-US" sz="1600" dirty="0"/>
            </a:br>
            <a:r>
              <a:rPr lang="en-US" sz="1600" dirty="0"/>
              <a:t>   </a:t>
            </a:r>
            <a:r>
              <a:rPr lang="en-US" sz="1600" dirty="0" err="1"/>
              <a:t>kubectl</a:t>
            </a:r>
            <a:r>
              <a:rPr lang="en-US" sz="1600" dirty="0"/>
              <a:t> -n </a:t>
            </a:r>
            <a:r>
              <a:rPr lang="en-US" sz="1600" dirty="0" err="1"/>
              <a:t>kube</a:t>
            </a:r>
            <a:r>
              <a:rPr lang="en-US" sz="1600" dirty="0"/>
              <a:t>-system describe secret </a:t>
            </a:r>
            <a:r>
              <a:rPr lang="en-US" sz="1600" b="1" dirty="0"/>
              <a:t>$(</a:t>
            </a:r>
            <a:r>
              <a:rPr lang="en-US" sz="1600" b="1" dirty="0" err="1"/>
              <a:t>kubectl</a:t>
            </a:r>
            <a:r>
              <a:rPr lang="en-US" sz="1600" b="1" dirty="0"/>
              <a:t> -n </a:t>
            </a:r>
            <a:r>
              <a:rPr lang="en-US" sz="1600" b="1" dirty="0" err="1"/>
              <a:t>kube</a:t>
            </a:r>
            <a:r>
              <a:rPr lang="en-US" sz="1600" b="1" dirty="0"/>
              <a:t>-system get secret | grep admin-user | </a:t>
            </a:r>
            <a:r>
              <a:rPr lang="en-US" sz="1600" b="1" dirty="0" err="1"/>
              <a:t>awk</a:t>
            </a:r>
            <a:r>
              <a:rPr lang="en-US" sz="1600" b="1" dirty="0"/>
              <a:t> '{print $1}')</a:t>
            </a:r>
            <a:br>
              <a:rPr lang="en-US" sz="1600" b="1" dirty="0"/>
            </a:br>
            <a:br>
              <a:rPr lang="en-US" sz="1600" b="1" dirty="0"/>
            </a:br>
            <a:r>
              <a:rPr lang="en-US" sz="1600" i="1" dirty="0"/>
              <a:t># make k8s-admin-token</a:t>
            </a:r>
            <a:br>
              <a:rPr lang="en-US" sz="1600" i="1" dirty="0"/>
            </a:br>
            <a:r>
              <a:rPr lang="en-US" sz="1600" i="1" dirty="0"/>
              <a:t>k8s-</a:t>
            </a:r>
            <a:r>
              <a:rPr lang="en-US" sz="1600" dirty="0"/>
              <a:t>admin-token:</a:t>
            </a:r>
            <a:br>
              <a:rPr lang="en-US" sz="1600" dirty="0"/>
            </a:br>
            <a:r>
              <a:rPr lang="en-US" sz="1600" dirty="0"/>
              <a:t>   </a:t>
            </a:r>
            <a:r>
              <a:rPr lang="en-US" sz="1600" dirty="0" err="1"/>
              <a:t>kubectl</a:t>
            </a:r>
            <a:r>
              <a:rPr lang="en-US" sz="1600" dirty="0"/>
              <a:t> -n </a:t>
            </a:r>
            <a:r>
              <a:rPr lang="en-US" sz="1600" dirty="0" err="1"/>
              <a:t>kube</a:t>
            </a:r>
            <a:r>
              <a:rPr lang="en-US" sz="1600" dirty="0"/>
              <a:t>-system describe secret </a:t>
            </a:r>
            <a:r>
              <a:rPr lang="en-US" sz="1600" b="1" dirty="0"/>
              <a:t>$(</a:t>
            </a:r>
            <a:r>
              <a:rPr lang="en-US" sz="1600" b="1" dirty="0" err="1"/>
              <a:t>kubectl</a:t>
            </a:r>
            <a:r>
              <a:rPr lang="en-US" sz="1600" b="1" dirty="0"/>
              <a:t> -n </a:t>
            </a:r>
            <a:r>
              <a:rPr lang="en-US" sz="1600" b="1" dirty="0" err="1"/>
              <a:t>kube</a:t>
            </a:r>
            <a:r>
              <a:rPr lang="en-US" sz="1600" b="1" dirty="0"/>
              <a:t>-system get secret | grep admin-user | </a:t>
            </a:r>
            <a:r>
              <a:rPr lang="en-US" sz="1600" b="1" dirty="0" err="1"/>
              <a:t>awk</a:t>
            </a:r>
            <a:r>
              <a:rPr lang="en-US" sz="1600" b="1" dirty="0"/>
              <a:t> '{print $1}')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9562732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92D05-5D8C-EF4A-83EB-8DF45FE48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KUBERBETES: ADMIN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737B274-2E11-9648-B49B-9F340AB82B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3696" y="2437672"/>
            <a:ext cx="9884606" cy="4070132"/>
          </a:xfrm>
        </p:spPr>
      </p:pic>
    </p:spTree>
    <p:extLst>
      <p:ext uri="{BB962C8B-B14F-4D97-AF65-F5344CB8AC3E}">
        <p14:creationId xmlns:p14="http://schemas.microsoft.com/office/powerpoint/2010/main" val="3431186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7784D-4A74-714B-9D56-8118D8765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DOCKER-FOR-DESKTOP: ENABLING K8S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3272200-AF6D-6D41-88F2-9122D9988B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44709" y="2528748"/>
            <a:ext cx="4776304" cy="377573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B484972-CE8C-3441-A6A7-68BCDBC26D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796" y="2528748"/>
            <a:ext cx="4779523" cy="3793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036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E9428-6E75-9449-B494-0AD6B42C3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KUBERNETES: 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DA8784-C80B-4543-A4E3-A9E0312113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4281" y="3554976"/>
            <a:ext cx="11358663" cy="307928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i="1" dirty="0"/>
              <a:t># make k8s-gui-up</a:t>
            </a:r>
            <a:br>
              <a:rPr lang="en-US" sz="1400" i="1" dirty="0"/>
            </a:br>
            <a:r>
              <a:rPr lang="en-US" sz="1400" dirty="0"/>
              <a:t>k8s-gui-up:</a:t>
            </a:r>
            <a:br>
              <a:rPr lang="en-US" sz="1400" dirty="0"/>
            </a:br>
            <a:r>
              <a:rPr lang="en-US" sz="1400" dirty="0"/>
              <a:t>   </a:t>
            </a:r>
            <a:r>
              <a:rPr lang="en-US" sz="1400" dirty="0" err="1"/>
              <a:t>kubectl</a:t>
            </a:r>
            <a:r>
              <a:rPr lang="en-US" sz="1400" dirty="0"/>
              <a:t> apply -f https://</a:t>
            </a:r>
            <a:r>
              <a:rPr lang="en-US" sz="1400" dirty="0" err="1"/>
              <a:t>raw.githubusercontent.com</a:t>
            </a:r>
            <a:r>
              <a:rPr lang="en-US" sz="1400" dirty="0"/>
              <a:t>/</a:t>
            </a:r>
            <a:r>
              <a:rPr lang="en-US" sz="1400" dirty="0" err="1"/>
              <a:t>kubernetes</a:t>
            </a:r>
            <a:r>
              <a:rPr lang="en-US" sz="1400" dirty="0"/>
              <a:t>/dashboard/v2.0.0-beta1/</a:t>
            </a:r>
            <a:r>
              <a:rPr lang="en-US" sz="1400" dirty="0" err="1"/>
              <a:t>aio</a:t>
            </a:r>
            <a:r>
              <a:rPr lang="en-US" sz="1400" dirty="0"/>
              <a:t>/deploy/</a:t>
            </a:r>
            <a:r>
              <a:rPr lang="en-US" sz="1400" dirty="0" err="1"/>
              <a:t>recommended.yaml</a:t>
            </a:r>
            <a:br>
              <a:rPr lang="en-US" sz="1400" dirty="0"/>
            </a:br>
            <a:r>
              <a:rPr lang="en-US" sz="1400" dirty="0"/>
              <a:t>   </a:t>
            </a:r>
            <a:r>
              <a:rPr lang="en-US" sz="1400" dirty="0" err="1"/>
              <a:t>kubectl</a:t>
            </a:r>
            <a:r>
              <a:rPr lang="en-US" sz="1400" dirty="0"/>
              <a:t> proxy</a:t>
            </a:r>
            <a:br>
              <a:rPr lang="en-US" sz="1400" dirty="0"/>
            </a:br>
            <a:br>
              <a:rPr lang="en-US" sz="1400" dirty="0"/>
            </a:br>
            <a:r>
              <a:rPr lang="en-US" sz="1400" i="1" dirty="0"/>
              <a:t># make k8s-gui-open</a:t>
            </a:r>
            <a:br>
              <a:rPr lang="en-US" sz="1400" i="1" dirty="0"/>
            </a:br>
            <a:r>
              <a:rPr lang="en-US" sz="1400" dirty="0"/>
              <a:t>k8s-gui-open:</a:t>
            </a:r>
            <a:br>
              <a:rPr lang="en-US" sz="1400" dirty="0"/>
            </a:br>
            <a:r>
              <a:rPr lang="en-US" sz="1400" dirty="0"/>
              <a:t>   open http://localhost:8001/</a:t>
            </a:r>
            <a:r>
              <a:rPr lang="en-US" sz="1400" dirty="0" err="1"/>
              <a:t>api</a:t>
            </a:r>
            <a:r>
              <a:rPr lang="en-US" sz="1400" dirty="0"/>
              <a:t>/v1/namespaces/</a:t>
            </a:r>
            <a:r>
              <a:rPr lang="en-US" sz="1400" dirty="0" err="1"/>
              <a:t>kubernetes</a:t>
            </a:r>
            <a:r>
              <a:rPr lang="en-US" sz="1400" dirty="0"/>
              <a:t>-dashboard/services/</a:t>
            </a:r>
            <a:r>
              <a:rPr lang="en-US" sz="1400" dirty="0" err="1"/>
              <a:t>https:kubernetes-dashboard</a:t>
            </a:r>
            <a:r>
              <a:rPr lang="en-US" sz="1400" dirty="0"/>
              <a:t>:/proxy/</a:t>
            </a:r>
            <a:br>
              <a:rPr lang="en-US" sz="1400" dirty="0"/>
            </a:br>
            <a:endParaRPr lang="en-US" sz="1400" dirty="0"/>
          </a:p>
          <a:p>
            <a:pPr marL="0" indent="0">
              <a:buNone/>
            </a:pPr>
            <a:r>
              <a:rPr lang="en-US" sz="1400" dirty="0"/>
              <a:t># make k8s-gui-down</a:t>
            </a:r>
            <a:br>
              <a:rPr lang="en-US" sz="1400" dirty="0"/>
            </a:br>
            <a:r>
              <a:rPr lang="en-US" sz="1400" dirty="0"/>
              <a:t>k8s-gui-down:</a:t>
            </a:r>
            <a:br>
              <a:rPr lang="en-US" sz="1400" dirty="0"/>
            </a:br>
            <a:r>
              <a:rPr lang="en-US" sz="1400" dirty="0"/>
              <a:t>    </a:t>
            </a:r>
            <a:r>
              <a:rPr lang="en-US" sz="1400" dirty="0" err="1"/>
              <a:t>kubectl</a:t>
            </a:r>
            <a:r>
              <a:rPr lang="en-US" sz="1400" dirty="0"/>
              <a:t> delete -f https://</a:t>
            </a:r>
            <a:r>
              <a:rPr lang="en-US" sz="1400" dirty="0" err="1"/>
              <a:t>raw.githubusercontent.com</a:t>
            </a:r>
            <a:r>
              <a:rPr lang="en-US" sz="1400" dirty="0"/>
              <a:t>/</a:t>
            </a:r>
            <a:r>
              <a:rPr lang="en-US" sz="1400" dirty="0" err="1"/>
              <a:t>kubernetes</a:t>
            </a:r>
            <a:r>
              <a:rPr lang="en-US" sz="1400" dirty="0"/>
              <a:t>/dashboard/v2.0.0-beta1/</a:t>
            </a:r>
            <a:r>
              <a:rPr lang="en-US" sz="1400" dirty="0" err="1"/>
              <a:t>aio</a:t>
            </a:r>
            <a:r>
              <a:rPr lang="en-US" sz="1400" dirty="0"/>
              <a:t>/deploy/</a:t>
            </a:r>
            <a:r>
              <a:rPr lang="en-US" sz="1400" dirty="0" err="1"/>
              <a:t>recommended.yaml</a:t>
            </a:r>
            <a:endParaRPr lang="en-US" sz="1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51AD93-3961-A846-AD0F-CF500435E2BE}"/>
              </a:ext>
            </a:extLst>
          </p:cNvPr>
          <p:cNvSpPr txBox="1"/>
          <p:nvPr/>
        </p:nvSpPr>
        <p:spPr>
          <a:xfrm>
            <a:off x="1422283" y="2708669"/>
            <a:ext cx="9347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https://</a:t>
            </a:r>
            <a:r>
              <a:rPr lang="en-US" i="1" dirty="0" err="1"/>
              <a:t>kubernetes.io</a:t>
            </a:r>
            <a:r>
              <a:rPr lang="en-US" i="1" dirty="0"/>
              <a:t>/docs/tasks/access-application-cluster/web-</a:t>
            </a:r>
            <a:r>
              <a:rPr lang="en-US" i="1" dirty="0" err="1"/>
              <a:t>ui</a:t>
            </a:r>
            <a:r>
              <a:rPr lang="en-US" i="1" dirty="0"/>
              <a:t>-dashboard/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0423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21AC9-EA55-9D49-9D81-CDE6AC5AC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KUBERNETES: DASHBOARD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A56CAD1-0D2F-174D-8B75-68DF924C3C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65693" y="2251683"/>
            <a:ext cx="8060611" cy="4467443"/>
          </a:xfrm>
        </p:spPr>
      </p:pic>
    </p:spTree>
    <p:extLst>
      <p:ext uri="{BB962C8B-B14F-4D97-AF65-F5344CB8AC3E}">
        <p14:creationId xmlns:p14="http://schemas.microsoft.com/office/powerpoint/2010/main" val="1714196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4CB52-3E37-3A42-887C-9E7697824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HELM: INSTALL COMMAND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635EAE-144F-C344-94BA-7AB7BFBB62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8180" y="2698943"/>
            <a:ext cx="7955637" cy="363651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# make install-helm</a:t>
            </a:r>
            <a:br>
              <a:rPr lang="en-US" dirty="0"/>
            </a:br>
            <a:r>
              <a:rPr lang="en-US" dirty="0"/>
              <a:t>install-helm:</a:t>
            </a:r>
            <a:br>
              <a:rPr lang="en-US" dirty="0"/>
            </a:br>
            <a:r>
              <a:rPr lang="en-US" dirty="0"/>
              <a:t>   curl -L https://</a:t>
            </a:r>
            <a:r>
              <a:rPr lang="en-US" dirty="0" err="1"/>
              <a:t>get.helm.sh</a:t>
            </a:r>
            <a:r>
              <a:rPr lang="en-US" dirty="0"/>
              <a:t>/helm-v2.14.3-darwin-amd64.tar.gz | tar </a:t>
            </a:r>
            <a:r>
              <a:rPr lang="en-US" dirty="0" err="1"/>
              <a:t>xz</a:t>
            </a:r>
            <a:br>
              <a:rPr lang="en-US" dirty="0"/>
            </a:br>
            <a:r>
              <a:rPr lang="en-US" dirty="0"/>
              <a:t>   </a:t>
            </a:r>
            <a:r>
              <a:rPr lang="en-US" dirty="0" err="1"/>
              <a:t>sudo</a:t>
            </a:r>
            <a:r>
              <a:rPr lang="en-US" dirty="0"/>
              <a:t> mv darwin-amd64/helm /</a:t>
            </a:r>
            <a:r>
              <a:rPr lang="en-US" dirty="0" err="1"/>
              <a:t>usr</a:t>
            </a:r>
            <a:r>
              <a:rPr lang="en-US" dirty="0"/>
              <a:t>/local/bin/helm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# make install-tiller</a:t>
            </a:r>
            <a:br>
              <a:rPr lang="en-US" dirty="0"/>
            </a:br>
            <a:r>
              <a:rPr lang="en-US" dirty="0"/>
              <a:t>install-tiller:</a:t>
            </a:r>
            <a:br>
              <a:rPr lang="en-US" dirty="0"/>
            </a:br>
            <a:r>
              <a:rPr lang="en-US" dirty="0"/>
              <a:t>   helm </a:t>
            </a:r>
            <a:r>
              <a:rPr lang="en-US" dirty="0" err="1"/>
              <a:t>init</a:t>
            </a:r>
            <a:r>
              <a:rPr lang="en-US" dirty="0"/>
              <a:t> --upgrade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690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06DFF-60CF-A54C-9E65-F0CF75FB6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COREDNS: INSTALL COMMAND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673B58-178A-DE43-A76F-4D94D3C492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36078" y="2903224"/>
            <a:ext cx="8519841" cy="272909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#make install-</a:t>
            </a:r>
            <a:r>
              <a:rPr lang="en-US" dirty="0" err="1"/>
              <a:t>coredns</a:t>
            </a:r>
            <a:br>
              <a:rPr lang="en-US" dirty="0"/>
            </a:br>
            <a:r>
              <a:rPr lang="en-US" dirty="0"/>
              <a:t>install-</a:t>
            </a:r>
            <a:r>
              <a:rPr lang="en-US" dirty="0" err="1"/>
              <a:t>coredns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   helm install stable/</a:t>
            </a:r>
            <a:r>
              <a:rPr lang="en-US" dirty="0" err="1"/>
              <a:t>coredns</a:t>
            </a:r>
            <a:r>
              <a:rPr lang="en-US" dirty="0"/>
              <a:t> --name </a:t>
            </a:r>
            <a:r>
              <a:rPr lang="en-US" dirty="0" err="1"/>
              <a:t>coredns</a:t>
            </a:r>
            <a:r>
              <a:rPr lang="en-US" dirty="0"/>
              <a:t> --namespace=</a:t>
            </a:r>
            <a:r>
              <a:rPr lang="en-US" dirty="0" err="1"/>
              <a:t>kube</a:t>
            </a:r>
            <a:r>
              <a:rPr lang="en-US" dirty="0"/>
              <a:t>-system</a:t>
            </a:r>
          </a:p>
        </p:txBody>
      </p:sp>
    </p:spTree>
    <p:extLst>
      <p:ext uri="{BB962C8B-B14F-4D97-AF65-F5344CB8AC3E}">
        <p14:creationId xmlns:p14="http://schemas.microsoft.com/office/powerpoint/2010/main" val="7704707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9076F-3927-7A40-AC10-48BC7C3A3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KUBERNETES: “DEV”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41074-FD34-7449-888F-6E5AE3938C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6848" y="3049138"/>
            <a:ext cx="7945909" cy="1610411"/>
          </a:xfrm>
        </p:spPr>
        <p:txBody>
          <a:bodyPr/>
          <a:lstStyle/>
          <a:p>
            <a:pPr marL="0" indent="0">
              <a:buNone/>
            </a:pPr>
            <a:r>
              <a:rPr lang="en-US" i="1" dirty="0"/>
              <a:t># make k8s-namespace-create</a:t>
            </a:r>
            <a:br>
              <a:rPr lang="en-US" i="1" dirty="0"/>
            </a:br>
            <a:r>
              <a:rPr lang="en-US" i="1" dirty="0"/>
              <a:t>k8s-</a:t>
            </a:r>
            <a:r>
              <a:rPr lang="en-US" dirty="0"/>
              <a:t>namespace-create:</a:t>
            </a:r>
            <a:br>
              <a:rPr lang="en-US" dirty="0"/>
            </a:br>
            <a:r>
              <a:rPr lang="en-US" dirty="0"/>
              <a:t>   </a:t>
            </a:r>
            <a:r>
              <a:rPr lang="en-US" dirty="0" err="1"/>
              <a:t>kubectl</a:t>
            </a:r>
            <a:r>
              <a:rPr lang="en-US" dirty="0"/>
              <a:t> create namespace </a:t>
            </a:r>
            <a:r>
              <a:rPr lang="en-US" b="1" dirty="0"/>
              <a:t>${PROJECT_ENV}</a:t>
            </a:r>
            <a:br>
              <a:rPr lang="en-US" b="1" dirty="0"/>
            </a:br>
            <a:r>
              <a:rPr lang="en-US" b="1" dirty="0"/>
              <a:t>   </a:t>
            </a:r>
            <a:r>
              <a:rPr lang="en-US" dirty="0" err="1"/>
              <a:t>kubectl</a:t>
            </a:r>
            <a:r>
              <a:rPr lang="en-US" dirty="0"/>
              <a:t> config set-context --current --namespace=</a:t>
            </a:r>
            <a:r>
              <a:rPr lang="en-US" b="1" dirty="0"/>
              <a:t>${PROJECT_ENV}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88775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3D845-C284-664C-8641-D553B079B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SKAFFOLD: INSTALL COMMAND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C6E7D8-846E-CB44-8C2F-BF611C0F1A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827" y="2514116"/>
            <a:ext cx="11150344" cy="3636511"/>
          </a:xfrm>
        </p:spPr>
        <p:txBody>
          <a:bodyPr/>
          <a:lstStyle/>
          <a:p>
            <a:pPr marL="0" indent="0">
              <a:buNone/>
            </a:pPr>
            <a:r>
              <a:rPr lang="en-US" i="1" dirty="0"/>
              <a:t># make </a:t>
            </a:r>
            <a:r>
              <a:rPr lang="en-US" i="1" dirty="0" err="1"/>
              <a:t>installl-skaffold</a:t>
            </a:r>
            <a:br>
              <a:rPr lang="en-US" i="1" dirty="0"/>
            </a:br>
            <a:r>
              <a:rPr lang="en-US" dirty="0"/>
              <a:t>install-</a:t>
            </a:r>
            <a:r>
              <a:rPr lang="en-US" dirty="0" err="1"/>
              <a:t>skaffold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   curl -Lo </a:t>
            </a:r>
            <a:r>
              <a:rPr lang="en-US" dirty="0" err="1"/>
              <a:t>skaffold</a:t>
            </a:r>
            <a:r>
              <a:rPr lang="en-US" dirty="0"/>
              <a:t> https://</a:t>
            </a:r>
            <a:r>
              <a:rPr lang="en-US" dirty="0" err="1"/>
              <a:t>storage.googleapis.com</a:t>
            </a:r>
            <a:r>
              <a:rPr lang="en-US" dirty="0"/>
              <a:t>/</a:t>
            </a:r>
            <a:r>
              <a:rPr lang="en-US" dirty="0" err="1"/>
              <a:t>skaffold</a:t>
            </a:r>
            <a:r>
              <a:rPr lang="en-US" dirty="0"/>
              <a:t>/releases/latest/skaffold-darwin-amd64</a:t>
            </a:r>
            <a:br>
              <a:rPr lang="en-US" dirty="0"/>
            </a:br>
            <a:r>
              <a:rPr lang="en-US" dirty="0"/>
              <a:t>   </a:t>
            </a:r>
            <a:r>
              <a:rPr lang="en-US" dirty="0" err="1"/>
              <a:t>chmod</a:t>
            </a:r>
            <a:r>
              <a:rPr lang="en-US" dirty="0"/>
              <a:t> +x </a:t>
            </a:r>
            <a:r>
              <a:rPr lang="en-US" dirty="0" err="1"/>
              <a:t>skaffold</a:t>
            </a:r>
            <a:br>
              <a:rPr lang="en-US" dirty="0"/>
            </a:br>
            <a:r>
              <a:rPr lang="en-US" dirty="0"/>
              <a:t>   </a:t>
            </a:r>
            <a:r>
              <a:rPr lang="en-US" dirty="0" err="1"/>
              <a:t>sudo</a:t>
            </a:r>
            <a:r>
              <a:rPr lang="en-US" dirty="0"/>
              <a:t> mv </a:t>
            </a:r>
            <a:r>
              <a:rPr lang="en-US" dirty="0" err="1"/>
              <a:t>skaffold</a:t>
            </a:r>
            <a:r>
              <a:rPr lang="en-US" dirty="0"/>
              <a:t> /</a:t>
            </a:r>
            <a:r>
              <a:rPr lang="en-US" dirty="0" err="1"/>
              <a:t>usr</a:t>
            </a:r>
            <a:r>
              <a:rPr lang="en-US" dirty="0"/>
              <a:t>/local/bin</a:t>
            </a:r>
          </a:p>
        </p:txBody>
      </p:sp>
    </p:spTree>
    <p:extLst>
      <p:ext uri="{BB962C8B-B14F-4D97-AF65-F5344CB8AC3E}">
        <p14:creationId xmlns:p14="http://schemas.microsoft.com/office/powerpoint/2010/main" val="30122482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B3A3D-3EAC-9A47-8578-2BC5BA307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SKAFFOLD: MANIFEST FILE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275DACC-827F-8E4A-B403-FFA3AD534B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98843" y="1974715"/>
            <a:ext cx="5330758" cy="4513633"/>
          </a:xfrm>
        </p:spPr>
      </p:pic>
    </p:spTree>
    <p:extLst>
      <p:ext uri="{BB962C8B-B14F-4D97-AF65-F5344CB8AC3E}">
        <p14:creationId xmlns:p14="http://schemas.microsoft.com/office/powerpoint/2010/main" val="439768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54AF1-DE36-3947-AA43-29F09576C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SKAFFOLD: COMMANDS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0DD9C72-5817-644E-94B9-79890BB6A4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82504" y="2573455"/>
            <a:ext cx="7426990" cy="3846800"/>
          </a:xfrm>
        </p:spPr>
      </p:pic>
    </p:spTree>
    <p:extLst>
      <p:ext uri="{BB962C8B-B14F-4D97-AF65-F5344CB8AC3E}">
        <p14:creationId xmlns:p14="http://schemas.microsoft.com/office/powerpoint/2010/main" val="17950120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3D845-C284-664C-8641-D553B079B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SKAFFOLD: BUILD COMMAND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C6E7D8-846E-CB44-8C2F-BF611C0F1A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83308" y="3282603"/>
            <a:ext cx="7654079" cy="1853602"/>
          </a:xfrm>
        </p:spPr>
        <p:txBody>
          <a:bodyPr/>
          <a:lstStyle/>
          <a:p>
            <a:pPr marL="0" indent="0">
              <a:buNone/>
            </a:pPr>
            <a:r>
              <a:rPr lang="en-US" i="1" dirty="0"/>
              <a:t># make k8s-graph-build</a:t>
            </a:r>
            <a:br>
              <a:rPr lang="en-US" i="1" dirty="0"/>
            </a:br>
            <a:r>
              <a:rPr lang="en-US" dirty="0"/>
              <a:t>k8s-graph-build:</a:t>
            </a:r>
            <a:br>
              <a:rPr lang="en-US" dirty="0"/>
            </a:br>
            <a:r>
              <a:rPr lang="en-US" dirty="0"/>
              <a:t>   </a:t>
            </a:r>
            <a:r>
              <a:rPr lang="en-US" dirty="0" err="1"/>
              <a:t>skaffold</a:t>
            </a:r>
            <a:r>
              <a:rPr lang="en-US" dirty="0"/>
              <a:t> build -f </a:t>
            </a:r>
            <a:r>
              <a:rPr lang="en-US" dirty="0" err="1"/>
              <a:t>skaffold</a:t>
            </a:r>
            <a:r>
              <a:rPr lang="en-US" dirty="0"/>
              <a:t>-</a:t>
            </a:r>
            <a:r>
              <a:rPr lang="en-US" b="1" dirty="0"/>
              <a:t>${PROJECT_ENV}</a:t>
            </a:r>
            <a:r>
              <a:rPr lang="en-US" dirty="0"/>
              <a:t>.</a:t>
            </a:r>
            <a:r>
              <a:rPr lang="en-US" dirty="0" err="1"/>
              <a:t>yaml</a:t>
            </a:r>
            <a:r>
              <a:rPr lang="en-US" dirty="0"/>
              <a:t> --skip-tests=true</a:t>
            </a:r>
          </a:p>
        </p:txBody>
      </p:sp>
    </p:spTree>
    <p:extLst>
      <p:ext uri="{BB962C8B-B14F-4D97-AF65-F5344CB8AC3E}">
        <p14:creationId xmlns:p14="http://schemas.microsoft.com/office/powerpoint/2010/main" val="5534032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{D407DF7E-4C66-C34A-8A36-DDDCE20DEE96}tf10001121</Template>
  <TotalTime>297</TotalTime>
  <Words>128</Words>
  <Application>Microsoft Macintosh PowerPoint</Application>
  <PresentationFormat>Widescreen</PresentationFormat>
  <Paragraphs>41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Century Gothic</vt:lpstr>
      <vt:lpstr>Wingdings 2</vt:lpstr>
      <vt:lpstr>Quotable</vt:lpstr>
      <vt:lpstr>Kubernetes</vt:lpstr>
      <vt:lpstr>DOCKER-FOR-DESKTOP: ENABLING K8S</vt:lpstr>
      <vt:lpstr>HELM: INSTALL COMMAND</vt:lpstr>
      <vt:lpstr>COREDNS: INSTALL COMMAND</vt:lpstr>
      <vt:lpstr>KUBERNETES: “DEV” ENVIRONMENT</vt:lpstr>
      <vt:lpstr>SKAFFOLD: INSTALL COMMAND</vt:lpstr>
      <vt:lpstr>SKAFFOLD: MANIFEST FILE</vt:lpstr>
      <vt:lpstr>SKAFFOLD: COMMANDS</vt:lpstr>
      <vt:lpstr>SKAFFOLD: BUILD COMMAND</vt:lpstr>
      <vt:lpstr>HELM: CHARTS</vt:lpstr>
      <vt:lpstr>HELM: CHARTS</vt:lpstr>
      <vt:lpstr>DOCKER COMPOSE: RUN COMMANDS</vt:lpstr>
      <vt:lpstr>KUBERNETES: RUN COMMANDS</vt:lpstr>
      <vt:lpstr>KUBERNETES: KUBECTL COMMANDS</vt:lpstr>
      <vt:lpstr>KUBERNETES: INSPECT TEMPLATES</vt:lpstr>
      <vt:lpstr>KUBETAIL: INSTALL COMMAND</vt:lpstr>
      <vt:lpstr>KUBETAIL: RUN COMMAND</vt:lpstr>
      <vt:lpstr>KUBERNETES: ADMIN</vt:lpstr>
      <vt:lpstr>KUBERBETES: ADMIN</vt:lpstr>
      <vt:lpstr>KUBERNETES: DASHBOARD</vt:lpstr>
      <vt:lpstr>KUBERNETES: DASHBOARD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Kubernetes</dc:title>
  <dc:creator>Microsoft Office User</dc:creator>
  <cp:lastModifiedBy>Microsoft Office User</cp:lastModifiedBy>
  <cp:revision>24</cp:revision>
  <dcterms:created xsi:type="dcterms:W3CDTF">2019-09-24T17:16:54Z</dcterms:created>
  <dcterms:modified xsi:type="dcterms:W3CDTF">2019-11-29T19:52:40Z</dcterms:modified>
</cp:coreProperties>
</file>