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78" r:id="rId3"/>
    <p:sldId id="272" r:id="rId4"/>
    <p:sldId id="273" r:id="rId5"/>
    <p:sldId id="283" r:id="rId6"/>
    <p:sldId id="270" r:id="rId7"/>
    <p:sldId id="268" r:id="rId8"/>
    <p:sldId id="267" r:id="rId9"/>
    <p:sldId id="269" r:id="rId10"/>
    <p:sldId id="279" r:id="rId11"/>
    <p:sldId id="280" r:id="rId12"/>
    <p:sldId id="275" r:id="rId13"/>
    <p:sldId id="276" r:id="rId14"/>
    <p:sldId id="284" r:id="rId15"/>
    <p:sldId id="277" r:id="rId16"/>
    <p:sldId id="271" r:id="rId17"/>
    <p:sldId id="274" r:id="rId18"/>
    <p:sldId id="281" r:id="rId19"/>
    <p:sldId id="285" r:id="rId20"/>
    <p:sldId id="28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9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D955-A810-CE4F-A89D-163766798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1298-5509-D147-BDCF-90B683CB7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947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B87-8FA3-9B4F-A04B-6CE91C7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E53915-3596-584F-936C-13447D83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635" y="2134534"/>
            <a:ext cx="2536275" cy="4512870"/>
          </a:xfrm>
        </p:spPr>
      </p:pic>
    </p:spTree>
    <p:extLst>
      <p:ext uri="{BB962C8B-B14F-4D97-AF65-F5344CB8AC3E}">
        <p14:creationId xmlns:p14="http://schemas.microsoft.com/office/powerpoint/2010/main" val="39632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F133-2447-5547-8A39-49311813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9A27E-8DFD-C847-BFA7-014CF959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31" y="2583857"/>
            <a:ext cx="3367525" cy="587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BAA5D-1ADC-B24E-B593-E6F4BC8A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92" y="2583857"/>
            <a:ext cx="3815810" cy="39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0EF-DF01-8442-8EE2-920568B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C18A-C140-404A-8078-C42F8B91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 make dc-graph-up</a:t>
            </a:r>
            <a:br>
              <a:rPr lang="en-US" i="1" dirty="0"/>
            </a:br>
            <a:r>
              <a:rPr lang="en-US" dirty="0"/>
              <a:t>dc-graph-up: dc-graph-down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dc-graph-down</a:t>
            </a:r>
            <a:br>
              <a:rPr lang="en-US" i="1" dirty="0"/>
            </a:br>
            <a:r>
              <a:rPr lang="en-US" dirty="0"/>
              <a:t>dc-graph-down: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471-A54B-EC40-8A64-DC43F65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BAF9-D81F-8444-88A5-E74914B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667" y="2767037"/>
            <a:ext cx="7548664" cy="31765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# make k8s-graph-up</a:t>
            </a:r>
            <a:br>
              <a:rPr lang="en-US" i="1" dirty="0"/>
            </a:br>
            <a:r>
              <a:rPr lang="en-US" dirty="0"/>
              <a:t>k8s-graph-up: k8s-graph-down k8s-graph-build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--name=</a:t>
            </a:r>
            <a:r>
              <a:rPr lang="en-US" b="1" dirty="0"/>
              <a:t>${PROJECT_NAME}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k8s-graph-down</a:t>
            </a:r>
            <a:br>
              <a:rPr lang="en-US" i="1" dirty="0"/>
            </a:br>
            <a:r>
              <a:rPr lang="en-US" dirty="0"/>
              <a:t>k8s-graph-down:</a:t>
            </a:r>
            <a:br>
              <a:rPr lang="en-US" dirty="0"/>
            </a:br>
            <a:r>
              <a:rPr lang="en-US" dirty="0"/>
              <a:t>   (helm delete ${PROJECT_NAME} --purge || true) &amp;&gt; /dev/null</a:t>
            </a:r>
          </a:p>
        </p:txBody>
      </p:sp>
    </p:spTree>
    <p:extLst>
      <p:ext uri="{BB962C8B-B14F-4D97-AF65-F5344CB8AC3E}">
        <p14:creationId xmlns:p14="http://schemas.microsoft.com/office/powerpoint/2010/main" val="21910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EBA1-FAF7-104B-98D2-84A7068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KUBECTL COMMANDS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41F240-8941-794B-A1E4-8C8DC27F8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681" y="2197264"/>
            <a:ext cx="4555354" cy="4420958"/>
          </a:xfrm>
        </p:spPr>
      </p:pic>
    </p:spTree>
    <p:extLst>
      <p:ext uri="{BB962C8B-B14F-4D97-AF65-F5344CB8AC3E}">
        <p14:creationId xmlns:p14="http://schemas.microsoft.com/office/powerpoint/2010/main" val="326221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4F4E-9692-9747-9E24-797AAA10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INSPECT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8A01-C66D-C242-8A61-EF9454C5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223" y="2825402"/>
            <a:ext cx="8101552" cy="299173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k8s-graph-inspect</a:t>
            </a:r>
            <a:br>
              <a:rPr lang="en-US" i="1" dirty="0"/>
            </a:br>
            <a:r>
              <a:rPr lang="en-US" dirty="0"/>
              <a:t>k8s-graph-inspect: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--dry-run \</a:t>
            </a:r>
            <a:br>
              <a:rPr lang="en-US" dirty="0"/>
            </a:br>
            <a:r>
              <a:rPr lang="en-US" dirty="0"/>
              <a:t> 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 \</a:t>
            </a:r>
            <a:br>
              <a:rPr lang="en-US" dirty="0"/>
            </a:br>
            <a:r>
              <a:rPr lang="en-US" dirty="0"/>
              <a:t>       --debug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46E-42A1-F549-B405-CD2373D8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60F9-3CA2-E240-B85E-2B0DD280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35" y="2728125"/>
            <a:ext cx="1143972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install-brew</a:t>
            </a:r>
            <a:br>
              <a:rPr lang="en-US" dirty="0"/>
            </a:br>
            <a:r>
              <a:rPr lang="en-US" dirty="0"/>
              <a:t>install-brew:</a:t>
            </a:r>
            <a:br>
              <a:rPr lang="en-US" dirty="0"/>
            </a:br>
            <a:r>
              <a:rPr lang="en-US" dirty="0"/>
              <a:t>   /</a:t>
            </a:r>
            <a:r>
              <a:rPr lang="en-US" dirty="0" err="1"/>
              <a:t>usr</a:t>
            </a:r>
            <a:r>
              <a:rPr lang="en-US" dirty="0"/>
              <a:t>/bin/ruby -e "</a:t>
            </a:r>
            <a:r>
              <a:rPr lang="en-US" b="1" dirty="0"/>
              <a:t>$(curl -</a:t>
            </a:r>
            <a:r>
              <a:rPr lang="en-US" b="1" dirty="0" err="1"/>
              <a:t>fsSL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https://raw.githubusercontent.com/Homebrew/install/master/install</a:t>
            </a:r>
            <a:r>
              <a:rPr lang="en-US" b="1" dirty="0"/>
              <a:t>)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make install-</a:t>
            </a:r>
            <a:r>
              <a:rPr lang="en-US" dirty="0" err="1"/>
              <a:t>kubetail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kubetail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brew tap </a:t>
            </a:r>
            <a:r>
              <a:rPr lang="en-US" dirty="0" err="1"/>
              <a:t>johanhaleby</a:t>
            </a:r>
            <a:r>
              <a:rPr lang="en-US" dirty="0"/>
              <a:t>/</a:t>
            </a:r>
            <a:r>
              <a:rPr lang="en-US" dirty="0" err="1"/>
              <a:t>kubetail</a:t>
            </a:r>
            <a:r>
              <a:rPr lang="en-US" dirty="0"/>
              <a:t> &amp;&amp; brew install --HEAD </a:t>
            </a:r>
            <a:r>
              <a:rPr lang="en-US" dirty="0" err="1"/>
              <a:t>kubetail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8D8-6E4A-E64D-866E-2E63431F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RUN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134A-E7EF-6649-BBDD-1EC5760B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963" y="3027395"/>
            <a:ext cx="6840071" cy="19800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k8s-graph-log</a:t>
            </a:r>
            <a:br>
              <a:rPr lang="en-US" i="1" dirty="0"/>
            </a:br>
            <a:r>
              <a:rPr lang="en-US" dirty="0"/>
              <a:t>k8s-graph-log: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kubetail</a:t>
            </a:r>
            <a:r>
              <a:rPr lang="en-US" dirty="0"/>
              <a:t> "^.*</a:t>
            </a:r>
            <a:r>
              <a:rPr lang="en-US" dirty="0" err="1"/>
              <a:t>depl</a:t>
            </a:r>
            <a:r>
              <a:rPr lang="en-US" dirty="0"/>
              <a:t>.*" --regex --namespace ${PROJECT_ENV}</a:t>
            </a:r>
          </a:p>
        </p:txBody>
      </p:sp>
    </p:spTree>
    <p:extLst>
      <p:ext uri="{BB962C8B-B14F-4D97-AF65-F5344CB8AC3E}">
        <p14:creationId xmlns:p14="http://schemas.microsoft.com/office/powerpoint/2010/main" val="260283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E2F-7CDF-6D4F-85AC-12721A6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52D3-0ECC-0344-B84D-03CFE409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39" y="2222287"/>
            <a:ext cx="11527277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# make k8s-admin-create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admin-create: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apply -f dashboard-</a:t>
            </a:r>
            <a:r>
              <a:rPr lang="en-US" sz="1600" dirty="0" err="1"/>
              <a:t>adminuser.yaml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i="1" dirty="0"/>
              <a:t># make k8s-admin-token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admin-token: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627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D05-5D8C-EF4A-83EB-8DF45FE4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KUBERBETES: ADMIN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7B274-2E11-9648-B49B-9F340AB8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6" y="2437672"/>
            <a:ext cx="9884606" cy="4070132"/>
          </a:xfrm>
        </p:spPr>
      </p:pic>
    </p:spTree>
    <p:extLst>
      <p:ext uri="{BB962C8B-B14F-4D97-AF65-F5344CB8AC3E}">
        <p14:creationId xmlns:p14="http://schemas.microsoft.com/office/powerpoint/2010/main" val="3431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84D-4A74-714B-9D56-8118D876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DOCKER-FOR-DESKTOP: ENABLING K8S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72200-AF6D-6D41-88F2-9122D998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09" y="2528748"/>
            <a:ext cx="4776304" cy="3775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84972-CE8C-3441-A6A7-68BCDBC2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6" y="2528748"/>
            <a:ext cx="4779523" cy="37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9428-6E75-9449-B494-0AD6B42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8784-C80B-4543-A4E3-A9E03121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1" y="3554976"/>
            <a:ext cx="11358663" cy="3079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/>
              <a:t># make k8s-gui-up</a:t>
            </a:r>
            <a:br>
              <a:rPr lang="en-US" sz="1400" i="1" dirty="0"/>
            </a:br>
            <a:r>
              <a:rPr lang="en-US" sz="1400" dirty="0"/>
              <a:t>k8s-gui-up: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apply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proxy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/>
              <a:t># make k8s-gui-open</a:t>
            </a:r>
            <a:br>
              <a:rPr lang="en-US" sz="1400" i="1" dirty="0"/>
            </a:br>
            <a:r>
              <a:rPr lang="en-US" sz="1400" dirty="0"/>
              <a:t>k8s-gui-open:</a:t>
            </a:r>
            <a:br>
              <a:rPr lang="en-US" sz="1400" dirty="0"/>
            </a:br>
            <a:r>
              <a:rPr lang="en-US" sz="1400" dirty="0"/>
              <a:t>   open http://localhost:8001/</a:t>
            </a:r>
            <a:r>
              <a:rPr lang="en-US" sz="1400" dirty="0" err="1"/>
              <a:t>api</a:t>
            </a:r>
            <a:r>
              <a:rPr lang="en-US" sz="1400" dirty="0"/>
              <a:t>/v1/namespaces/</a:t>
            </a:r>
            <a:r>
              <a:rPr lang="en-US" sz="1400" dirty="0" err="1"/>
              <a:t>kubernetes</a:t>
            </a:r>
            <a:r>
              <a:rPr lang="en-US" sz="1400" dirty="0"/>
              <a:t>-dashboard/services/</a:t>
            </a:r>
            <a:r>
              <a:rPr lang="en-US" sz="1400" dirty="0" err="1"/>
              <a:t>https:kubernetes-dashboard</a:t>
            </a:r>
            <a:r>
              <a:rPr lang="en-US" sz="1400" dirty="0"/>
              <a:t>:/proxy/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# make k8s-gui-down</a:t>
            </a:r>
            <a:br>
              <a:rPr lang="en-US" sz="1400" dirty="0"/>
            </a:br>
            <a:r>
              <a:rPr lang="en-US" sz="1400" dirty="0"/>
              <a:t>k8s-gui-down: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kubectl</a:t>
            </a:r>
            <a:r>
              <a:rPr lang="en-US" sz="1400" dirty="0"/>
              <a:t> delete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1AD93-3961-A846-AD0F-CF500435E2BE}"/>
              </a:ext>
            </a:extLst>
          </p:cNvPr>
          <p:cNvSpPr txBox="1"/>
          <p:nvPr/>
        </p:nvSpPr>
        <p:spPr>
          <a:xfrm>
            <a:off x="1422283" y="2708669"/>
            <a:ext cx="934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/>
              <a:t>kubernetes.io</a:t>
            </a:r>
            <a:r>
              <a:rPr lang="en-US" i="1" dirty="0"/>
              <a:t>/docs/tasks/access-application-cluster/web-</a:t>
            </a:r>
            <a:r>
              <a:rPr lang="en-US" i="1" dirty="0" err="1"/>
              <a:t>ui</a:t>
            </a:r>
            <a:r>
              <a:rPr lang="en-US" i="1" dirty="0"/>
              <a:t>-dashboard/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AC9-EA55-9D49-9D81-CDE6AC5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6CAD1-0D2F-174D-8B75-68DF924C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93" y="2251683"/>
            <a:ext cx="8060611" cy="4467443"/>
          </a:xfrm>
        </p:spPr>
      </p:pic>
    </p:spTree>
    <p:extLst>
      <p:ext uri="{BB962C8B-B14F-4D97-AF65-F5344CB8AC3E}">
        <p14:creationId xmlns:p14="http://schemas.microsoft.com/office/powerpoint/2010/main" val="17141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CB52-3E37-3A42-887C-9E769782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5EAE-144F-C344-94BA-7AB7BFBB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80" y="2698943"/>
            <a:ext cx="795563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install-helm</a:t>
            </a:r>
            <a:br>
              <a:rPr lang="en-US" dirty="0"/>
            </a:br>
            <a:r>
              <a:rPr lang="en-US" dirty="0"/>
              <a:t>install-helm:</a:t>
            </a:r>
            <a:br>
              <a:rPr lang="en-US" dirty="0"/>
            </a:br>
            <a:r>
              <a:rPr lang="en-US" dirty="0"/>
              <a:t>   curl -L https://</a:t>
            </a:r>
            <a:r>
              <a:rPr lang="en-US" dirty="0" err="1"/>
              <a:t>get.helm.sh</a:t>
            </a:r>
            <a:r>
              <a:rPr lang="en-US" dirty="0"/>
              <a:t>/helm-v2.14.3-darwin-amd64.tar.gz | tar </a:t>
            </a:r>
            <a:r>
              <a:rPr lang="en-US" dirty="0" err="1"/>
              <a:t>xz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darwin-amd64/helm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 make install-tiller</a:t>
            </a:r>
            <a:br>
              <a:rPr lang="en-US" dirty="0"/>
            </a:br>
            <a:r>
              <a:rPr lang="en-US" dirty="0"/>
              <a:t>install-tiller:</a:t>
            </a:r>
            <a:br>
              <a:rPr lang="en-US" dirty="0"/>
            </a:br>
            <a:r>
              <a:rPr lang="en-US" dirty="0"/>
              <a:t>   helm </a:t>
            </a:r>
            <a:r>
              <a:rPr lang="en-US" dirty="0" err="1"/>
              <a:t>init</a:t>
            </a:r>
            <a:r>
              <a:rPr lang="en-US" dirty="0"/>
              <a:t> --upgrade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DFF-60CF-A54C-9E65-F0CF75FB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COREDNS: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3B58-178A-DE43-A76F-4D94D3C4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078" y="2903224"/>
            <a:ext cx="8519841" cy="2729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#make install-</a:t>
            </a:r>
            <a:r>
              <a:rPr lang="en-US" dirty="0" err="1"/>
              <a:t>coredns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coredns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helm install stable/</a:t>
            </a:r>
            <a:r>
              <a:rPr lang="en-US" dirty="0" err="1"/>
              <a:t>coredns</a:t>
            </a:r>
            <a:r>
              <a:rPr lang="en-US" dirty="0"/>
              <a:t> --namespace=</a:t>
            </a:r>
            <a:r>
              <a:rPr lang="en-US" dirty="0" err="1"/>
              <a:t>kube</a:t>
            </a:r>
            <a:r>
              <a:rPr lang="en-US" dirty="0"/>
              <a:t>-system --name </a:t>
            </a:r>
            <a:r>
              <a:rPr lang="en-US" dirty="0" err="1"/>
              <a:t>coredns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76F-3927-7A40-AC10-48BC7C3A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“DEV”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074-FD34-7449-888F-6E5AE393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48" y="3049138"/>
            <a:ext cx="7945909" cy="16104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k8s-namespace-create</a:t>
            </a:r>
            <a:br>
              <a:rPr lang="en-US" i="1" dirty="0"/>
            </a:br>
            <a:r>
              <a:rPr lang="en-US" i="1" dirty="0"/>
              <a:t>k8s-</a:t>
            </a:r>
            <a:r>
              <a:rPr lang="en-US" dirty="0"/>
              <a:t>namespace-create: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kubectl</a:t>
            </a:r>
            <a:r>
              <a:rPr lang="en-US" dirty="0"/>
              <a:t> create namespace </a:t>
            </a:r>
            <a:r>
              <a:rPr lang="en-US" b="1" dirty="0"/>
              <a:t>${PROJECT_ENV}</a:t>
            </a:r>
            <a:br>
              <a:rPr lang="en-US" b="1" dirty="0"/>
            </a:br>
            <a:r>
              <a:rPr lang="en-US" b="1" dirty="0"/>
              <a:t>   </a:t>
            </a:r>
            <a:r>
              <a:rPr lang="en-US" dirty="0" err="1"/>
              <a:t>kubectl</a:t>
            </a:r>
            <a:r>
              <a:rPr lang="en-US" dirty="0"/>
              <a:t> config set-context --current --namespace=</a:t>
            </a:r>
            <a:r>
              <a:rPr lang="en-US" b="1" dirty="0"/>
              <a:t>${PROJECT_ENV}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27" y="2514116"/>
            <a:ext cx="11150344" cy="36365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</a:t>
            </a:r>
            <a:r>
              <a:rPr lang="en-US" i="1" dirty="0" err="1"/>
              <a:t>installl-skaffold</a:t>
            </a:r>
            <a:br>
              <a:rPr lang="en-US" i="1" dirty="0"/>
            </a:br>
            <a:r>
              <a:rPr lang="en-US" dirty="0"/>
              <a:t>install-</a:t>
            </a:r>
            <a:r>
              <a:rPr lang="en-US" dirty="0" err="1"/>
              <a:t>skaffold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curl -Lo </a:t>
            </a:r>
            <a:r>
              <a:rPr lang="en-US" dirty="0" err="1"/>
              <a:t>skaffold</a:t>
            </a:r>
            <a:r>
              <a:rPr lang="en-US" dirty="0"/>
              <a:t>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skaffold</a:t>
            </a:r>
            <a:r>
              <a:rPr lang="en-US" dirty="0"/>
              <a:t>/releases/latest/skaffold-darwin-amd64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skaffold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skaffold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30122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3A3D-3EAC-9A47-8578-2BC5BA30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MANIFEST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5DACC-827F-8E4A-B403-FFA3AD53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843" y="1974715"/>
            <a:ext cx="5330758" cy="4513633"/>
          </a:xfrm>
        </p:spPr>
      </p:pic>
    </p:spTree>
    <p:extLst>
      <p:ext uri="{BB962C8B-B14F-4D97-AF65-F5344CB8AC3E}">
        <p14:creationId xmlns:p14="http://schemas.microsoft.com/office/powerpoint/2010/main" val="439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4AF1-DE36-3947-AA43-29F09576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D9C72-5817-644E-94B9-79890BB6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04" y="2573455"/>
            <a:ext cx="7426990" cy="3846800"/>
          </a:xfrm>
        </p:spPr>
      </p:pic>
    </p:spTree>
    <p:extLst>
      <p:ext uri="{BB962C8B-B14F-4D97-AF65-F5344CB8AC3E}">
        <p14:creationId xmlns:p14="http://schemas.microsoft.com/office/powerpoint/2010/main" val="179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BUILD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08" y="3282603"/>
            <a:ext cx="7654079" cy="185360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k8s-graph-build</a:t>
            </a:r>
            <a:br>
              <a:rPr lang="en-US" i="1" dirty="0"/>
            </a:br>
            <a:r>
              <a:rPr lang="en-US" dirty="0"/>
              <a:t>k8s-graph-build: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skaffold</a:t>
            </a:r>
            <a:r>
              <a:rPr lang="en-US" dirty="0"/>
              <a:t> build -f </a:t>
            </a:r>
            <a:r>
              <a:rPr lang="en-US" dirty="0" err="1"/>
              <a:t>skaffold</a:t>
            </a:r>
            <a:r>
              <a:rPr lang="en-US" dirty="0"/>
              <a:t>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--skip-tests=true</a:t>
            </a:r>
          </a:p>
        </p:txBody>
      </p:sp>
    </p:spTree>
    <p:extLst>
      <p:ext uri="{BB962C8B-B14F-4D97-AF65-F5344CB8AC3E}">
        <p14:creationId xmlns:p14="http://schemas.microsoft.com/office/powerpoint/2010/main" val="55340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{D407DF7E-4C66-C34A-8A36-DDDCE20DEE96}tf10001121</Template>
  <TotalTime>298</TotalTime>
  <Words>128</Words>
  <Application>Microsoft Macintosh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Kubernetes</vt:lpstr>
      <vt:lpstr>DOCKER-FOR-DESKTOP: ENABLING K8S</vt:lpstr>
      <vt:lpstr>HELM: INSTALL COMMAND</vt:lpstr>
      <vt:lpstr>COREDNS: INSTALL COMMAND</vt:lpstr>
      <vt:lpstr>KUBERNETES: “DEV” ENVIRONMENT</vt:lpstr>
      <vt:lpstr>SKAFFOLD: INSTALL COMMAND</vt:lpstr>
      <vt:lpstr>SKAFFOLD: MANIFEST FILE</vt:lpstr>
      <vt:lpstr>SKAFFOLD: COMMANDS</vt:lpstr>
      <vt:lpstr>SKAFFOLD: BUILD COMMAND</vt:lpstr>
      <vt:lpstr>HELM: CHARTS</vt:lpstr>
      <vt:lpstr>HELM: CHARTS</vt:lpstr>
      <vt:lpstr>DOCKER COMPOSE: RUN COMMANDS</vt:lpstr>
      <vt:lpstr>KUBERNETES: RUN COMMANDS</vt:lpstr>
      <vt:lpstr>KUBERNETES: KUBECTL COMMANDS</vt:lpstr>
      <vt:lpstr>KUBERNETES: INSPECT TEMPLATES</vt:lpstr>
      <vt:lpstr>KUBETAIL: INSTALL COMMAND</vt:lpstr>
      <vt:lpstr>KUBETAIL: RUN COMMAND</vt:lpstr>
      <vt:lpstr>KUBERNETES: ADMIN</vt:lpstr>
      <vt:lpstr>KUBERBETES: ADMIN</vt:lpstr>
      <vt:lpstr>KUBERNETES: DASHBOARD</vt:lpstr>
      <vt:lpstr>KUBERNETES: DASHBOARD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Microsoft Office User</dc:creator>
  <cp:lastModifiedBy>Microsoft Office User</cp:lastModifiedBy>
  <cp:revision>25</cp:revision>
  <dcterms:created xsi:type="dcterms:W3CDTF">2019-09-24T17:16:54Z</dcterms:created>
  <dcterms:modified xsi:type="dcterms:W3CDTF">2019-11-29T20:16:22Z</dcterms:modified>
</cp:coreProperties>
</file>