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9F41E-D026-4A39-8252-4C46F7204B89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7F976-57F0-4331-9C1F-748243834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26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7F976-57F0-4331-9C1F-7482438345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10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9E6-0078-4DA2-A1E7-8B598A3D823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21D5-5BA0-4CC4-B559-96AFAC3B7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64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9E6-0078-4DA2-A1E7-8B598A3D823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21D5-5BA0-4CC4-B559-96AFAC3B7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83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9E6-0078-4DA2-A1E7-8B598A3D823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21D5-5BA0-4CC4-B559-96AFAC3B7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6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9E6-0078-4DA2-A1E7-8B598A3D823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21D5-5BA0-4CC4-B559-96AFAC3B7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15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9E6-0078-4DA2-A1E7-8B598A3D823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21D5-5BA0-4CC4-B559-96AFAC3B7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4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9E6-0078-4DA2-A1E7-8B598A3D823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21D5-5BA0-4CC4-B559-96AFAC3B7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63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9E6-0078-4DA2-A1E7-8B598A3D823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21D5-5BA0-4CC4-B559-96AFAC3B7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33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9E6-0078-4DA2-A1E7-8B598A3D823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21D5-5BA0-4CC4-B559-96AFAC3B7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60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9E6-0078-4DA2-A1E7-8B598A3D823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21D5-5BA0-4CC4-B559-96AFAC3B7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8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9E6-0078-4DA2-A1E7-8B598A3D823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21D5-5BA0-4CC4-B559-96AFAC3B7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45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99E6-0078-4DA2-A1E7-8B598A3D823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21D5-5BA0-4CC4-B559-96AFAC3B7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24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299E6-0078-4DA2-A1E7-8B598A3D8234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521D5-5BA0-4CC4-B559-96AFAC3B7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33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PASS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이용방법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0032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84784"/>
            <a:ext cx="2846442" cy="3314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2843808" cy="3314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907" y="1484784"/>
            <a:ext cx="2736304" cy="3314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1401" y="5638889"/>
            <a:ext cx="871296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PASS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다운받은 이후 사용 가능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아이폰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: App Store,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: Play Store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에서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다운 가능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통신사 별로 따로 다운로드 가능 </a:t>
            </a: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KT PASS</a:t>
            </a:r>
          </a:p>
          <a:p>
            <a:pPr marL="342900" indent="-342900">
              <a:buAutoNum type="arabicPeriod"/>
            </a:pP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SKT PASS</a:t>
            </a:r>
          </a:p>
          <a:p>
            <a:pPr marL="342900" indent="-342900">
              <a:buAutoNum type="arabicPeriod"/>
            </a:pP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LG U+ PASS</a:t>
            </a: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70" y="4554"/>
            <a:ext cx="9140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 PASS </a:t>
            </a:r>
            <a:r>
              <a:rPr lang="ko-KR" altLang="en-US" sz="2000" b="1" dirty="0"/>
              <a:t>다운로드 </a:t>
            </a:r>
            <a:r>
              <a:rPr lang="en-US" altLang="ko-KR" sz="2000" b="1" dirty="0" smtClean="0"/>
              <a:t>  </a:t>
            </a:r>
            <a:endParaRPr lang="ko-KR" altLang="en-US" sz="2000" b="1" dirty="0"/>
          </a:p>
        </p:txBody>
      </p:sp>
      <p:sp>
        <p:nvSpPr>
          <p:cNvPr id="3" name="직사각형 2"/>
          <p:cNvSpPr/>
          <p:nvPr/>
        </p:nvSpPr>
        <p:spPr>
          <a:xfrm>
            <a:off x="2411760" y="1844824"/>
            <a:ext cx="6115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9512" y="14847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75907" y="14847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②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39303" y="14847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③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39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52" y="1124744"/>
            <a:ext cx="3024336" cy="4080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1401" y="6100554"/>
            <a:ext cx="87129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통신단말장치정보 및 기능 접근 동의 체크 → 확인 클릭</a:t>
            </a: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동의 체크 →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약관동의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”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생년월일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휴대폰번호 입력 →  인증 클릭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문자 받은 인증번호 기재 → 확인 클릭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24743"/>
            <a:ext cx="2952328" cy="4080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2904551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70" y="4554"/>
            <a:ext cx="9140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2. PASS </a:t>
            </a:r>
            <a:r>
              <a:rPr lang="ko-KR" altLang="en-US" sz="2000" b="1" dirty="0" smtClean="0"/>
              <a:t>회원가입</a:t>
            </a:r>
            <a:endParaRPr lang="en-US" altLang="ko-KR" sz="20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253999" y="4773592"/>
            <a:ext cx="611560" cy="38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04048" y="4803354"/>
            <a:ext cx="504056" cy="353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47864" y="2420888"/>
            <a:ext cx="36004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12664" y="2204864"/>
            <a:ext cx="275559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323140" y="4847422"/>
            <a:ext cx="705244" cy="319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7504" y="11247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①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059832" y="112474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②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235873" y="11247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③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0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056701"/>
            <a:ext cx="2952328" cy="424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2" y="1056701"/>
            <a:ext cx="3133740" cy="424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92" y="1081531"/>
            <a:ext cx="3132764" cy="59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6100554"/>
            <a:ext cx="9144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생년월일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휴대폰번호 입력 →  인증 클릭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문자 받은 인증번호 기재 → 확인 클릭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비밀번호 입력 →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입력완료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”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가입 완료 → 간편 본인인증 가능 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081531"/>
            <a:ext cx="2837709" cy="4222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70" y="4554"/>
            <a:ext cx="9140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3. PASS </a:t>
            </a:r>
            <a:r>
              <a:rPr lang="ko-KR" altLang="en-US" sz="2000" b="1" dirty="0" smtClean="0"/>
              <a:t>회원가입</a:t>
            </a:r>
            <a:r>
              <a:rPr lang="en-US" altLang="ko-KR" sz="2000" b="1" dirty="0" smtClean="0"/>
              <a:t>  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251520" y="2132856"/>
            <a:ext cx="2808312" cy="230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03694" y="4941168"/>
            <a:ext cx="611560" cy="370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68204" y="2132856"/>
            <a:ext cx="1671947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76056" y="4879294"/>
            <a:ext cx="823501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3092" y="108153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①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75856" y="105670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②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372200" y="108153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③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20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76672"/>
            <a:ext cx="3058055" cy="335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 txBox="1">
            <a:spLocks/>
          </p:cNvSpPr>
          <p:nvPr/>
        </p:nvSpPr>
        <p:spPr>
          <a:xfrm>
            <a:off x="0" y="0"/>
            <a:ext cx="8229600" cy="476672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prstClr val="black"/>
                </a:solidFill>
              </a:rPr>
              <a:t>3. </a:t>
            </a:r>
            <a:r>
              <a:rPr lang="ko-KR" altLang="en-US" sz="2000" b="1" dirty="0" err="1" smtClean="0">
                <a:solidFill>
                  <a:prstClr val="black"/>
                </a:solidFill>
              </a:rPr>
              <a:t>유니시티코리아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 홈페이지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- 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휴대폰 인증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(</a:t>
            </a:r>
            <a:r>
              <a:rPr lang="ko-KR" altLang="en-US" sz="2000" b="1" dirty="0" err="1" smtClean="0">
                <a:solidFill>
                  <a:prstClr val="black"/>
                </a:solidFill>
              </a:rPr>
              <a:t>앱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 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PASS 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버전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) </a:t>
            </a:r>
            <a:endParaRPr lang="ko-KR" altLang="en-US" sz="2000" b="1" dirty="0">
              <a:solidFill>
                <a:prstClr val="black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28" y="476672"/>
            <a:ext cx="319904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5" y="3121564"/>
            <a:ext cx="3096343" cy="2182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3121564"/>
            <a:ext cx="2736304" cy="219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1560" y="5301208"/>
            <a:ext cx="81369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prstClr val="black"/>
                </a:solidFill>
              </a:rPr>
              <a:t>PASS</a:t>
            </a:r>
            <a:r>
              <a:rPr lang="ko-KR" altLang="en-US" sz="1500" dirty="0">
                <a:solidFill>
                  <a:prstClr val="black"/>
                </a:solidFill>
              </a:rPr>
              <a:t> </a:t>
            </a:r>
            <a:r>
              <a:rPr lang="ko-KR" altLang="en-US" sz="1500" dirty="0" err="1" smtClean="0">
                <a:solidFill>
                  <a:prstClr val="black"/>
                </a:solidFill>
              </a:rPr>
              <a:t>앱</a:t>
            </a:r>
            <a:r>
              <a:rPr lang="ko-KR" altLang="en-US" sz="1500" dirty="0" smtClean="0">
                <a:solidFill>
                  <a:prstClr val="black"/>
                </a:solidFill>
              </a:rPr>
              <a:t> 설치 후 이용가능</a:t>
            </a:r>
            <a:endParaRPr lang="en-US" altLang="ko-KR" sz="1500" dirty="0" smtClean="0">
              <a:solidFill>
                <a:prstClr val="black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dirty="0" smtClean="0">
                <a:solidFill>
                  <a:prstClr val="black"/>
                </a:solidFill>
              </a:rPr>
              <a:t> 간편본인확인 </a:t>
            </a:r>
            <a:r>
              <a:rPr lang="en-US" altLang="ko-KR" sz="1500" dirty="0" smtClean="0">
                <a:solidFill>
                  <a:prstClr val="black"/>
                </a:solidFill>
              </a:rPr>
              <a:t>(</a:t>
            </a:r>
            <a:r>
              <a:rPr lang="ko-KR" altLang="en-US" sz="1500" b="1" dirty="0" err="1">
                <a:solidFill>
                  <a:srgbClr val="FF0000"/>
                </a:solidFill>
              </a:rPr>
              <a:t>앱</a:t>
            </a:r>
            <a:r>
              <a:rPr lang="en-US" altLang="ko-KR" sz="1500" dirty="0" smtClean="0">
                <a:solidFill>
                  <a:prstClr val="black"/>
                </a:solidFill>
              </a:rPr>
              <a:t>)</a:t>
            </a:r>
            <a:r>
              <a:rPr lang="ko-KR" altLang="en-US" sz="1500" dirty="0">
                <a:solidFill>
                  <a:prstClr val="black"/>
                </a:solidFill>
              </a:rPr>
              <a:t>로 선택 후 이름</a:t>
            </a:r>
            <a:r>
              <a:rPr lang="en-US" altLang="ko-KR" sz="1500" dirty="0">
                <a:solidFill>
                  <a:prstClr val="black"/>
                </a:solidFill>
              </a:rPr>
              <a:t>, </a:t>
            </a:r>
            <a:r>
              <a:rPr lang="ko-KR" altLang="en-US" sz="1500" dirty="0" smtClean="0">
                <a:solidFill>
                  <a:prstClr val="black"/>
                </a:solidFill>
              </a:rPr>
              <a:t>휴대폰번호 입력 후 동의 체크 확인 클릭</a:t>
            </a:r>
            <a:endParaRPr lang="en-US" altLang="ko-KR" sz="1500" dirty="0">
              <a:solidFill>
                <a:prstClr val="black"/>
              </a:solidFill>
            </a:endParaRPr>
          </a:p>
          <a:p>
            <a:r>
              <a:rPr lang="en-US" altLang="ko-KR" sz="1500" dirty="0" smtClean="0">
                <a:solidFill>
                  <a:prstClr val="black"/>
                </a:solidFill>
              </a:rPr>
              <a:t>1-1.  PASS</a:t>
            </a:r>
            <a:r>
              <a:rPr lang="ko-KR" altLang="en-US" sz="1500" dirty="0" err="1" smtClean="0">
                <a:solidFill>
                  <a:prstClr val="black"/>
                </a:solidFill>
              </a:rPr>
              <a:t>어플</a:t>
            </a:r>
            <a:r>
              <a:rPr lang="en-US" altLang="ko-KR" sz="1500" dirty="0" smtClean="0">
                <a:solidFill>
                  <a:prstClr val="black"/>
                </a:solidFill>
              </a:rPr>
              <a:t>- </a:t>
            </a:r>
            <a:r>
              <a:rPr lang="ko-KR" altLang="en-US" sz="1500" dirty="0" smtClean="0">
                <a:solidFill>
                  <a:prstClr val="black"/>
                </a:solidFill>
              </a:rPr>
              <a:t>인증하기 클릭 </a:t>
            </a:r>
            <a:endParaRPr lang="en-US" altLang="ko-KR" sz="1500" dirty="0" smtClean="0">
              <a:solidFill>
                <a:prstClr val="black"/>
              </a:solidFill>
            </a:endParaRPr>
          </a:p>
          <a:p>
            <a:r>
              <a:rPr lang="en-US" altLang="ko-KR" sz="1500" dirty="0" smtClean="0">
                <a:solidFill>
                  <a:prstClr val="black"/>
                </a:solidFill>
              </a:rPr>
              <a:t>1-2.  PASS</a:t>
            </a:r>
            <a:r>
              <a:rPr lang="ko-KR" altLang="en-US" sz="1500" dirty="0" err="1" smtClean="0">
                <a:solidFill>
                  <a:prstClr val="black"/>
                </a:solidFill>
              </a:rPr>
              <a:t>어플</a:t>
            </a:r>
            <a:r>
              <a:rPr lang="en-US" altLang="ko-KR" sz="1500" dirty="0" smtClean="0">
                <a:solidFill>
                  <a:prstClr val="black"/>
                </a:solidFill>
              </a:rPr>
              <a:t>-</a:t>
            </a:r>
            <a:r>
              <a:rPr lang="ko-KR" altLang="en-US" sz="1500" dirty="0" smtClean="0">
                <a:solidFill>
                  <a:prstClr val="black"/>
                </a:solidFill>
              </a:rPr>
              <a:t> 설정한 비밀번호 입력 후 확인 클릭</a:t>
            </a:r>
            <a:endParaRPr lang="en-US" altLang="ko-KR" sz="1500" dirty="0" smtClean="0">
              <a:solidFill>
                <a:prstClr val="black"/>
              </a:solidFill>
            </a:endParaRPr>
          </a:p>
          <a:p>
            <a:r>
              <a:rPr lang="en-US" altLang="ko-KR" sz="1500" dirty="0" smtClean="0">
                <a:solidFill>
                  <a:prstClr val="black"/>
                </a:solidFill>
              </a:rPr>
              <a:t>1-3.  PASS</a:t>
            </a:r>
            <a:r>
              <a:rPr lang="ko-KR" altLang="en-US" sz="1500" dirty="0" err="1" smtClean="0">
                <a:solidFill>
                  <a:prstClr val="black"/>
                </a:solidFill>
              </a:rPr>
              <a:t>어플</a:t>
            </a:r>
            <a:r>
              <a:rPr lang="en-US" altLang="ko-KR" sz="1500" dirty="0" smtClean="0">
                <a:solidFill>
                  <a:prstClr val="black"/>
                </a:solidFill>
              </a:rPr>
              <a:t>- </a:t>
            </a:r>
            <a:r>
              <a:rPr lang="ko-KR" altLang="en-US" sz="1500" dirty="0" smtClean="0">
                <a:solidFill>
                  <a:prstClr val="black"/>
                </a:solidFill>
              </a:rPr>
              <a:t>확인 클릭</a:t>
            </a:r>
            <a:endParaRPr lang="en-US" altLang="ko-KR" sz="1500" dirty="0" smtClean="0">
              <a:solidFill>
                <a:prstClr val="black"/>
              </a:solidFill>
            </a:endParaRPr>
          </a:p>
          <a:p>
            <a:r>
              <a:rPr lang="en-US" altLang="ko-KR" sz="1500" dirty="0" smtClean="0">
                <a:solidFill>
                  <a:prstClr val="black"/>
                </a:solidFill>
              </a:rPr>
              <a:t>2.     </a:t>
            </a:r>
            <a:r>
              <a:rPr lang="ko-KR" altLang="en-US" sz="1500" dirty="0" err="1" smtClean="0">
                <a:solidFill>
                  <a:prstClr val="black"/>
                </a:solidFill>
              </a:rPr>
              <a:t>어플</a:t>
            </a:r>
            <a:r>
              <a:rPr lang="ko-KR" altLang="en-US" sz="1500" dirty="0" smtClean="0">
                <a:solidFill>
                  <a:prstClr val="black"/>
                </a:solidFill>
              </a:rPr>
              <a:t> </a:t>
            </a:r>
            <a:r>
              <a:rPr lang="ko-KR" altLang="en-US" sz="1500" dirty="0">
                <a:solidFill>
                  <a:prstClr val="black"/>
                </a:solidFill>
              </a:rPr>
              <a:t>인증하기 완료 후 확인 클릭</a:t>
            </a:r>
            <a:endParaRPr lang="en-US" altLang="ko-KR" sz="1500" dirty="0">
              <a:solidFill>
                <a:prstClr val="black"/>
              </a:solidFill>
            </a:endParaRPr>
          </a:p>
          <a:p>
            <a:endParaRPr lang="en-US" altLang="ko-KR" sz="1500" dirty="0">
              <a:solidFill>
                <a:prstClr val="black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119124"/>
            <a:ext cx="2880320" cy="218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547664" y="47667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85328" y="47667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②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3109110"/>
            <a:ext cx="7200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①</a:t>
            </a:r>
            <a:r>
              <a:rPr lang="en-US" altLang="ko-KR" sz="1500" b="1" dirty="0" smtClean="0">
                <a:solidFill>
                  <a:prstClr val="black"/>
                </a:solidFill>
              </a:rPr>
              <a:t>-</a:t>
            </a:r>
            <a:r>
              <a:rPr lang="en-US" altLang="ko-KR" sz="1500" b="1" dirty="0">
                <a:solidFill>
                  <a:prstClr val="black"/>
                </a:solidFill>
              </a:rPr>
              <a:t>1</a:t>
            </a:r>
            <a:endParaRPr lang="ko-KR" altLang="en-US" sz="1500" b="1" dirty="0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76690" y="3109110"/>
            <a:ext cx="631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①</a:t>
            </a:r>
            <a:r>
              <a:rPr lang="en-US" altLang="ko-KR" sz="1500" b="1" dirty="0" smtClean="0">
                <a:solidFill>
                  <a:prstClr val="black"/>
                </a:solidFill>
              </a:rPr>
              <a:t>-2</a:t>
            </a:r>
            <a:endParaRPr lang="ko-KR" altLang="en-US" sz="1500" b="1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09361" y="3121564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①</a:t>
            </a:r>
            <a:r>
              <a:rPr lang="en-US" altLang="ko-KR" sz="1500" b="1" dirty="0" smtClean="0">
                <a:solidFill>
                  <a:prstClr val="black"/>
                </a:solidFill>
              </a:rPr>
              <a:t>-3</a:t>
            </a:r>
            <a:endParaRPr lang="ko-KR" altLang="en-US" sz="15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02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199</Words>
  <Application>Microsoft Office PowerPoint</Application>
  <PresentationFormat>화면 슬라이드 쇼(4:3)</PresentationFormat>
  <Paragraphs>37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PASS 앱 이용방법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</dc:title>
  <dc:creator>Hyeon Jeong Jo</dc:creator>
  <cp:lastModifiedBy>Hyeon Jeong Jo</cp:lastModifiedBy>
  <cp:revision>12</cp:revision>
  <dcterms:created xsi:type="dcterms:W3CDTF">2018-10-23T09:03:48Z</dcterms:created>
  <dcterms:modified xsi:type="dcterms:W3CDTF">2018-10-25T03:23:08Z</dcterms:modified>
</cp:coreProperties>
</file>