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4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86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8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3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E1A5-7FA9-4B8B-BAEF-2D17DA43D10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0E3710-C657-4DB5-B436-8FF4CE3D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41838"/>
            <a:ext cx="7698479" cy="2549770"/>
          </a:xfrm>
        </p:spPr>
        <p:txBody>
          <a:bodyPr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Tribhuvan University</a:t>
            </a:r>
            <a:b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Humanities and Social Science</a:t>
            </a:r>
            <a:b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Mechi Multiple Campus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406" y="3323492"/>
            <a:ext cx="7766936" cy="2901462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</a:p>
          <a:p>
            <a:pPr algn="ctr"/>
            <a:r>
              <a:rPr lang="en-US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“MMC Blog and Notice System”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Neupane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6-2-0002-0004-2017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Pramisa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Poudel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6-2-0002-0023-2017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53" y="379095"/>
            <a:ext cx="1957705" cy="19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2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198881"/>
            <a:ext cx="8596668" cy="48869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Requirement:</a:t>
            </a:r>
          </a:p>
          <a:p>
            <a:pPr lvl="0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 system unexpectedly gets crashed data of the system will not be lost.</a:t>
            </a:r>
          </a:p>
          <a:p>
            <a:pPr lvl="0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in the departmental store management system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restricted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user interface and help function makes this system less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Compliance</a:t>
            </a:r>
          </a:p>
        </p:txBody>
      </p:sp>
    </p:spTree>
    <p:extLst>
      <p:ext uri="{BB962C8B-B14F-4D97-AF65-F5344CB8AC3E}">
        <p14:creationId xmlns:p14="http://schemas.microsoft.com/office/powerpoint/2010/main" val="181354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680"/>
          </a:xfrm>
        </p:spPr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41266" y="5352980"/>
            <a:ext cx="25598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Gantt Chart of Ashish Neupane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3" y="1675953"/>
            <a:ext cx="805503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684020" y="47177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Figure: Gantt Chart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Pramisa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Poudel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6" y="1055509"/>
            <a:ext cx="805503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6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 of 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45" y="1564005"/>
            <a:ext cx="7034067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 of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70" y="2160588"/>
            <a:ext cx="683169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69" y="1571308"/>
            <a:ext cx="44270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14" y="1662748"/>
            <a:ext cx="43880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4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513840"/>
            <a:ext cx="610997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7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54" y="1930400"/>
            <a:ext cx="6895465" cy="359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48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4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eploymen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7" y="1940242"/>
            <a:ext cx="6780213" cy="3190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7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0" y="1650635"/>
            <a:ext cx="8596668" cy="38807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MMC Blog and Notice System is a system that manages notices and blog of the college.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to get information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contains the information about various things related to Technology, Education, News, Articles, Sports, Entertainment and ongoing college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notices about leave, routines of the exam, results, vacations, public holidays, other extra-curricular activities etc.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comment out on various notices.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4" y="146970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Machine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Algorithm(classification algorithm)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comments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based on a training dataset before receiving a test dataset. The algorithm is executed while submitting the comment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assification Algorithm in Machine Learning 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675" y="3242945"/>
            <a:ext cx="4083050" cy="361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89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7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361"/>
            <a:ext cx="8596668" cy="455800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Mechi Multiple Campus is an opportunity to develop and enhance technical knowledge for the growth of a career.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real-world implementation and challenges are known and the technical implementations are no more jargons to those who utilize the internship period as a good platform and opportunity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can provide basic information regarding the organization which generates more useful methods on the basis of giving the newly updates information provided by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98255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029"/>
            <a:ext cx="8596668" cy="388077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campus staffs to login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logged in users to post notices and comment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notification on application user’s devices as soon as a notice is posted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logged in users to post blogs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web users to post articles in the blog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perform above task through mobile device</a:t>
            </a:r>
          </a:p>
        </p:txBody>
      </p:sp>
    </p:spTree>
    <p:extLst>
      <p:ext uri="{BB962C8B-B14F-4D97-AF65-F5344CB8AC3E}">
        <p14:creationId xmlns:p14="http://schemas.microsoft.com/office/powerpoint/2010/main" val="223537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47800">
            <a:off x="1017119" y="2785641"/>
            <a:ext cx="8217362" cy="1263454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0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99939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993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educational institutions manually create their notices by using paper based system and human resources to work on it.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institutions create notices manually and stores at notice board which may not be accessed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that occurred during the project is to create and maintain the databases of different entities involved in this process</a:t>
            </a:r>
          </a:p>
        </p:txBody>
      </p:sp>
    </p:spTree>
    <p:extLst>
      <p:ext uri="{BB962C8B-B14F-4D97-AF65-F5344CB8AC3E}">
        <p14:creationId xmlns:p14="http://schemas.microsoft.com/office/powerpoint/2010/main" val="38334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To develop a web based system and mobile application that allows users to create, view and maintain the notices of the college.</a:t>
            </a:r>
          </a:p>
          <a:p>
            <a:pPr lvl="0"/>
            <a:r>
              <a:rPr lang="en-US" dirty="0"/>
              <a:t>To develop the blog of the college, where we can post anything related to college.</a:t>
            </a:r>
          </a:p>
        </p:txBody>
      </p:sp>
    </p:spTree>
    <p:extLst>
      <p:ext uri="{BB962C8B-B14F-4D97-AF65-F5344CB8AC3E}">
        <p14:creationId xmlns:p14="http://schemas.microsoft.com/office/powerpoint/2010/main" val="30986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677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826" y="1650636"/>
            <a:ext cx="8596668" cy="3880773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notices.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Collect, transmit, process, storage, maintenance and update the information etc.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information about notices and blog created within the structure of our college.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inquiries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33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0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641"/>
            <a:ext cx="8596668" cy="4476722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the internet is mandatory,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requires computer and mobile literate personal,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teachers, students and other staff are allowed to login to the system.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smart phones.</a:t>
            </a:r>
          </a:p>
        </p:txBody>
      </p:sp>
    </p:spTree>
    <p:extLst>
      <p:ext uri="{BB962C8B-B14F-4D97-AF65-F5344CB8AC3E}">
        <p14:creationId xmlns:p14="http://schemas.microsoft.com/office/powerpoint/2010/main" val="121993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0" y="1571504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Incremental Method for developing our system. Incremental Model is a process of software development where requirements divided into multiple standalone modules of the software development cycle.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84" y="3075742"/>
            <a:ext cx="7301767" cy="25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1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14" y="477520"/>
            <a:ext cx="8596668" cy="9855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1463040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document of the project for developing a Notice and Blog system for colleges.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current background of the college and problem having due to present system and now we are going to overcome those matters through this proposed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students are using a manual and traditional file-based system for their college related work.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secured there is a probability of getting damaged due to fore or any kind of physical harm.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08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680"/>
            <a:ext cx="8596668" cy="453768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Requirement Analysis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Functional Requirement:</a:t>
            </a:r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System </a:t>
            </a:r>
            <a:r>
              <a:rPr lang="en-US" dirty="0"/>
              <a:t>should be able to keep records of notices which are posted by teachers.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The users can post notices or important information regarding college.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Users can search notices or any information at any time.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Notices can be updated and deleted.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Users can get articles about college.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272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728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  Tribhuvan University Faculty of Humanities and Social Science Mechi Multiple Campus</vt:lpstr>
      <vt:lpstr>Introduction</vt:lpstr>
      <vt:lpstr>Problem Statement</vt:lpstr>
      <vt:lpstr>Objective</vt:lpstr>
      <vt:lpstr>Scope</vt:lpstr>
      <vt:lpstr>Limitation</vt:lpstr>
      <vt:lpstr>Methodology</vt:lpstr>
      <vt:lpstr>Background Study</vt:lpstr>
      <vt:lpstr>System Analysis</vt:lpstr>
      <vt:lpstr>Requirement Analysis</vt:lpstr>
      <vt:lpstr>Feasibility Analysis</vt:lpstr>
      <vt:lpstr>PowerPoint Presentation</vt:lpstr>
      <vt:lpstr>State Diagram of Admin</vt:lpstr>
      <vt:lpstr>State Diagram of User</vt:lpstr>
      <vt:lpstr>Sequence Diagram of Admin</vt:lpstr>
      <vt:lpstr>Sequence Diagram of User</vt:lpstr>
      <vt:lpstr>Activity Diagram</vt:lpstr>
      <vt:lpstr>Component Diagram</vt:lpstr>
      <vt:lpstr>Deployment Diagram</vt:lpstr>
      <vt:lpstr>Algorithm Details</vt:lpstr>
      <vt:lpstr>Conclusion</vt:lpstr>
      <vt:lpstr>Learning Outcome</vt:lpstr>
      <vt:lpstr>THANK YOU 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Tribhuvan University Faculty of Humanities and Social Science Mechi Multiple Campus</dc:title>
  <dc:creator>pranish poudel</dc:creator>
  <cp:lastModifiedBy>ASUS</cp:lastModifiedBy>
  <cp:revision>12</cp:revision>
  <dcterms:created xsi:type="dcterms:W3CDTF">2022-07-01T02:53:24Z</dcterms:created>
  <dcterms:modified xsi:type="dcterms:W3CDTF">2022-07-01T07:44:48Z</dcterms:modified>
</cp:coreProperties>
</file>