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9"/>
    <p:restoredTop sz="94683"/>
  </p:normalViewPr>
  <p:slideViewPr>
    <p:cSldViewPr snapToGrid="0" snapToObjects="1">
      <p:cViewPr varScale="1">
        <p:scale>
          <a:sx n="89" d="100"/>
          <a:sy n="89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C00F59-B222-8A49-9344-F2FD70988866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083-0F1C-9240-B596-EAD66E95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5779"/>
            <a:ext cx="9144000" cy="7813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Auction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37260-67EC-EF4B-B8C0-C584E39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895" y="1837619"/>
            <a:ext cx="5776210" cy="47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Agent-Based Modeling of Trading Markets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7C739-4BF9-8E4C-A185-2D63E56EEEF0}"/>
              </a:ext>
            </a:extLst>
          </p:cNvPr>
          <p:cNvSpPr txBox="1"/>
          <p:nvPr/>
        </p:nvSpPr>
        <p:spPr>
          <a:xfrm>
            <a:off x="9338872" y="1788229"/>
            <a:ext cx="25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Zero-Intelligence Traders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CB931-0FB1-4244-B6FE-075C0DAF42DA}"/>
              </a:ext>
            </a:extLst>
          </p:cNvPr>
          <p:cNvSpPr txBox="1"/>
          <p:nvPr/>
        </p:nvSpPr>
        <p:spPr>
          <a:xfrm>
            <a:off x="9338872" y="2503357"/>
            <a:ext cx="256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</a:t>
            </a:r>
            <a:r>
              <a:rPr lang="en-US" i="1" dirty="0" err="1"/>
              <a:t>Gode</a:t>
            </a:r>
            <a:r>
              <a:rPr lang="en-US" i="1" dirty="0"/>
              <a:t> and Sunder, 1993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B8D7D-21C2-7841-A4DA-2F2D92C04268}"/>
              </a:ext>
            </a:extLst>
          </p:cNvPr>
          <p:cNvSpPr txBox="1"/>
          <p:nvPr/>
        </p:nvSpPr>
        <p:spPr>
          <a:xfrm>
            <a:off x="9203859" y="3663435"/>
            <a:ext cx="2698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the behavior of converging to an optimal price given agent price,  without knowledge of an equilibrium supply and demand.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F8EFF-91E2-B343-A1DD-1F4B9843DB77}"/>
              </a:ext>
            </a:extLst>
          </p:cNvPr>
          <p:cNvSpPr txBox="1"/>
          <p:nvPr/>
        </p:nvSpPr>
        <p:spPr>
          <a:xfrm>
            <a:off x="3765656" y="1448272"/>
            <a:ext cx="208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By: Mike Tamillow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A8638-0AB3-7149-A36A-68092759B262}"/>
              </a:ext>
            </a:extLst>
          </p:cNvPr>
          <p:cNvSpPr txBox="1"/>
          <p:nvPr/>
        </p:nvSpPr>
        <p:spPr>
          <a:xfrm>
            <a:off x="10195574" y="145514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FEC16-3694-D04B-8936-BC543D4AE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98" y="2312905"/>
            <a:ext cx="5726907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EBA0-47DC-E64A-A599-35641B61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82415"/>
            <a:ext cx="2956812" cy="29256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Auction Extension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written in Scala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2A46-0E8C-EB46-B0AD-A80D0C168115}"/>
              </a:ext>
            </a:extLst>
          </p:cNvPr>
          <p:cNvSpPr txBox="1"/>
          <p:nvPr/>
        </p:nvSpPr>
        <p:spPr>
          <a:xfrm>
            <a:off x="252919" y="2951244"/>
            <a:ext cx="2956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Double-sided market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price where supply meets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accounting properties of all trading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 last trade price and volume info.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56FD-0972-9447-91E8-F53D4EE90EDB}"/>
              </a:ext>
            </a:extLst>
          </p:cNvPr>
          <p:cNvSpPr txBox="1"/>
          <p:nvPr/>
        </p:nvSpPr>
        <p:spPr>
          <a:xfrm>
            <a:off x="4501549" y="599927"/>
            <a:ext cx="625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Arial Rounded MT Bold" panose="020F0704030504030204" pitchFamily="34" charset="77"/>
              </a:rPr>
              <a:t>ZI Traders - How it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E6386-6A8F-EA45-A9D2-4505463375EC}"/>
              </a:ext>
            </a:extLst>
          </p:cNvPr>
          <p:cNvSpPr txBox="1"/>
          <p:nvPr/>
        </p:nvSpPr>
        <p:spPr>
          <a:xfrm>
            <a:off x="3945906" y="1415071"/>
            <a:ext cx="737118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Traders are grouped into two categories. Producers – build asset  (- cost) and sell.  Consumers – buy asset and expend it. (+ utility)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During creation, agents are given a price to trade within a range, which remains the same throughout the rest of the simulation.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Agents (each turn):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 will trade a proportional quantity per turn at the price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 will perform economic functions to produce or consume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I have enough cash, I will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hatch </a:t>
            </a:r>
            <a:r>
              <a:rPr 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1 </a:t>
            </a:r>
            <a:r>
              <a:rPr lang="en-US" sz="2000" dirty="0"/>
              <a:t>with a new trade price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Emergent characteristics: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Describes the growth of a market by accumulating total value in a greater than zero-sum game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Demonstrates convergence to equilibrium prices with unintelligent individual pricing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28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{0CDCF27B-6AF5-9546-B2A0-2C90930349E3}tf10001124</Template>
  <TotalTime>955</TotalTime>
  <Words>200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Color Emoji</vt:lpstr>
      <vt:lpstr>Arial</vt:lpstr>
      <vt:lpstr>Arial Rounded MT Bold</vt:lpstr>
      <vt:lpstr>Corbel</vt:lpstr>
      <vt:lpstr>Wingdings 2</vt:lpstr>
      <vt:lpstr>Frame</vt:lpstr>
      <vt:lpstr>Auction Mechanisms</vt:lpstr>
      <vt:lpstr>Auction Extension  written in Scala 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Mechanisms</dc:title>
  <dc:creator>Mike Tamillow</dc:creator>
  <cp:lastModifiedBy>Mike Tamillow</cp:lastModifiedBy>
  <cp:revision>48</cp:revision>
  <dcterms:created xsi:type="dcterms:W3CDTF">2018-06-03T21:19:12Z</dcterms:created>
  <dcterms:modified xsi:type="dcterms:W3CDTF">2018-06-06T21:18:32Z</dcterms:modified>
</cp:coreProperties>
</file>