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59" r:id="rId5"/>
    <p:sldId id="260" r:id="rId6"/>
    <p:sldId id="262" r:id="rId7"/>
    <p:sldId id="276" r:id="rId8"/>
    <p:sldId id="263" r:id="rId9"/>
    <p:sldId id="264" r:id="rId10"/>
    <p:sldId id="265" r:id="rId11"/>
    <p:sldId id="267" r:id="rId12"/>
    <p:sldId id="27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/>
    <p:restoredTop sz="94744"/>
  </p:normalViewPr>
  <p:slideViewPr>
    <p:cSldViewPr snapToGrid="0" snapToObjects="1">
      <p:cViewPr varScale="1">
        <p:scale>
          <a:sx n="122" d="100"/>
          <a:sy n="122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106904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/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dirty="0"/>
              <a:t>When you wish upon a star, you are a few million years late.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dirty="0"/>
              <a:t>The star is dead.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dirty="0"/>
              <a:t>Just like your dreams.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>
            <a:normAutofit fontScale="92500"/>
          </a:bodyPr>
          <a:lstStyle>
            <a:lvl1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dirty="0"/>
              <a:t>An </a:t>
            </a:r>
            <a:r>
              <a:rPr/>
              <a:t>elderly </a:t>
            </a:r>
            <a:r>
              <a:rPr smtClean="0"/>
              <a:t>couple </a:t>
            </a:r>
            <a:r>
              <a:rPr dirty="0"/>
              <a:t>is having breakfast. 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</a:t>
            </a:r>
            <a:r>
              <a:rPr dirty="0" smtClean="0"/>
              <a:t>oman: </a:t>
            </a:r>
            <a:r>
              <a:rPr dirty="0"/>
              <a:t>"Oh, I had the most wonderful dream: I was 20 years old again and I was cycling through a beautiful forest with my sister." 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M</a:t>
            </a:r>
            <a:r>
              <a:rPr dirty="0" smtClean="0"/>
              <a:t>an: </a:t>
            </a:r>
            <a:r>
              <a:rPr dirty="0"/>
              <a:t>"I had a wonderful dream too: I was 20 years old again and I was making love to a beautiful girl." 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W</a:t>
            </a:r>
            <a:r>
              <a:rPr dirty="0" smtClean="0"/>
              <a:t>oman winks: </a:t>
            </a:r>
            <a:r>
              <a:rPr dirty="0"/>
              <a:t>"were you making love to me</a:t>
            </a:r>
            <a:r>
              <a:rPr dirty="0" smtClean="0"/>
              <a:t>?"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M</a:t>
            </a:r>
            <a:r>
              <a:rPr dirty="0" smtClean="0"/>
              <a:t>an: </a:t>
            </a:r>
            <a:r>
              <a:rPr dirty="0"/>
              <a:t>"Of course not, you were out cycling with your sister."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>
            <a:normAutofit lnSpcReduction="10000"/>
          </a:bodyPr>
          <a:lstStyle/>
          <a:p>
            <a:pPr marL="546100" marR="546100" algn="just">
              <a:lnSpc>
                <a:spcPct val="1200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"Doctor, I really need your help", I said. "Every night for the past two weeks I'm dreaming about some rats playing football."</a:t>
            </a:r>
          </a:p>
          <a:p>
            <a:pPr marL="546100" marR="546100" algn="just">
              <a:lnSpc>
                <a:spcPct val="1200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"Here, take these pills tonight before you go to bed and you will be fine."</a:t>
            </a:r>
          </a:p>
          <a:p>
            <a:pPr marL="546100" marR="546100" algn="just">
              <a:lnSpc>
                <a:spcPct val="1200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"But can I take them starting tomorrow?"</a:t>
            </a:r>
          </a:p>
          <a:p>
            <a:pPr marL="546100" marR="546100" algn="just">
              <a:lnSpc>
                <a:spcPct val="1200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"Why?"</a:t>
            </a:r>
          </a:p>
          <a:p>
            <a:pPr marL="546100" marR="546100" algn="just">
              <a:lnSpc>
                <a:spcPct val="1200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"Because tonight they play the final."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/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t>I've been having dreams that I can't interpret.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t>They're in French and I don't speak the language.</a:t>
            </a:r>
          </a:p>
        </p:txBody>
      </p:sp>
    </p:spTree>
    <p:extLst>
      <p:ext uri="{BB962C8B-B14F-4D97-AF65-F5344CB8AC3E}">
        <p14:creationId xmlns:p14="http://schemas.microsoft.com/office/powerpoint/2010/main" val="20953071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/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t>How does an attorney sleep? 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t>First he lies on one side, then he lies on the other.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524000" y="1079799"/>
            <a:ext cx="5486400" cy="5486401"/>
          </a:xfrm>
          <a:prstGeom prst="rect">
            <a:avLst/>
          </a:prstGeom>
          <a:solidFill>
            <a:srgbClr val="04042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546100" marR="546100" algn="just" hangingPunct="1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smtClean="0"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rPr>
              <a:t>How does an attorney sleep? </a:t>
            </a:r>
          </a:p>
          <a:p>
            <a:pPr marL="546100" marR="546100" algn="just" hangingPunct="1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smtClean="0"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rPr>
              <a:t>First he lies on one side, then he lies on the other.</a:t>
            </a:r>
            <a:endParaRPr lang="en-US">
              <a:solidFill>
                <a:srgbClr val="FFFFFF"/>
              </a:solidFill>
              <a:latin typeface="나눔손글씨 붓"/>
              <a:ea typeface="나눔손글씨 붓"/>
              <a:cs typeface="나눔손글씨 붓"/>
              <a:sym typeface="나눔손글씨 붓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>
            <a:lvl1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t>I accidentally went to bed with my contact lenses in last night</a:t>
            </a:r>
            <a:r>
              <a:rPr/>
              <a:t>. </a:t>
            </a:r>
            <a:endParaRPr lang="en-US" smtClean="0"/>
          </a:p>
          <a:p>
            <a:r>
              <a:rPr dirty="0" smtClean="0"/>
              <a:t>My </a:t>
            </a:r>
            <a:r>
              <a:rPr dirty="0"/>
              <a:t>dreams have never been clearer.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>
            <a:lvl1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t>I got paid for being part of a study at the sleep clinic</a:t>
            </a:r>
            <a:r>
              <a:rPr/>
              <a:t>. </a:t>
            </a:r>
            <a:endParaRPr lang="en-US" smtClean="0"/>
          </a:p>
          <a:p>
            <a:r>
              <a:rPr dirty="0" smtClean="0"/>
              <a:t>It </a:t>
            </a:r>
            <a:r>
              <a:rPr dirty="0"/>
              <a:t>was my dream job.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>
            <a:lvl1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 dirty="0"/>
              <a:t>There was a kidnapping at school </a:t>
            </a:r>
            <a:r>
              <a:rPr dirty="0" smtClean="0"/>
              <a:t>yesterday.</a:t>
            </a:r>
            <a:endParaRPr lang="en-US" dirty="0" smtClean="0"/>
          </a:p>
          <a:p>
            <a:r>
              <a:rPr dirty="0" smtClean="0"/>
              <a:t>It's </a:t>
            </a:r>
            <a:r>
              <a:rPr dirty="0"/>
              <a:t>okay though, he woke up.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513490" y="1069288"/>
            <a:ext cx="5486400" cy="5486401"/>
          </a:xfrm>
          <a:prstGeom prst="rect">
            <a:avLst/>
          </a:prstGeom>
          <a:solidFill>
            <a:srgbClr val="04042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546100" marR="546100" indent="0" algn="just" defTabSz="914400" rtl="0" latinLnBrk="0">
              <a:lnSpc>
                <a:spcPts val="58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mtClean="0"/>
              <a:t>There was a kidnapping at school yesterday.</a:t>
            </a:r>
          </a:p>
          <a:p>
            <a:pPr hangingPunct="1"/>
            <a:r>
              <a:rPr lang="en-US" smtClean="0"/>
              <a:t>It's okay though, he woke up.</a:t>
            </a:r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>
            <a:lvl1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t>Why do dragons sleep during the day</a:t>
            </a:r>
            <a:r>
              <a:rPr/>
              <a:t>? </a:t>
            </a:r>
            <a:endParaRPr lang="en-US" smtClean="0"/>
          </a:p>
          <a:p>
            <a:r>
              <a:rPr dirty="0" smtClean="0"/>
              <a:t>So </a:t>
            </a:r>
            <a:r>
              <a:rPr dirty="0"/>
              <a:t>they can fight knights.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>
            <a:lvl1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t>Where do fish sleep</a:t>
            </a:r>
            <a:r>
              <a:rPr/>
              <a:t>? </a:t>
            </a:r>
            <a:endParaRPr lang="en-US" smtClean="0"/>
          </a:p>
          <a:p>
            <a:r>
              <a:rPr dirty="0" smtClean="0"/>
              <a:t>In </a:t>
            </a:r>
            <a:r>
              <a:rPr dirty="0"/>
              <a:t>a river bed.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/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dirty="0"/>
              <a:t>I had the worst Nightmare last night,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dirty="0"/>
              <a:t>It didn't scare me at all.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/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I phoned the wife today,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"I had a terrible dream."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And?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"You were there."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And?</a:t>
            </a:r>
          </a:p>
        </p:txBody>
      </p:sp>
    </p:spTree>
    <p:extLst>
      <p:ext uri="{BB962C8B-B14F-4D97-AF65-F5344CB8AC3E}">
        <p14:creationId xmlns:p14="http://schemas.microsoft.com/office/powerpoint/2010/main" val="10555192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/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dirty="0"/>
              <a:t>I said to my mate, "I dreamt that I ate a giant marshmallow!"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dirty="0"/>
              <a:t>He said, "Let me guess, you woke up and your pillow was gone?"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dirty="0"/>
              <a:t>I said, "No, I woke up and one of my giant marshmallows was gone."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/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t>I never knew having an imaginary friend could be so problematic.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t>I opened a bank account for him, donated some of my funds, now I'm being done for tax evasion.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>
            <a:noAutofit/>
          </a:bodyPr>
          <a:lstStyle/>
          <a:p>
            <a:pPr marL="546100" marR="546100" algn="just">
              <a:lnSpc>
                <a:spcPct val="150000"/>
              </a:lnSpc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What’s a man’s worst nightmare? </a:t>
            </a:r>
          </a:p>
          <a:p>
            <a:pPr marL="546100" marR="546100" algn="just">
              <a:lnSpc>
                <a:spcPct val="150000"/>
              </a:lnSpc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1) The Super Bowl is pre-empted by a soap opera. </a:t>
            </a:r>
          </a:p>
          <a:p>
            <a:pPr marL="546100" marR="546100" algn="just">
              <a:lnSpc>
                <a:spcPct val="150000"/>
              </a:lnSpc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2) His wife has amnesia and forgets how to cook so he has to. </a:t>
            </a:r>
          </a:p>
          <a:p>
            <a:pPr marL="546100" marR="546100" algn="just">
              <a:lnSpc>
                <a:spcPct val="150000"/>
              </a:lnSpc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3) A female boss. </a:t>
            </a:r>
          </a:p>
          <a:p>
            <a:pPr marL="546100" marR="546100" algn="just">
              <a:lnSpc>
                <a:spcPct val="150000"/>
              </a:lnSpc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lang="en-US" dirty="0"/>
              <a:t>4) He has to ask his wife for money.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/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t>Last night i had an amazing dream involving Megan Fox, Jessica Alba, Katy Perry and Cheryl Cole.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t>I beat them all at Monopoly.</a:t>
            </a:r>
          </a:p>
        </p:txBody>
      </p:sp>
    </p:spTree>
    <p:extLst>
      <p:ext uri="{BB962C8B-B14F-4D97-AF65-F5344CB8AC3E}">
        <p14:creationId xmlns:p14="http://schemas.microsoft.com/office/powerpoint/2010/main" val="21033154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/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t>I asked a sleep therapist out on a date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t>She said, "Pffft ... in your dreams"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t>I said, "Cool, I'll pick you up at nine then"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0" y="1058778"/>
            <a:ext cx="5486400" cy="5486401"/>
          </a:xfrm>
          <a:prstGeom prst="rect">
            <a:avLst/>
          </a:prstGeom>
          <a:solidFill>
            <a:srgbClr val="04042F"/>
          </a:solidFill>
        </p:spPr>
        <p:txBody>
          <a:bodyPr anchor="ctr"/>
          <a:lstStyle/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dirty="0"/>
              <a:t>Aren't dreams amazing. </a:t>
            </a:r>
          </a:p>
          <a:p>
            <a:pPr marL="546100" marR="546100" algn="just">
              <a:lnSpc>
                <a:spcPts val="5800"/>
              </a:lnSpc>
              <a:spcBef>
                <a:spcPts val="3000"/>
              </a:spcBef>
              <a:defRPr>
                <a:solidFill>
                  <a:srgbClr val="FFFFFF"/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pPr>
            <a:r>
              <a:rPr dirty="0"/>
              <a:t>Last night I had a dream that I hadn't had a shave and I woke to find it had come true.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576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나눔손글씨 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Nathan Zhang</cp:lastModifiedBy>
  <cp:revision>2</cp:revision>
  <dcterms:modified xsi:type="dcterms:W3CDTF">2017-10-20T20:13:18Z</dcterms:modified>
</cp:coreProperties>
</file>