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797675" cy="9872663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316" autoAdjust="0"/>
  </p:normalViewPr>
  <p:slideViewPr>
    <p:cSldViewPr>
      <p:cViewPr>
        <p:scale>
          <a:sx n="100" d="100"/>
          <a:sy n="100" d="100"/>
        </p:scale>
        <p:origin x="-936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D53C-3199-4979-A1A9-E22E54304434}" type="datetimeFigureOut">
              <a:rPr lang="da-DK" smtClean="0"/>
              <a:t>27-06-2014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E93E-268C-4DFA-A893-7C617CAB27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327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D53C-3199-4979-A1A9-E22E54304434}" type="datetimeFigureOut">
              <a:rPr lang="da-DK" smtClean="0"/>
              <a:t>27-06-2014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E93E-268C-4DFA-A893-7C617CAB27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871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D53C-3199-4979-A1A9-E22E54304434}" type="datetimeFigureOut">
              <a:rPr lang="da-DK" smtClean="0"/>
              <a:t>27-06-2014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E93E-268C-4DFA-A893-7C617CAB27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136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D53C-3199-4979-A1A9-E22E54304434}" type="datetimeFigureOut">
              <a:rPr lang="da-DK" smtClean="0"/>
              <a:t>27-06-2014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E93E-268C-4DFA-A893-7C617CAB27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361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D53C-3199-4979-A1A9-E22E54304434}" type="datetimeFigureOut">
              <a:rPr lang="da-DK" smtClean="0"/>
              <a:t>27-06-2014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E93E-268C-4DFA-A893-7C617CAB27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425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D53C-3199-4979-A1A9-E22E54304434}" type="datetimeFigureOut">
              <a:rPr lang="da-DK" smtClean="0"/>
              <a:t>27-06-2014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E93E-268C-4DFA-A893-7C617CAB27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6483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D53C-3199-4979-A1A9-E22E54304434}" type="datetimeFigureOut">
              <a:rPr lang="da-DK" smtClean="0"/>
              <a:t>27-06-2014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E93E-268C-4DFA-A893-7C617CAB27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629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D53C-3199-4979-A1A9-E22E54304434}" type="datetimeFigureOut">
              <a:rPr lang="da-DK" smtClean="0"/>
              <a:t>27-06-2014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E93E-268C-4DFA-A893-7C617CAB27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964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D53C-3199-4979-A1A9-E22E54304434}" type="datetimeFigureOut">
              <a:rPr lang="da-DK" smtClean="0"/>
              <a:t>27-06-2014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E93E-268C-4DFA-A893-7C617CAB27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149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D53C-3199-4979-A1A9-E22E54304434}" type="datetimeFigureOut">
              <a:rPr lang="da-DK" smtClean="0"/>
              <a:t>27-06-2014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E93E-268C-4DFA-A893-7C617CAB27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880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D53C-3199-4979-A1A9-E22E54304434}" type="datetimeFigureOut">
              <a:rPr lang="da-DK" smtClean="0"/>
              <a:t>27-06-2014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E93E-268C-4DFA-A893-7C617CAB27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814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D53C-3199-4979-A1A9-E22E54304434}" type="datetimeFigureOut">
              <a:rPr lang="da-DK" smtClean="0"/>
              <a:t>27-06-2014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EE93E-268C-4DFA-A893-7C617CAB27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957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ame Side Corner Rectangle 3"/>
          <p:cNvSpPr/>
          <p:nvPr/>
        </p:nvSpPr>
        <p:spPr>
          <a:xfrm rot="5400000">
            <a:off x="2951820" y="-891480"/>
            <a:ext cx="2088232" cy="6768752"/>
          </a:xfrm>
          <a:prstGeom prst="snip2SameRect">
            <a:avLst>
              <a:gd name="adj1" fmla="val 35359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	 </a:t>
            </a:r>
            <a:endParaRPr lang="da-DK" dirty="0"/>
          </a:p>
        </p:txBody>
      </p:sp>
      <p:sp>
        <p:nvSpPr>
          <p:cNvPr id="5" name="Isosceles Triangle 4"/>
          <p:cNvSpPr/>
          <p:nvPr/>
        </p:nvSpPr>
        <p:spPr>
          <a:xfrm>
            <a:off x="1835696" y="368660"/>
            <a:ext cx="4752528" cy="1080120"/>
          </a:xfrm>
          <a:prstGeom prst="triangle">
            <a:avLst>
              <a:gd name="adj" fmla="val 26153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ounded Rectangle 6"/>
          <p:cNvSpPr/>
          <p:nvPr/>
        </p:nvSpPr>
        <p:spPr>
          <a:xfrm>
            <a:off x="6372200" y="1503799"/>
            <a:ext cx="2520280" cy="196120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ounded Rectangle 7"/>
          <p:cNvSpPr/>
          <p:nvPr/>
        </p:nvSpPr>
        <p:spPr>
          <a:xfrm>
            <a:off x="7164288" y="116632"/>
            <a:ext cx="1728192" cy="6840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ounded Rectangle 9"/>
          <p:cNvSpPr/>
          <p:nvPr/>
        </p:nvSpPr>
        <p:spPr>
          <a:xfrm>
            <a:off x="7164288" y="4185084"/>
            <a:ext cx="1728192" cy="6840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Straight Connector 11"/>
          <p:cNvCxnSpPr>
            <a:stCxn id="8" idx="2"/>
            <a:endCxn id="7" idx="0"/>
          </p:cNvCxnSpPr>
          <p:nvPr/>
        </p:nvCxnSpPr>
        <p:spPr>
          <a:xfrm flipH="1">
            <a:off x="7632340" y="800708"/>
            <a:ext cx="396044" cy="7030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8028384" y="800708"/>
            <a:ext cx="396044" cy="7030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52840" y="3465004"/>
            <a:ext cx="396044" cy="7030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8039864" y="3465004"/>
            <a:ext cx="396044" cy="7030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79512" y="152636"/>
            <a:ext cx="1728192" cy="6840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Straight Connector 16"/>
          <p:cNvCxnSpPr>
            <a:stCxn id="16" idx="2"/>
          </p:cNvCxnSpPr>
          <p:nvPr/>
        </p:nvCxnSpPr>
        <p:spPr>
          <a:xfrm>
            <a:off x="1043608" y="836712"/>
            <a:ext cx="0" cy="612068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71181" y="4149080"/>
            <a:ext cx="1728192" cy="6840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" name="Straight Connector 20"/>
          <p:cNvCxnSpPr/>
          <p:nvPr/>
        </p:nvCxnSpPr>
        <p:spPr>
          <a:xfrm>
            <a:off x="1048156" y="3537012"/>
            <a:ext cx="0" cy="612068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 flipV="1">
            <a:off x="1835696" y="3537012"/>
            <a:ext cx="4752528" cy="1080120"/>
          </a:xfrm>
          <a:prstGeom prst="triangle">
            <a:avLst>
              <a:gd name="adj" fmla="val 26153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Rounded Rectangle 25"/>
          <p:cNvSpPr/>
          <p:nvPr/>
        </p:nvSpPr>
        <p:spPr>
          <a:xfrm>
            <a:off x="2267744" y="1952836"/>
            <a:ext cx="4176464" cy="108012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8" name="Straight Connector 27"/>
          <p:cNvCxnSpPr/>
          <p:nvPr/>
        </p:nvCxnSpPr>
        <p:spPr>
          <a:xfrm>
            <a:off x="2267744" y="1448780"/>
            <a:ext cx="0" cy="2088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Delay 29"/>
          <p:cNvSpPr/>
          <p:nvPr/>
        </p:nvSpPr>
        <p:spPr>
          <a:xfrm>
            <a:off x="2267744" y="1736812"/>
            <a:ext cx="3384376" cy="1512168"/>
          </a:xfrm>
          <a:prstGeom prst="flowChartDelay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8" name="Rectangle 37"/>
          <p:cNvSpPr/>
          <p:nvPr/>
        </p:nvSpPr>
        <p:spPr>
          <a:xfrm>
            <a:off x="3989462" y="3681028"/>
            <a:ext cx="576064" cy="39604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Node1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275856" y="3681028"/>
            <a:ext cx="576064" cy="39604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Node5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47664" y="1664804"/>
            <a:ext cx="576064" cy="39604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Node2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244408" y="2240868"/>
            <a:ext cx="576064" cy="39604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Node4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444208" y="2276872"/>
            <a:ext cx="576064" cy="39604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Node3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60124" y="2240868"/>
            <a:ext cx="576064" cy="39604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Node6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9512" y="4869160"/>
            <a:ext cx="8712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 1: </a:t>
            </a:r>
            <a:r>
              <a:rPr lang="en-US" dirty="0" err="1" smtClean="0"/>
              <a:t>Xbee</a:t>
            </a:r>
            <a:r>
              <a:rPr lang="en-US" dirty="0" smtClean="0"/>
              <a:t>, SD </a:t>
            </a:r>
            <a:r>
              <a:rPr lang="en-US" dirty="0" err="1" smtClean="0"/>
              <a:t>kort</a:t>
            </a:r>
            <a:r>
              <a:rPr lang="en-US" dirty="0" smtClean="0"/>
              <a:t>, ECU com.</a:t>
            </a:r>
          </a:p>
          <a:p>
            <a:r>
              <a:rPr lang="en-US" dirty="0" smtClean="0"/>
              <a:t>Node 2: Gear control</a:t>
            </a:r>
          </a:p>
          <a:p>
            <a:r>
              <a:rPr lang="en-US" dirty="0" smtClean="0"/>
              <a:t>Node 3: Display control, driver input (buttons </a:t>
            </a:r>
            <a:r>
              <a:rPr lang="en-US" dirty="0" err="1" smtClean="0"/>
              <a:t>ect</a:t>
            </a:r>
            <a:r>
              <a:rPr lang="en-US" dirty="0" smtClean="0"/>
              <a:t>.)</a:t>
            </a:r>
          </a:p>
          <a:p>
            <a:r>
              <a:rPr lang="en-US" dirty="0" smtClean="0"/>
              <a:t>Node 4: </a:t>
            </a:r>
            <a:r>
              <a:rPr lang="en-US" dirty="0" err="1" smtClean="0"/>
              <a:t>Pedalpos</a:t>
            </a:r>
            <a:r>
              <a:rPr lang="en-US" dirty="0" smtClean="0"/>
              <a:t>, steering </a:t>
            </a:r>
            <a:r>
              <a:rPr lang="en-US" dirty="0" err="1" smtClean="0"/>
              <a:t>pos</a:t>
            </a:r>
            <a:r>
              <a:rPr lang="en-US" dirty="0" smtClean="0"/>
              <a:t>, </a:t>
            </a:r>
            <a:r>
              <a:rPr lang="en-US" dirty="0" err="1" smtClean="0"/>
              <a:t>wheelspeed</a:t>
            </a:r>
            <a:endParaRPr lang="en-US" dirty="0" smtClean="0"/>
          </a:p>
          <a:p>
            <a:r>
              <a:rPr lang="en-US" dirty="0" smtClean="0"/>
              <a:t>Node 5: Water temp, oil temp, oil press, </a:t>
            </a:r>
            <a:r>
              <a:rPr lang="en-US" dirty="0" err="1" smtClean="0"/>
              <a:t>superchager</a:t>
            </a:r>
            <a:r>
              <a:rPr lang="en-US" dirty="0" smtClean="0"/>
              <a:t> press  </a:t>
            </a:r>
          </a:p>
          <a:p>
            <a:r>
              <a:rPr lang="en-US" dirty="0" smtClean="0"/>
              <a:t>Node 6: Wheel speed sensor + </a:t>
            </a:r>
            <a:r>
              <a:rPr lang="en-US" dirty="0" err="1" smtClean="0"/>
              <a:t>neutralgear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122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uppe 113"/>
          <p:cNvGrpSpPr/>
          <p:nvPr/>
        </p:nvGrpSpPr>
        <p:grpSpPr>
          <a:xfrm>
            <a:off x="251520" y="116632"/>
            <a:ext cx="8721299" cy="4752528"/>
            <a:chOff x="243189" y="116632"/>
            <a:chExt cx="8721299" cy="4752528"/>
          </a:xfrm>
        </p:grpSpPr>
        <p:sp>
          <p:nvSpPr>
            <p:cNvPr id="4" name="Snip Same Side Corner Rectangle 3"/>
            <p:cNvSpPr/>
            <p:nvPr/>
          </p:nvSpPr>
          <p:spPr>
            <a:xfrm rot="5400000">
              <a:off x="2807804" y="-1107504"/>
              <a:ext cx="2088232" cy="7200800"/>
            </a:xfrm>
            <a:prstGeom prst="snip2SameRect">
              <a:avLst>
                <a:gd name="adj1" fmla="val 35359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	 </a:t>
              </a:r>
              <a:endParaRPr lang="da-DK" dirty="0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1907704" y="368660"/>
              <a:ext cx="4752528" cy="1080120"/>
            </a:xfrm>
            <a:prstGeom prst="triangle">
              <a:avLst>
                <a:gd name="adj" fmla="val 26153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444208" y="1503799"/>
              <a:ext cx="2520280" cy="196120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236296" y="116632"/>
              <a:ext cx="1728192" cy="68407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236296" y="4185084"/>
              <a:ext cx="1728192" cy="68407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2" name="Straight Connector 11"/>
            <p:cNvCxnSpPr>
              <a:stCxn id="8" idx="2"/>
              <a:endCxn id="7" idx="0"/>
            </p:cNvCxnSpPr>
            <p:nvPr/>
          </p:nvCxnSpPr>
          <p:spPr>
            <a:xfrm flipH="1">
              <a:off x="7722350" y="800708"/>
              <a:ext cx="360040" cy="70309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8100392" y="800708"/>
              <a:ext cx="396044" cy="70309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724848" y="3465004"/>
              <a:ext cx="396044" cy="70309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111872" y="3465004"/>
              <a:ext cx="396044" cy="70309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251520" y="152636"/>
              <a:ext cx="1728192" cy="68407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7" name="Straight Connector 16"/>
            <p:cNvCxnSpPr>
              <a:stCxn id="16" idx="2"/>
            </p:cNvCxnSpPr>
            <p:nvPr/>
          </p:nvCxnSpPr>
          <p:spPr>
            <a:xfrm>
              <a:off x="1115616" y="836712"/>
              <a:ext cx="1" cy="611184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243189" y="4149080"/>
              <a:ext cx="1728192" cy="68407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120164" y="3537012"/>
              <a:ext cx="0" cy="612068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Isosceles Triangle 24"/>
            <p:cNvSpPr/>
            <p:nvPr/>
          </p:nvSpPr>
          <p:spPr>
            <a:xfrm flipV="1">
              <a:off x="1907704" y="3537012"/>
              <a:ext cx="4752528" cy="1080120"/>
            </a:xfrm>
            <a:prstGeom prst="triangle">
              <a:avLst>
                <a:gd name="adj" fmla="val 26153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339752" y="1952836"/>
              <a:ext cx="4176464" cy="108012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2339752" y="1448780"/>
              <a:ext cx="0" cy="20882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lowchart: Delay 29"/>
            <p:cNvSpPr/>
            <p:nvPr/>
          </p:nvSpPr>
          <p:spPr>
            <a:xfrm>
              <a:off x="2339752" y="1736812"/>
              <a:ext cx="3384376" cy="1512168"/>
            </a:xfrm>
            <a:prstGeom prst="flowChartDelay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352088" y="2250020"/>
            <a:ext cx="636344" cy="4308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a-DK" sz="1100" dirty="0" smtClean="0">
                <a:solidFill>
                  <a:schemeClr val="tx1"/>
                </a:solidFill>
              </a:rPr>
              <a:t>Pedal pos x3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79440" y="1952836"/>
            <a:ext cx="891591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1100" dirty="0" err="1" smtClean="0">
                <a:solidFill>
                  <a:schemeClr val="tx1"/>
                </a:solidFill>
              </a:rPr>
              <a:t>Steering</a:t>
            </a:r>
            <a:r>
              <a:rPr lang="da-DK" sz="1100" dirty="0" smtClean="0">
                <a:solidFill>
                  <a:schemeClr val="tx1"/>
                </a:solidFill>
              </a:rPr>
              <a:t> pos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40472" y="2832367"/>
            <a:ext cx="410690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1100" dirty="0" smtClean="0">
                <a:solidFill>
                  <a:schemeClr val="tx1"/>
                </a:solidFill>
              </a:rPr>
              <a:t>GPS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68113" y="1487990"/>
            <a:ext cx="694421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1100" dirty="0" smtClean="0">
                <a:solidFill>
                  <a:schemeClr val="tx1"/>
                </a:solidFill>
              </a:rPr>
              <a:t>Gear Pos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6643" y="368660"/>
            <a:ext cx="94128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1100" dirty="0" smtClean="0">
                <a:solidFill>
                  <a:schemeClr val="tx1"/>
                </a:solidFill>
              </a:rPr>
              <a:t>Wheel Speed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9831" y="4344168"/>
            <a:ext cx="94128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1100" dirty="0" smtClean="0">
                <a:solidFill>
                  <a:schemeClr val="tx1"/>
                </a:solidFill>
              </a:rPr>
              <a:t>Wheel Speed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52502" y="3203394"/>
            <a:ext cx="675185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1100" dirty="0" smtClean="0">
                <a:solidFill>
                  <a:schemeClr val="tx1"/>
                </a:solidFill>
              </a:rPr>
              <a:t>Oil Press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24356" y="1092514"/>
            <a:ext cx="1055097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1100" dirty="0" smtClean="0">
                <a:solidFill>
                  <a:schemeClr val="tx1"/>
                </a:solidFill>
              </a:rPr>
              <a:t>Water-</a:t>
            </a:r>
            <a:r>
              <a:rPr lang="da-DK" sz="1100" dirty="0" err="1" smtClean="0">
                <a:solidFill>
                  <a:schemeClr val="tx1"/>
                </a:solidFill>
              </a:rPr>
              <a:t>temp</a:t>
            </a:r>
            <a:r>
              <a:rPr lang="da-DK" sz="1100" dirty="0" smtClean="0">
                <a:solidFill>
                  <a:schemeClr val="tx1"/>
                </a:solidFill>
              </a:rPr>
              <a:t> x2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65691" y="1862826"/>
            <a:ext cx="93006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1100" dirty="0" smtClean="0">
                <a:solidFill>
                  <a:schemeClr val="tx1"/>
                </a:solidFill>
              </a:rPr>
              <a:t>Low-</a:t>
            </a:r>
            <a:r>
              <a:rPr lang="da-DK" sz="1100" dirty="0" err="1" smtClean="0">
                <a:solidFill>
                  <a:schemeClr val="tx1"/>
                </a:solidFill>
              </a:rPr>
              <a:t>press</a:t>
            </a:r>
            <a:r>
              <a:rPr lang="da-DK" sz="1100" dirty="0" smtClean="0">
                <a:solidFill>
                  <a:schemeClr val="tx1"/>
                </a:solidFill>
              </a:rPr>
              <a:t> x2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39145" y="2357166"/>
            <a:ext cx="840295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1100" dirty="0" smtClean="0">
                <a:solidFill>
                  <a:schemeClr val="tx1"/>
                </a:solidFill>
              </a:rPr>
              <a:t>Yaw Sensor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92280" y="2267728"/>
            <a:ext cx="576064" cy="39604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Sensor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63165" y="4391526"/>
            <a:ext cx="94128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1100" dirty="0" smtClean="0">
                <a:solidFill>
                  <a:schemeClr val="tx1"/>
                </a:solidFill>
              </a:rPr>
              <a:t>Wheel Speed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29750" y="327865"/>
            <a:ext cx="94128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1100" dirty="0" smtClean="0">
                <a:solidFill>
                  <a:schemeClr val="tx1"/>
                </a:solidFill>
              </a:rPr>
              <a:t>Wheel Speed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031561" y="2276872"/>
            <a:ext cx="739470" cy="39604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err="1" smtClean="0">
                <a:solidFill>
                  <a:schemeClr val="tx1"/>
                </a:solidFill>
              </a:rPr>
              <a:t>Steering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709142" y="3717032"/>
            <a:ext cx="576064" cy="39604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Sensor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32132" y="2240868"/>
            <a:ext cx="576064" cy="39604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GPS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629348" y="1885619"/>
            <a:ext cx="576064" cy="39604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Gear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257881" y="3708322"/>
            <a:ext cx="458135" cy="39604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Com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97" name="Rectangle 37"/>
          <p:cNvSpPr/>
          <p:nvPr/>
        </p:nvSpPr>
        <p:spPr>
          <a:xfrm>
            <a:off x="239576" y="5458910"/>
            <a:ext cx="825020" cy="25051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Noder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99" name="TextBox 32"/>
          <p:cNvSpPr txBox="1"/>
          <p:nvPr/>
        </p:nvSpPr>
        <p:spPr>
          <a:xfrm>
            <a:off x="243190" y="5817456"/>
            <a:ext cx="825020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Sensor</a:t>
            </a:r>
            <a:endParaRPr lang="da-DK" sz="1100" dirty="0">
              <a:solidFill>
                <a:schemeClr val="tx1"/>
              </a:solidFill>
            </a:endParaRPr>
          </a:p>
        </p:txBody>
      </p:sp>
      <p:cxnSp>
        <p:nvCxnSpPr>
          <p:cNvPr id="110" name="Lige pilforbindelse 109"/>
          <p:cNvCxnSpPr/>
          <p:nvPr/>
        </p:nvCxnSpPr>
        <p:spPr>
          <a:xfrm>
            <a:off x="1895439" y="5957247"/>
            <a:ext cx="83335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1" name="Tekstboks 110"/>
          <p:cNvSpPr txBox="1"/>
          <p:nvPr/>
        </p:nvSpPr>
        <p:spPr>
          <a:xfrm>
            <a:off x="2709142" y="5795391"/>
            <a:ext cx="865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/>
              <a:t>CAN-bus</a:t>
            </a:r>
            <a:endParaRPr lang="da-DK" sz="1400" dirty="0"/>
          </a:p>
        </p:txBody>
      </p:sp>
      <p:sp>
        <p:nvSpPr>
          <p:cNvPr id="112" name="Tekstboks 111"/>
          <p:cNvSpPr txBox="1"/>
          <p:nvPr/>
        </p:nvSpPr>
        <p:spPr>
          <a:xfrm>
            <a:off x="1065149" y="5805264"/>
            <a:ext cx="698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/>
              <a:t>Sensor</a:t>
            </a:r>
            <a:endParaRPr lang="da-DK" sz="1400" dirty="0"/>
          </a:p>
        </p:txBody>
      </p:sp>
      <p:sp>
        <p:nvSpPr>
          <p:cNvPr id="113" name="Tekstboks 112"/>
          <p:cNvSpPr txBox="1"/>
          <p:nvPr/>
        </p:nvSpPr>
        <p:spPr>
          <a:xfrm>
            <a:off x="1066293" y="5445224"/>
            <a:ext cx="698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/>
              <a:t>Node</a:t>
            </a:r>
            <a:endParaRPr lang="da-DK" sz="1400" dirty="0"/>
          </a:p>
        </p:txBody>
      </p:sp>
      <p:sp>
        <p:nvSpPr>
          <p:cNvPr id="54" name="Rectangle 53"/>
          <p:cNvSpPr/>
          <p:nvPr/>
        </p:nvSpPr>
        <p:spPr>
          <a:xfrm>
            <a:off x="3419872" y="3711508"/>
            <a:ext cx="576064" cy="39604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ECU</a:t>
            </a:r>
            <a:endParaRPr lang="da-DK" sz="1100" dirty="0">
              <a:solidFill>
                <a:schemeClr val="tx1"/>
              </a:solidFill>
            </a:endParaRPr>
          </a:p>
        </p:txBody>
      </p:sp>
      <p:grpSp>
        <p:nvGrpSpPr>
          <p:cNvPr id="132" name="Gruppe 131"/>
          <p:cNvGrpSpPr/>
          <p:nvPr/>
        </p:nvGrpSpPr>
        <p:grpSpPr>
          <a:xfrm>
            <a:off x="4486950" y="2465750"/>
            <a:ext cx="2605330" cy="1226484"/>
            <a:chOff x="4486950" y="2465750"/>
            <a:chExt cx="2605330" cy="1226484"/>
          </a:xfrm>
        </p:grpSpPr>
        <p:cxnSp>
          <p:nvCxnSpPr>
            <p:cNvPr id="106" name="Vinklet forbindelse 105"/>
            <p:cNvCxnSpPr>
              <a:stCxn id="42" idx="3"/>
              <a:endCxn id="41" idx="1"/>
            </p:cNvCxnSpPr>
            <p:nvPr/>
          </p:nvCxnSpPr>
          <p:spPr>
            <a:xfrm flipV="1">
              <a:off x="6771031" y="2465750"/>
              <a:ext cx="321249" cy="9144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9" name="Lige forbindelse 128"/>
            <p:cNvCxnSpPr/>
            <p:nvPr/>
          </p:nvCxnSpPr>
          <p:spPr>
            <a:xfrm>
              <a:off x="6931655" y="2470322"/>
              <a:ext cx="0" cy="91715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1" name="Vinklet forbindelse 130"/>
            <p:cNvCxnSpPr/>
            <p:nvPr/>
          </p:nvCxnSpPr>
          <p:spPr>
            <a:xfrm rot="10800000" flipV="1">
              <a:off x="4486950" y="3387473"/>
              <a:ext cx="2444707" cy="30476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35" name="Lige pilforbindelse 134"/>
          <p:cNvCxnSpPr/>
          <p:nvPr/>
        </p:nvCxnSpPr>
        <p:spPr>
          <a:xfrm>
            <a:off x="1912399" y="6309320"/>
            <a:ext cx="8094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7" name="Tekstboks 136"/>
          <p:cNvSpPr txBox="1"/>
          <p:nvPr/>
        </p:nvSpPr>
        <p:spPr>
          <a:xfrm>
            <a:off x="2710256" y="6145559"/>
            <a:ext cx="865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/>
              <a:t>Analog</a:t>
            </a:r>
            <a:endParaRPr lang="da-DK" sz="1400" dirty="0"/>
          </a:p>
        </p:txBody>
      </p:sp>
      <p:cxnSp>
        <p:nvCxnSpPr>
          <p:cNvPr id="139" name="Vinklet forbindelse 138"/>
          <p:cNvCxnSpPr>
            <a:endCxn id="37" idx="3"/>
          </p:cNvCxnSpPr>
          <p:nvPr/>
        </p:nvCxnSpPr>
        <p:spPr>
          <a:xfrm rot="16200000" flipV="1">
            <a:off x="6658003" y="2196670"/>
            <a:ext cx="386681" cy="16062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1" name="Vinklet forbindelse 140"/>
          <p:cNvCxnSpPr>
            <a:stCxn id="36" idx="1"/>
            <a:endCxn id="41" idx="3"/>
          </p:cNvCxnSpPr>
          <p:nvPr/>
        </p:nvCxnSpPr>
        <p:spPr>
          <a:xfrm rot="10800000" flipV="1">
            <a:off x="7668344" y="2465464"/>
            <a:ext cx="683744" cy="28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2" name="Vinklet forbindelse 141"/>
          <p:cNvCxnSpPr/>
          <p:nvPr/>
        </p:nvCxnSpPr>
        <p:spPr>
          <a:xfrm rot="10800000" flipV="1">
            <a:off x="7660104" y="2564904"/>
            <a:ext cx="683744" cy="28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3" name="Vinklet forbindelse 142"/>
          <p:cNvCxnSpPr/>
          <p:nvPr/>
        </p:nvCxnSpPr>
        <p:spPr>
          <a:xfrm rot="10800000" flipV="1">
            <a:off x="7668344" y="2356880"/>
            <a:ext cx="683744" cy="28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5" name="Vinklet forbindelse 144"/>
          <p:cNvCxnSpPr>
            <a:stCxn id="32" idx="0"/>
            <a:endCxn id="41" idx="2"/>
          </p:cNvCxnSpPr>
          <p:nvPr/>
        </p:nvCxnSpPr>
        <p:spPr>
          <a:xfrm rot="16200000" flipV="1">
            <a:off x="6893183" y="3150901"/>
            <a:ext cx="1727754" cy="753495"/>
          </a:xfrm>
          <a:prstGeom prst="bentConnector3">
            <a:avLst>
              <a:gd name="adj1" fmla="val 60056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7" name="Vinklet forbindelse 146"/>
          <p:cNvCxnSpPr>
            <a:stCxn id="29" idx="2"/>
            <a:endCxn id="41" idx="0"/>
          </p:cNvCxnSpPr>
          <p:nvPr/>
        </p:nvCxnSpPr>
        <p:spPr>
          <a:xfrm rot="5400000">
            <a:off x="6901226" y="1068561"/>
            <a:ext cx="1678253" cy="720080"/>
          </a:xfrm>
          <a:prstGeom prst="bentConnector3">
            <a:avLst>
              <a:gd name="adj1" fmla="val 59807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0" name="Lige pilforbindelse 149"/>
          <p:cNvCxnSpPr/>
          <p:nvPr/>
        </p:nvCxnSpPr>
        <p:spPr>
          <a:xfrm>
            <a:off x="1917380" y="5608984"/>
            <a:ext cx="8094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1" name="Tekstboks 150"/>
          <p:cNvSpPr txBox="1"/>
          <p:nvPr/>
        </p:nvSpPr>
        <p:spPr>
          <a:xfrm>
            <a:off x="2709672" y="5445223"/>
            <a:ext cx="865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 smtClean="0"/>
              <a:t>Interrupt</a:t>
            </a:r>
            <a:endParaRPr lang="da-DK" sz="1400" dirty="0"/>
          </a:p>
        </p:txBody>
      </p:sp>
      <p:cxnSp>
        <p:nvCxnSpPr>
          <p:cNvPr id="153" name="Vinklet forbindelse 152"/>
          <p:cNvCxnSpPr>
            <a:endCxn id="40" idx="2"/>
          </p:cNvCxnSpPr>
          <p:nvPr/>
        </p:nvCxnSpPr>
        <p:spPr>
          <a:xfrm rot="10800000">
            <a:off x="1917380" y="2281664"/>
            <a:ext cx="2579246" cy="11058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0" name="Lige pilforbindelse 159"/>
          <p:cNvCxnSpPr/>
          <p:nvPr/>
        </p:nvCxnSpPr>
        <p:spPr>
          <a:xfrm flipH="1">
            <a:off x="1408196" y="2439176"/>
            <a:ext cx="4995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1" name="Rectangle 53"/>
          <p:cNvSpPr/>
          <p:nvPr/>
        </p:nvSpPr>
        <p:spPr>
          <a:xfrm>
            <a:off x="243189" y="6185049"/>
            <a:ext cx="817795" cy="26828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ECU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162" name="Tekstboks 161"/>
          <p:cNvSpPr txBox="1"/>
          <p:nvPr/>
        </p:nvSpPr>
        <p:spPr>
          <a:xfrm>
            <a:off x="1061896" y="6162703"/>
            <a:ext cx="698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/>
              <a:t>ECU</a:t>
            </a:r>
            <a:endParaRPr lang="da-DK" sz="1400" dirty="0"/>
          </a:p>
        </p:txBody>
      </p:sp>
      <p:cxnSp>
        <p:nvCxnSpPr>
          <p:cNvPr id="164" name="Vinklet forbindelse 163"/>
          <p:cNvCxnSpPr>
            <a:stCxn id="38" idx="1"/>
            <a:endCxn id="54" idx="3"/>
          </p:cNvCxnSpPr>
          <p:nvPr/>
        </p:nvCxnSpPr>
        <p:spPr>
          <a:xfrm rot="10800000" flipV="1">
            <a:off x="3995937" y="3906344"/>
            <a:ext cx="261945" cy="3186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Lige pilforbindelse 168"/>
          <p:cNvCxnSpPr/>
          <p:nvPr/>
        </p:nvCxnSpPr>
        <p:spPr>
          <a:xfrm>
            <a:off x="1907704" y="6663264"/>
            <a:ext cx="8141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0" name="Tekstboks 169"/>
          <p:cNvSpPr txBox="1"/>
          <p:nvPr/>
        </p:nvSpPr>
        <p:spPr>
          <a:xfrm>
            <a:off x="2711984" y="6504728"/>
            <a:ext cx="865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/>
              <a:t>UART</a:t>
            </a:r>
            <a:endParaRPr lang="da-DK" sz="1400" dirty="0"/>
          </a:p>
        </p:txBody>
      </p:sp>
      <p:cxnSp>
        <p:nvCxnSpPr>
          <p:cNvPr id="172" name="Vinklet forbindelse 171"/>
          <p:cNvCxnSpPr>
            <a:stCxn id="49" idx="0"/>
          </p:cNvCxnSpPr>
          <p:nvPr/>
        </p:nvCxnSpPr>
        <p:spPr>
          <a:xfrm rot="16200000" flipV="1">
            <a:off x="1182609" y="2669159"/>
            <a:ext cx="213591" cy="112826"/>
          </a:xfrm>
          <a:prstGeom prst="bentConnector3">
            <a:avLst>
              <a:gd name="adj1" fmla="val 2859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TextBox 31"/>
          <p:cNvSpPr txBox="1"/>
          <p:nvPr/>
        </p:nvSpPr>
        <p:spPr>
          <a:xfrm>
            <a:off x="7531334" y="2963171"/>
            <a:ext cx="1290738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1100" dirty="0" err="1" smtClean="0">
                <a:solidFill>
                  <a:schemeClr val="tx1"/>
                </a:solidFill>
              </a:rPr>
              <a:t>Shock</a:t>
            </a:r>
            <a:r>
              <a:rPr lang="da-DK" sz="1100" dirty="0" smtClean="0">
                <a:solidFill>
                  <a:schemeClr val="tx1"/>
                </a:solidFill>
              </a:rPr>
              <a:t> </a:t>
            </a:r>
            <a:r>
              <a:rPr lang="da-DK" sz="1100" dirty="0" err="1" smtClean="0">
                <a:solidFill>
                  <a:schemeClr val="tx1"/>
                </a:solidFill>
              </a:rPr>
              <a:t>travel</a:t>
            </a:r>
            <a:r>
              <a:rPr lang="da-DK" sz="1100" dirty="0" smtClean="0">
                <a:solidFill>
                  <a:schemeClr val="tx1"/>
                </a:solidFill>
              </a:rPr>
              <a:t> sensor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174" name="TextBox 31"/>
          <p:cNvSpPr txBox="1"/>
          <p:nvPr/>
        </p:nvSpPr>
        <p:spPr>
          <a:xfrm>
            <a:off x="7545107" y="1727230"/>
            <a:ext cx="1290738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1100" dirty="0" err="1" smtClean="0">
                <a:solidFill>
                  <a:schemeClr val="tx1"/>
                </a:solidFill>
              </a:rPr>
              <a:t>Shock</a:t>
            </a:r>
            <a:r>
              <a:rPr lang="da-DK" sz="1100" dirty="0" smtClean="0">
                <a:solidFill>
                  <a:schemeClr val="tx1"/>
                </a:solidFill>
              </a:rPr>
              <a:t> </a:t>
            </a:r>
            <a:r>
              <a:rPr lang="da-DK" sz="1100" dirty="0" err="1" smtClean="0">
                <a:solidFill>
                  <a:schemeClr val="tx1"/>
                </a:solidFill>
              </a:rPr>
              <a:t>travel</a:t>
            </a:r>
            <a:r>
              <a:rPr lang="da-DK" sz="1100" dirty="0" smtClean="0">
                <a:solidFill>
                  <a:schemeClr val="tx1"/>
                </a:solidFill>
              </a:rPr>
              <a:t> sensor</a:t>
            </a:r>
            <a:endParaRPr lang="da-DK" sz="1100" dirty="0">
              <a:solidFill>
                <a:schemeClr val="tx1"/>
              </a:solidFill>
            </a:endParaRPr>
          </a:p>
        </p:txBody>
      </p:sp>
      <p:cxnSp>
        <p:nvCxnSpPr>
          <p:cNvPr id="180" name="Lige pilforbindelse 179"/>
          <p:cNvCxnSpPr/>
          <p:nvPr/>
        </p:nvCxnSpPr>
        <p:spPr>
          <a:xfrm>
            <a:off x="7545107" y="2083641"/>
            <a:ext cx="0" cy="193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6" name="Vinklet forbindelse 185"/>
          <p:cNvCxnSpPr>
            <a:stCxn id="174" idx="2"/>
          </p:cNvCxnSpPr>
          <p:nvPr/>
        </p:nvCxnSpPr>
        <p:spPr>
          <a:xfrm rot="5400000">
            <a:off x="7820392" y="1713556"/>
            <a:ext cx="94801" cy="645369"/>
          </a:xfrm>
          <a:prstGeom prst="bentConnector2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4" name="Lige pilforbindelse 193"/>
          <p:cNvCxnSpPr/>
          <p:nvPr/>
        </p:nvCxnSpPr>
        <p:spPr>
          <a:xfrm flipV="1">
            <a:off x="7545107" y="2636912"/>
            <a:ext cx="0" cy="2159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9" name="Vinklet forbindelse 198"/>
          <p:cNvCxnSpPr>
            <a:stCxn id="173" idx="0"/>
          </p:cNvCxnSpPr>
          <p:nvPr/>
        </p:nvCxnSpPr>
        <p:spPr>
          <a:xfrm rot="16200000" flipV="1">
            <a:off x="7805730" y="2592198"/>
            <a:ext cx="110351" cy="631596"/>
          </a:xfrm>
          <a:prstGeom prst="bentConnector2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8" name="Lige pilforbindelse 207"/>
          <p:cNvCxnSpPr>
            <a:endCxn id="39" idx="0"/>
          </p:cNvCxnSpPr>
          <p:nvPr/>
        </p:nvCxnSpPr>
        <p:spPr>
          <a:xfrm>
            <a:off x="2997174" y="3381380"/>
            <a:ext cx="0" cy="335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Lige pilforbindelse 55"/>
          <p:cNvCxnSpPr/>
          <p:nvPr/>
        </p:nvCxnSpPr>
        <p:spPr>
          <a:xfrm>
            <a:off x="467544" y="2565190"/>
            <a:ext cx="3645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Lige pilforbindelse 94"/>
          <p:cNvCxnSpPr/>
          <p:nvPr/>
        </p:nvCxnSpPr>
        <p:spPr>
          <a:xfrm>
            <a:off x="462996" y="2348880"/>
            <a:ext cx="3645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Vinklet forbindelse 60"/>
          <p:cNvCxnSpPr>
            <a:stCxn id="34" idx="1"/>
          </p:cNvCxnSpPr>
          <p:nvPr/>
        </p:nvCxnSpPr>
        <p:spPr>
          <a:xfrm rot="10800000" flipV="1">
            <a:off x="467545" y="499464"/>
            <a:ext cx="169099" cy="1857701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Vinklet forbindelse 62"/>
          <p:cNvCxnSpPr>
            <a:stCxn id="33" idx="1"/>
          </p:cNvCxnSpPr>
          <p:nvPr/>
        </p:nvCxnSpPr>
        <p:spPr>
          <a:xfrm rot="10800000">
            <a:off x="467545" y="2564905"/>
            <a:ext cx="202286" cy="1910069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Lige pilforbindelse 67"/>
          <p:cNvCxnSpPr>
            <a:stCxn id="48" idx="2"/>
            <a:endCxn id="40" idx="0"/>
          </p:cNvCxnSpPr>
          <p:nvPr/>
        </p:nvCxnSpPr>
        <p:spPr>
          <a:xfrm>
            <a:off x="1915324" y="1749600"/>
            <a:ext cx="2056" cy="1360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5" name="TextBox 31"/>
          <p:cNvSpPr txBox="1"/>
          <p:nvPr/>
        </p:nvSpPr>
        <p:spPr>
          <a:xfrm>
            <a:off x="537535" y="3685744"/>
            <a:ext cx="1290738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1100" dirty="0" err="1" smtClean="0">
                <a:solidFill>
                  <a:schemeClr val="tx1"/>
                </a:solidFill>
              </a:rPr>
              <a:t>Shock</a:t>
            </a:r>
            <a:r>
              <a:rPr lang="da-DK" sz="1100" dirty="0" smtClean="0">
                <a:solidFill>
                  <a:schemeClr val="tx1"/>
                </a:solidFill>
              </a:rPr>
              <a:t> </a:t>
            </a:r>
            <a:r>
              <a:rPr lang="da-DK" sz="1100" dirty="0" err="1" smtClean="0">
                <a:solidFill>
                  <a:schemeClr val="tx1"/>
                </a:solidFill>
              </a:rPr>
              <a:t>travel</a:t>
            </a:r>
            <a:r>
              <a:rPr lang="da-DK" sz="1100" dirty="0" smtClean="0">
                <a:solidFill>
                  <a:schemeClr val="tx1"/>
                </a:solidFill>
              </a:rPr>
              <a:t> sensor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116" name="TextBox 31"/>
          <p:cNvSpPr txBox="1"/>
          <p:nvPr/>
        </p:nvSpPr>
        <p:spPr>
          <a:xfrm>
            <a:off x="536949" y="1011499"/>
            <a:ext cx="1290738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1100" dirty="0" err="1" smtClean="0">
                <a:solidFill>
                  <a:schemeClr val="tx1"/>
                </a:solidFill>
              </a:rPr>
              <a:t>Shock</a:t>
            </a:r>
            <a:r>
              <a:rPr lang="da-DK" sz="1100" dirty="0" smtClean="0">
                <a:solidFill>
                  <a:schemeClr val="tx1"/>
                </a:solidFill>
              </a:rPr>
              <a:t> </a:t>
            </a:r>
            <a:r>
              <a:rPr lang="da-DK" sz="1100" dirty="0" err="1" smtClean="0">
                <a:solidFill>
                  <a:schemeClr val="tx1"/>
                </a:solidFill>
              </a:rPr>
              <a:t>travel</a:t>
            </a:r>
            <a:r>
              <a:rPr lang="da-DK" sz="1100" dirty="0" smtClean="0">
                <a:solidFill>
                  <a:schemeClr val="tx1"/>
                </a:solidFill>
              </a:rPr>
              <a:t> sensor</a:t>
            </a:r>
            <a:endParaRPr lang="da-DK" sz="1100" dirty="0">
              <a:solidFill>
                <a:schemeClr val="tx1"/>
              </a:solidFill>
            </a:endParaRPr>
          </a:p>
        </p:txBody>
      </p:sp>
      <p:cxnSp>
        <p:nvCxnSpPr>
          <p:cNvPr id="74" name="Lige pilforbindelse 73"/>
          <p:cNvCxnSpPr/>
          <p:nvPr/>
        </p:nvCxnSpPr>
        <p:spPr>
          <a:xfrm flipV="1">
            <a:off x="899592" y="2618776"/>
            <a:ext cx="0" cy="1066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6" name="Lige pilforbindelse 75"/>
          <p:cNvCxnSpPr/>
          <p:nvPr/>
        </p:nvCxnSpPr>
        <p:spPr>
          <a:xfrm>
            <a:off x="899592" y="1273109"/>
            <a:ext cx="0" cy="967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45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90000"/>
          </a:schemeClr>
        </a:solidFill>
        <a:ln>
          <a:solidFill>
            <a:schemeClr val="bg2">
              <a:lumMod val="90000"/>
            </a:schemeClr>
          </a:solidFill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118</Words>
  <Application>Microsoft Office PowerPoint</Application>
  <PresentationFormat>Skærmshow (4:3)</PresentationFormat>
  <Paragraphs>47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2</vt:i4>
      </vt:variant>
    </vt:vector>
  </HeadingPairs>
  <TitlesOfParts>
    <vt:vector size="3" baseType="lpstr">
      <vt:lpstr>Office Theme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</dc:creator>
  <cp:lastModifiedBy>Henrik Jensen</cp:lastModifiedBy>
  <cp:revision>24</cp:revision>
  <cp:lastPrinted>2010-10-26T18:39:14Z</cp:lastPrinted>
  <dcterms:created xsi:type="dcterms:W3CDTF">2010-10-23T17:11:20Z</dcterms:created>
  <dcterms:modified xsi:type="dcterms:W3CDTF">2014-06-27T16:32:06Z</dcterms:modified>
</cp:coreProperties>
</file>