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266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16" autoAdjust="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32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871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13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3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4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48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62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96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14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88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81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D53C-3199-4979-A1A9-E22E54304434}" type="datetimeFigureOut">
              <a:rPr lang="da-DK" smtClean="0"/>
              <a:t>13-08-2014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E93E-268C-4DFA-A893-7C617CAB277E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95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5400000">
            <a:off x="2951820" y="-891480"/>
            <a:ext cx="2088232" cy="6768752"/>
          </a:xfrm>
          <a:prstGeom prst="snip2SameRect">
            <a:avLst>
              <a:gd name="adj1" fmla="val 35359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	 </a:t>
            </a:r>
            <a:endParaRPr lang="da-DK" dirty="0"/>
          </a:p>
        </p:txBody>
      </p:sp>
      <p:sp>
        <p:nvSpPr>
          <p:cNvPr id="5" name="Isosceles Triangle 4"/>
          <p:cNvSpPr/>
          <p:nvPr/>
        </p:nvSpPr>
        <p:spPr>
          <a:xfrm>
            <a:off x="1835696" y="368660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Rounded Rectangle 6"/>
          <p:cNvSpPr/>
          <p:nvPr/>
        </p:nvSpPr>
        <p:spPr>
          <a:xfrm>
            <a:off x="6372200" y="1503799"/>
            <a:ext cx="2520280" cy="19612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7164288" y="116632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ounded Rectangle 9"/>
          <p:cNvSpPr/>
          <p:nvPr/>
        </p:nvSpPr>
        <p:spPr>
          <a:xfrm>
            <a:off x="7164288" y="4185084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2" name="Straight Connector 11"/>
          <p:cNvCxnSpPr>
            <a:stCxn id="8" idx="2"/>
            <a:endCxn id="7" idx="0"/>
          </p:cNvCxnSpPr>
          <p:nvPr/>
        </p:nvCxnSpPr>
        <p:spPr>
          <a:xfrm flipH="1">
            <a:off x="7632340" y="800708"/>
            <a:ext cx="396044" cy="703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028384" y="800708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52840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39864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9512" y="152636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1043608" y="8367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71181" y="4149080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8156" y="35370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flipV="1">
            <a:off x="1835696" y="3537012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1952836"/>
            <a:ext cx="4176464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67744" y="1448780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2267744" y="1736812"/>
            <a:ext cx="3384376" cy="1512168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8" name="Rectangle 37"/>
          <p:cNvSpPr/>
          <p:nvPr/>
        </p:nvSpPr>
        <p:spPr>
          <a:xfrm>
            <a:off x="3989462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Node1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5856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Node5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1664804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Node2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44408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Node4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4208" y="227687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124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Node6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512" y="486916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1: </a:t>
            </a:r>
            <a:r>
              <a:rPr lang="en-US" dirty="0" err="1" smtClean="0"/>
              <a:t>Xbee</a:t>
            </a:r>
            <a:r>
              <a:rPr lang="en-US" dirty="0" smtClean="0"/>
              <a:t>, SD </a:t>
            </a:r>
            <a:r>
              <a:rPr lang="en-US" dirty="0" err="1" smtClean="0"/>
              <a:t>kort</a:t>
            </a:r>
            <a:r>
              <a:rPr lang="en-US" dirty="0" smtClean="0"/>
              <a:t>, ECU com.</a:t>
            </a:r>
          </a:p>
          <a:p>
            <a:r>
              <a:rPr lang="en-US" dirty="0" smtClean="0"/>
              <a:t>Node 2: Gear control</a:t>
            </a:r>
          </a:p>
          <a:p>
            <a:r>
              <a:rPr lang="en-US" dirty="0" smtClean="0"/>
              <a:t>Node 3: Display control, driver input (buttons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Node 4: </a:t>
            </a:r>
            <a:r>
              <a:rPr lang="en-US" dirty="0" err="1" smtClean="0"/>
              <a:t>Pedalpos</a:t>
            </a:r>
            <a:r>
              <a:rPr lang="en-US" dirty="0" smtClean="0"/>
              <a:t>, steering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wheelspeed</a:t>
            </a:r>
            <a:endParaRPr lang="en-US" dirty="0" smtClean="0"/>
          </a:p>
          <a:p>
            <a:r>
              <a:rPr lang="en-US" dirty="0" smtClean="0"/>
              <a:t>Node 5: Water temp, oil temp, oil press, </a:t>
            </a:r>
            <a:r>
              <a:rPr lang="en-US" dirty="0" err="1" smtClean="0"/>
              <a:t>superchager</a:t>
            </a:r>
            <a:r>
              <a:rPr lang="en-US" dirty="0" smtClean="0"/>
              <a:t> press  </a:t>
            </a:r>
          </a:p>
          <a:p>
            <a:r>
              <a:rPr lang="en-US" dirty="0" smtClean="0"/>
              <a:t>Node 6: Wheel speed sensor + </a:t>
            </a:r>
            <a:r>
              <a:rPr lang="en-US" dirty="0" err="1" smtClean="0"/>
              <a:t>neutralgear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pe 113"/>
          <p:cNvGrpSpPr/>
          <p:nvPr/>
        </p:nvGrpSpPr>
        <p:grpSpPr>
          <a:xfrm>
            <a:off x="251520" y="116632"/>
            <a:ext cx="8721299" cy="4752528"/>
            <a:chOff x="243189" y="116632"/>
            <a:chExt cx="8721299" cy="4752528"/>
          </a:xfrm>
        </p:grpSpPr>
        <p:sp>
          <p:nvSpPr>
            <p:cNvPr id="4" name="Snip Same Side Corner Rectangle 3"/>
            <p:cNvSpPr/>
            <p:nvPr/>
          </p:nvSpPr>
          <p:spPr>
            <a:xfrm rot="5400000">
              <a:off x="2807804" y="-1107504"/>
              <a:ext cx="2088232" cy="7200800"/>
            </a:xfrm>
            <a:prstGeom prst="snip2SameRect">
              <a:avLst>
                <a:gd name="adj1" fmla="val 35359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	 </a:t>
              </a:r>
              <a:endParaRPr lang="da-DK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7704" y="368660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44208" y="1503799"/>
              <a:ext cx="2520280" cy="196120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36296" y="116632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36296" y="4185084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2" name="Straight Connector 11"/>
            <p:cNvCxnSpPr>
              <a:stCxn id="8" idx="2"/>
              <a:endCxn id="7" idx="0"/>
            </p:cNvCxnSpPr>
            <p:nvPr/>
          </p:nvCxnSpPr>
          <p:spPr>
            <a:xfrm flipH="1">
              <a:off x="7722350" y="800708"/>
              <a:ext cx="360040" cy="7030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100392" y="800708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724848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111872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51520" y="152636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7" name="Straight Connector 16"/>
            <p:cNvCxnSpPr>
              <a:stCxn id="16" idx="2"/>
            </p:cNvCxnSpPr>
            <p:nvPr/>
          </p:nvCxnSpPr>
          <p:spPr>
            <a:xfrm>
              <a:off x="1115616" y="836712"/>
              <a:ext cx="1" cy="61118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43189" y="4149080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120164" y="3537012"/>
              <a:ext cx="0" cy="61206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 flipV="1">
              <a:off x="1907704" y="3537012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39752" y="1952836"/>
              <a:ext cx="4176464" cy="108012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39752" y="1448780"/>
              <a:ext cx="0" cy="2088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lay 29"/>
            <p:cNvSpPr/>
            <p:nvPr/>
          </p:nvSpPr>
          <p:spPr>
            <a:xfrm>
              <a:off x="2339752" y="1736812"/>
              <a:ext cx="3384376" cy="1512168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352088" y="2250020"/>
            <a:ext cx="636344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Pedal pos x3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9440" y="1952836"/>
            <a:ext cx="89159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Steering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0472" y="2832367"/>
            <a:ext cx="41069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8113" y="1487990"/>
            <a:ext cx="69442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Gear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643" y="368660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9831" y="4344168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2502" y="3203394"/>
            <a:ext cx="67518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Oil Press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4356" y="1092514"/>
            <a:ext cx="1055097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Water-temp x2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5691" y="1862826"/>
            <a:ext cx="93006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Low-press 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9145" y="2357166"/>
            <a:ext cx="84029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Yaw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2280" y="22677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3165" y="4391526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9750" y="327865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1561" y="2276872"/>
            <a:ext cx="739470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Steering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09142" y="371703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2132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29348" y="1885619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Gear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7881" y="3708322"/>
            <a:ext cx="458135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Com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7" name="Rectangle 37"/>
          <p:cNvSpPr/>
          <p:nvPr/>
        </p:nvSpPr>
        <p:spPr>
          <a:xfrm>
            <a:off x="239576" y="5458910"/>
            <a:ext cx="825020" cy="25051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9" name="TextBox 32"/>
          <p:cNvSpPr txBox="1"/>
          <p:nvPr/>
        </p:nvSpPr>
        <p:spPr>
          <a:xfrm>
            <a:off x="1827366" y="5458910"/>
            <a:ext cx="82502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10" name="Lige pilforbindelse 109"/>
          <p:cNvCxnSpPr/>
          <p:nvPr/>
        </p:nvCxnSpPr>
        <p:spPr>
          <a:xfrm>
            <a:off x="2019076" y="5992849"/>
            <a:ext cx="8333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1" name="Tekstboks 110"/>
          <p:cNvSpPr txBox="1"/>
          <p:nvPr/>
        </p:nvSpPr>
        <p:spPr>
          <a:xfrm>
            <a:off x="2832779" y="5830993"/>
            <a:ext cx="86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CAN-bus</a:t>
            </a:r>
            <a:endParaRPr lang="da-DK" sz="1400" dirty="0"/>
          </a:p>
        </p:txBody>
      </p:sp>
      <p:sp>
        <p:nvSpPr>
          <p:cNvPr id="112" name="Tekstboks 111"/>
          <p:cNvSpPr txBox="1"/>
          <p:nvPr/>
        </p:nvSpPr>
        <p:spPr>
          <a:xfrm>
            <a:off x="2649325" y="5446718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Sensor</a:t>
            </a:r>
            <a:endParaRPr lang="da-DK" sz="1400" dirty="0"/>
          </a:p>
        </p:txBody>
      </p:sp>
      <p:sp>
        <p:nvSpPr>
          <p:cNvPr id="113" name="Tekstboks 112"/>
          <p:cNvSpPr txBox="1"/>
          <p:nvPr/>
        </p:nvSpPr>
        <p:spPr>
          <a:xfrm>
            <a:off x="1066293" y="544522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Node</a:t>
            </a:r>
            <a:endParaRPr lang="da-DK" sz="1400" dirty="0"/>
          </a:p>
        </p:txBody>
      </p:sp>
      <p:sp>
        <p:nvSpPr>
          <p:cNvPr id="54" name="Rectangle 53"/>
          <p:cNvSpPr/>
          <p:nvPr/>
        </p:nvSpPr>
        <p:spPr>
          <a:xfrm>
            <a:off x="3419872" y="3711508"/>
            <a:ext cx="576064" cy="39604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grpSp>
        <p:nvGrpSpPr>
          <p:cNvPr id="132" name="Gruppe 131"/>
          <p:cNvGrpSpPr/>
          <p:nvPr/>
        </p:nvGrpSpPr>
        <p:grpSpPr>
          <a:xfrm>
            <a:off x="4486950" y="2465750"/>
            <a:ext cx="2605330" cy="1226484"/>
            <a:chOff x="4486950" y="2465750"/>
            <a:chExt cx="2605330" cy="1226484"/>
          </a:xfrm>
        </p:grpSpPr>
        <p:cxnSp>
          <p:nvCxnSpPr>
            <p:cNvPr id="106" name="Vinklet forbindelse 105"/>
            <p:cNvCxnSpPr>
              <a:stCxn id="42" idx="3"/>
              <a:endCxn id="41" idx="1"/>
            </p:cNvCxnSpPr>
            <p:nvPr/>
          </p:nvCxnSpPr>
          <p:spPr>
            <a:xfrm flipV="1">
              <a:off x="6771031" y="2465750"/>
              <a:ext cx="321249" cy="914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Lige forbindelse 128"/>
            <p:cNvCxnSpPr/>
            <p:nvPr/>
          </p:nvCxnSpPr>
          <p:spPr>
            <a:xfrm>
              <a:off x="6931655" y="2470322"/>
              <a:ext cx="0" cy="91715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Vinklet forbindelse 130"/>
            <p:cNvCxnSpPr/>
            <p:nvPr/>
          </p:nvCxnSpPr>
          <p:spPr>
            <a:xfrm rot="10800000" flipV="1">
              <a:off x="4486950" y="3387473"/>
              <a:ext cx="2444707" cy="30476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5" name="Lige pilforbindelse 134"/>
          <p:cNvCxnSpPr/>
          <p:nvPr/>
        </p:nvCxnSpPr>
        <p:spPr>
          <a:xfrm>
            <a:off x="3845313" y="5985291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kstboks 136"/>
          <p:cNvSpPr txBox="1"/>
          <p:nvPr/>
        </p:nvSpPr>
        <p:spPr>
          <a:xfrm>
            <a:off x="4643170" y="5821530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Analog</a:t>
            </a:r>
            <a:endParaRPr lang="da-DK" sz="1400" dirty="0"/>
          </a:p>
        </p:txBody>
      </p:sp>
      <p:cxnSp>
        <p:nvCxnSpPr>
          <p:cNvPr id="139" name="Vinklet forbindelse 138"/>
          <p:cNvCxnSpPr>
            <a:endCxn id="37" idx="3"/>
          </p:cNvCxnSpPr>
          <p:nvPr/>
        </p:nvCxnSpPr>
        <p:spPr>
          <a:xfrm rot="16200000" flipV="1">
            <a:off x="6658003" y="2196670"/>
            <a:ext cx="386681" cy="160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Vinklet forbindelse 140"/>
          <p:cNvCxnSpPr>
            <a:stCxn id="36" idx="1"/>
            <a:endCxn id="41" idx="3"/>
          </p:cNvCxnSpPr>
          <p:nvPr/>
        </p:nvCxnSpPr>
        <p:spPr>
          <a:xfrm rot="10800000" flipV="1">
            <a:off x="7668344" y="246546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Vinklet forbindelse 141"/>
          <p:cNvCxnSpPr/>
          <p:nvPr/>
        </p:nvCxnSpPr>
        <p:spPr>
          <a:xfrm rot="10800000" flipV="1">
            <a:off x="7660104" y="256490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Vinklet forbindelse 142"/>
          <p:cNvCxnSpPr/>
          <p:nvPr/>
        </p:nvCxnSpPr>
        <p:spPr>
          <a:xfrm rot="10800000" flipV="1">
            <a:off x="7668344" y="2356880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Vinklet forbindelse 144"/>
          <p:cNvCxnSpPr>
            <a:stCxn id="32" idx="0"/>
            <a:endCxn id="41" idx="2"/>
          </p:cNvCxnSpPr>
          <p:nvPr/>
        </p:nvCxnSpPr>
        <p:spPr>
          <a:xfrm rot="16200000" flipV="1">
            <a:off x="6893183" y="3150901"/>
            <a:ext cx="1727754" cy="753495"/>
          </a:xfrm>
          <a:prstGeom prst="bentConnector3">
            <a:avLst>
              <a:gd name="adj1" fmla="val 6005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Vinklet forbindelse 146"/>
          <p:cNvCxnSpPr>
            <a:stCxn id="29" idx="2"/>
            <a:endCxn id="41" idx="0"/>
          </p:cNvCxnSpPr>
          <p:nvPr/>
        </p:nvCxnSpPr>
        <p:spPr>
          <a:xfrm rot="5400000">
            <a:off x="6901226" y="1068561"/>
            <a:ext cx="1678253" cy="720080"/>
          </a:xfrm>
          <a:prstGeom prst="bentConnector3">
            <a:avLst>
              <a:gd name="adj1" fmla="val 5980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Lige pilforbindelse 149"/>
          <p:cNvCxnSpPr/>
          <p:nvPr/>
        </p:nvCxnSpPr>
        <p:spPr>
          <a:xfrm>
            <a:off x="231910" y="6002722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kstboks 150"/>
          <p:cNvSpPr txBox="1"/>
          <p:nvPr/>
        </p:nvSpPr>
        <p:spPr>
          <a:xfrm>
            <a:off x="1024202" y="5838961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Interrupt</a:t>
            </a:r>
            <a:endParaRPr lang="da-DK" sz="1400" dirty="0"/>
          </a:p>
        </p:txBody>
      </p:sp>
      <p:cxnSp>
        <p:nvCxnSpPr>
          <p:cNvPr id="153" name="Vinklet forbindelse 152"/>
          <p:cNvCxnSpPr>
            <a:endCxn id="40" idx="2"/>
          </p:cNvCxnSpPr>
          <p:nvPr/>
        </p:nvCxnSpPr>
        <p:spPr>
          <a:xfrm rot="10800000">
            <a:off x="1917380" y="2281664"/>
            <a:ext cx="2579246" cy="110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Lige pilforbindelse 159"/>
          <p:cNvCxnSpPr/>
          <p:nvPr/>
        </p:nvCxnSpPr>
        <p:spPr>
          <a:xfrm flipH="1">
            <a:off x="1408196" y="2439176"/>
            <a:ext cx="499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Rectangle 53"/>
          <p:cNvSpPr/>
          <p:nvPr/>
        </p:nvSpPr>
        <p:spPr>
          <a:xfrm>
            <a:off x="3486802" y="5467570"/>
            <a:ext cx="817795" cy="2682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62" name="Tekstboks 161"/>
          <p:cNvSpPr txBox="1"/>
          <p:nvPr/>
        </p:nvSpPr>
        <p:spPr>
          <a:xfrm>
            <a:off x="4305509" y="544522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ECU</a:t>
            </a:r>
            <a:endParaRPr lang="da-DK" sz="1400" dirty="0"/>
          </a:p>
        </p:txBody>
      </p:sp>
      <p:cxnSp>
        <p:nvCxnSpPr>
          <p:cNvPr id="164" name="Vinklet forbindelse 163"/>
          <p:cNvCxnSpPr>
            <a:stCxn id="38" idx="1"/>
            <a:endCxn id="54" idx="3"/>
          </p:cNvCxnSpPr>
          <p:nvPr/>
        </p:nvCxnSpPr>
        <p:spPr>
          <a:xfrm rot="10800000" flipV="1">
            <a:off x="3995937" y="3906344"/>
            <a:ext cx="261945" cy="31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/>
          <p:cNvCxnSpPr/>
          <p:nvPr/>
        </p:nvCxnSpPr>
        <p:spPr>
          <a:xfrm>
            <a:off x="5584332" y="5975418"/>
            <a:ext cx="814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kstboks 169"/>
          <p:cNvSpPr txBox="1"/>
          <p:nvPr/>
        </p:nvSpPr>
        <p:spPr>
          <a:xfrm>
            <a:off x="6388612" y="5816882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UART</a:t>
            </a:r>
            <a:endParaRPr lang="da-DK" sz="1400" dirty="0"/>
          </a:p>
        </p:txBody>
      </p:sp>
      <p:cxnSp>
        <p:nvCxnSpPr>
          <p:cNvPr id="172" name="Vinklet forbindelse 171"/>
          <p:cNvCxnSpPr>
            <a:stCxn id="49" idx="0"/>
          </p:cNvCxnSpPr>
          <p:nvPr/>
        </p:nvCxnSpPr>
        <p:spPr>
          <a:xfrm rot="16200000" flipV="1">
            <a:off x="1182609" y="2669159"/>
            <a:ext cx="213591" cy="112826"/>
          </a:xfrm>
          <a:prstGeom prst="bentConnector3">
            <a:avLst>
              <a:gd name="adj1" fmla="val 285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7531334" y="2963171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Shock travel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74" name="TextBox 31"/>
          <p:cNvSpPr txBox="1"/>
          <p:nvPr/>
        </p:nvSpPr>
        <p:spPr>
          <a:xfrm>
            <a:off x="7545107" y="1727230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Shock travel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80" name="Lige pilforbindelse 179"/>
          <p:cNvCxnSpPr/>
          <p:nvPr/>
        </p:nvCxnSpPr>
        <p:spPr>
          <a:xfrm>
            <a:off x="7557299" y="2083641"/>
            <a:ext cx="0" cy="193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Vinklet forbindelse 185"/>
          <p:cNvCxnSpPr>
            <a:stCxn id="174" idx="2"/>
          </p:cNvCxnSpPr>
          <p:nvPr/>
        </p:nvCxnSpPr>
        <p:spPr>
          <a:xfrm rot="5400000">
            <a:off x="7820392" y="1713556"/>
            <a:ext cx="94801" cy="64536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4" name="Lige pilforbindelse 193"/>
          <p:cNvCxnSpPr/>
          <p:nvPr/>
        </p:nvCxnSpPr>
        <p:spPr>
          <a:xfrm flipV="1">
            <a:off x="7551203" y="2636912"/>
            <a:ext cx="0" cy="21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9" name="Vinklet forbindelse 198"/>
          <p:cNvCxnSpPr>
            <a:stCxn id="173" idx="0"/>
          </p:cNvCxnSpPr>
          <p:nvPr/>
        </p:nvCxnSpPr>
        <p:spPr>
          <a:xfrm rot="16200000" flipV="1">
            <a:off x="7805730" y="2592198"/>
            <a:ext cx="110351" cy="631596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Lige pilforbindelse 207"/>
          <p:cNvCxnSpPr>
            <a:endCxn id="39" idx="0"/>
          </p:cNvCxnSpPr>
          <p:nvPr/>
        </p:nvCxnSpPr>
        <p:spPr>
          <a:xfrm>
            <a:off x="2997174" y="3381380"/>
            <a:ext cx="0" cy="335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Lige pilforbindelse 55"/>
          <p:cNvCxnSpPr/>
          <p:nvPr/>
        </p:nvCxnSpPr>
        <p:spPr>
          <a:xfrm>
            <a:off x="467544" y="2577096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Lige pilforbindelse 94"/>
          <p:cNvCxnSpPr/>
          <p:nvPr/>
        </p:nvCxnSpPr>
        <p:spPr>
          <a:xfrm>
            <a:off x="462996" y="2348880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stCxn id="34" idx="1"/>
          </p:cNvCxnSpPr>
          <p:nvPr/>
        </p:nvCxnSpPr>
        <p:spPr>
          <a:xfrm rot="10800000" flipV="1">
            <a:off x="467545" y="499464"/>
            <a:ext cx="169099" cy="185770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Vinklet forbindelse 62"/>
          <p:cNvCxnSpPr>
            <a:stCxn id="33" idx="1"/>
          </p:cNvCxnSpPr>
          <p:nvPr/>
        </p:nvCxnSpPr>
        <p:spPr>
          <a:xfrm rot="10800000">
            <a:off x="467545" y="2564905"/>
            <a:ext cx="202286" cy="1910069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48" idx="2"/>
            <a:endCxn id="40" idx="0"/>
          </p:cNvCxnSpPr>
          <p:nvPr/>
        </p:nvCxnSpPr>
        <p:spPr>
          <a:xfrm>
            <a:off x="1915324" y="1749600"/>
            <a:ext cx="2056" cy="136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TextBox 31"/>
          <p:cNvSpPr txBox="1"/>
          <p:nvPr/>
        </p:nvSpPr>
        <p:spPr>
          <a:xfrm>
            <a:off x="537535" y="3685744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Shock travel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74" name="Lige pilforbindelse 73"/>
          <p:cNvCxnSpPr/>
          <p:nvPr/>
        </p:nvCxnSpPr>
        <p:spPr>
          <a:xfrm flipV="1">
            <a:off x="899592" y="2618776"/>
            <a:ext cx="0" cy="1066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Lige pilforbindelse 75"/>
          <p:cNvCxnSpPr/>
          <p:nvPr/>
        </p:nvCxnSpPr>
        <p:spPr>
          <a:xfrm>
            <a:off x="899592" y="1092514"/>
            <a:ext cx="0" cy="1148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 flipV="1">
            <a:off x="1657950" y="2565190"/>
            <a:ext cx="0" cy="638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1408196" y="2577096"/>
            <a:ext cx="249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TextBox 31"/>
          <p:cNvSpPr txBox="1"/>
          <p:nvPr/>
        </p:nvSpPr>
        <p:spPr>
          <a:xfrm>
            <a:off x="536949" y="896302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Shock travel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22" name="Vinklet forbindelse 21"/>
          <p:cNvCxnSpPr>
            <a:stCxn id="46" idx="1"/>
            <a:endCxn id="43" idx="0"/>
          </p:cNvCxnSpPr>
          <p:nvPr/>
        </p:nvCxnSpPr>
        <p:spPr>
          <a:xfrm rot="10800000" flipV="1">
            <a:off x="1120164" y="1223318"/>
            <a:ext cx="1404192" cy="10175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118</Words>
  <Application>Microsoft Office PowerPoint</Application>
  <PresentationFormat>Skærmshow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Office Theme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Simmers</cp:lastModifiedBy>
  <cp:revision>29</cp:revision>
  <cp:lastPrinted>2010-10-26T18:39:14Z</cp:lastPrinted>
  <dcterms:created xsi:type="dcterms:W3CDTF">2010-10-23T17:11:20Z</dcterms:created>
  <dcterms:modified xsi:type="dcterms:W3CDTF">2014-08-13T00:26:31Z</dcterms:modified>
</cp:coreProperties>
</file>