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58" r:id="rId5"/>
    <p:sldId id="260" r:id="rId6"/>
    <p:sldId id="261" r:id="rId7"/>
    <p:sldId id="278" r:id="rId8"/>
    <p:sldId id="279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309" r:id="rId20"/>
    <p:sldId id="310" r:id="rId21"/>
    <p:sldId id="311" r:id="rId22"/>
    <p:sldId id="312" r:id="rId23"/>
    <p:sldId id="265" r:id="rId24"/>
    <p:sldId id="276" r:id="rId25"/>
  </p:sldIdLst>
  <p:sldSz cx="9144000" cy="5143500"/>
  <p:notesSz cx="6858000" cy="9144000"/>
  <p:embeddedFontLst>
    <p:embeddedFont>
      <p:font typeface="Gothic A1 ExtraBold" charset="-127"/>
      <p:bold r:id="rId30"/>
    </p:embeddedFont>
    <p:embeddedFont>
      <p:font typeface="Noto Sans" panose="020B0502040504020204"/>
      <p:regular r:id="rId31"/>
    </p:embeddedFont>
    <p:embeddedFont>
      <p:font typeface="Gothic A1 Black" charset="-127"/>
      <p:bold r:id="rId32"/>
    </p:embeddedFont>
    <p:embeddedFont>
      <p:font typeface="DM Sans"/>
      <p:regular r:id="rId33"/>
    </p:embeddedFont>
    <p:embeddedFont>
      <p:font typeface="Anaheim" panose="02000503000000000000"/>
      <p:regular r:id="rId34"/>
    </p:embeddedFont>
    <p:embeddedFont>
      <p:font typeface="新宋体" panose="02010609030101010101" charset="-122"/>
      <p:regular r:id="rId35"/>
    </p:embeddedFont>
    <p:embeddedFont>
      <p:font typeface="Trebuchet MS" panose="020B0603020202020204" charset="0"/>
      <p:regular r:id="rId36"/>
      <p:bold r:id="rId37"/>
      <p:italic r:id="rId38"/>
      <p:boldItalic r:id="rId39"/>
    </p:embeddedFont>
    <p:embeddedFont>
      <p:font typeface="微软雅黑" panose="020B0503020204020204" charset="-122"/>
      <p:regular r:id="rId40"/>
    </p:embeddedFont>
    <p:embeddedFont>
      <p:font typeface="华康行楷体 W5" panose="03000509000000000000" charset="-122"/>
      <p:regular r:id="rId41"/>
    </p:embeddedFont>
    <p:embeddedFont>
      <p:font typeface="楷体" panose="02010609060101010101" charset="-122"/>
      <p:regular r:id="rId42"/>
    </p:embeddedFont>
  </p:embeddedFontLst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54346D1-3658-4338-A1C7-7CB307C7CAEF}" styleName="{5e54ee44-2122-4b89-9784-b75a85ec0aa5}">
    <a:wholeTbl>
      <a:tcTxStyle>
        <a:fontRef idx="none">
          <a:prstClr val="black"/>
        </a:fontRef>
      </a:tcTxStyle>
      <a:tcStyle>
        <a:tcBdr>
          <a:top>
            <a:ln w="38100" cmpd="sng">
              <a:solidFill>
                <a:srgbClr val="2E6CB5"/>
              </a:solidFill>
            </a:ln>
          </a:top>
          <a:bottom>
            <a:ln w="38100" cmpd="sng">
              <a:solidFill>
                <a:srgbClr val="2E6CB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C8DBF1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2H>
    <a:firstRow>
      <a:tcTxStyle>
        <a:fontRef idx="none">
          <a:prstClr val="black"/>
        </a:fontRef>
      </a:tcTxStyle>
      <a:tcStyle>
        <a:tcBdr>
          <a:top>
            <a:ln w="38100" cmpd="sng">
              <a:solidFill>
                <a:srgbClr val="2E6CB5"/>
              </a:solidFill>
            </a:ln>
          </a:top>
          <a:bottom>
            <a:ln w="38100" cmpd="sng">
              <a:solidFill>
                <a:srgbClr val="2E6CB5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95.xml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4dda1946d_4_27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4dda1946d_4_27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2add8a714ff_0_274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2add8a714ff_0_274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1116000" y="650242"/>
            <a:ext cx="6912000" cy="3843000"/>
            <a:chOff x="1116000" y="650242"/>
            <a:chExt cx="6912000" cy="3843000"/>
          </a:xfrm>
        </p:grpSpPr>
        <p:sp>
          <p:nvSpPr>
            <p:cNvPr id="13" name="Google Shape;13;p2"/>
            <p:cNvSpPr/>
            <p:nvPr/>
          </p:nvSpPr>
          <p:spPr>
            <a:xfrm>
              <a:off x="1116000" y="650242"/>
              <a:ext cx="6912000" cy="3843000"/>
            </a:xfrm>
            <a:prstGeom prst="roundRect">
              <a:avLst>
                <a:gd name="adj" fmla="val 405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53150" y="743467"/>
              <a:ext cx="6637697" cy="3656565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572450" y="1300375"/>
            <a:ext cx="59991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subTitle" idx="1"/>
          </p:nvPr>
        </p:nvSpPr>
        <p:spPr>
          <a:xfrm>
            <a:off x="2307600" y="350456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321411" y="1366456"/>
            <a:ext cx="8501178" cy="2390021"/>
            <a:chOff x="321411" y="1366456"/>
            <a:chExt cx="8501178" cy="2390021"/>
          </a:xfrm>
        </p:grpSpPr>
        <p:grpSp>
          <p:nvGrpSpPr>
            <p:cNvPr id="18" name="Google Shape;18;p2"/>
            <p:cNvGrpSpPr/>
            <p:nvPr/>
          </p:nvGrpSpPr>
          <p:grpSpPr>
            <a:xfrm flipH="1">
              <a:off x="7600391" y="3014956"/>
              <a:ext cx="1222197" cy="741521"/>
              <a:chOff x="441326" y="0"/>
              <a:chExt cx="11306174" cy="6859581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321411" y="1366456"/>
              <a:ext cx="1222197" cy="741521"/>
              <a:chOff x="441326" y="0"/>
              <a:chExt cx="11306174" cy="6859581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307067" y="1468684"/>
            <a:ext cx="8529865" cy="2511674"/>
            <a:chOff x="307067" y="1468684"/>
            <a:chExt cx="8529865" cy="2511674"/>
          </a:xfrm>
        </p:grpSpPr>
        <p:grpSp>
          <p:nvGrpSpPr>
            <p:cNvPr id="31" name="Google Shape;31;p2"/>
            <p:cNvGrpSpPr/>
            <p:nvPr/>
          </p:nvGrpSpPr>
          <p:grpSpPr>
            <a:xfrm>
              <a:off x="307067" y="3682484"/>
              <a:ext cx="946090" cy="297874"/>
              <a:chOff x="6872288" y="1987550"/>
              <a:chExt cx="3752838" cy="1181102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 flipH="1">
              <a:off x="7890842" y="1468684"/>
              <a:ext cx="946090" cy="297874"/>
              <a:chOff x="6872288" y="1987550"/>
              <a:chExt cx="3752838" cy="1181102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7" name="Google Shape;37;p2"/>
          <p:cNvGrpSpPr/>
          <p:nvPr/>
        </p:nvGrpSpPr>
        <p:grpSpPr>
          <a:xfrm>
            <a:off x="530698" y="650260"/>
            <a:ext cx="8082605" cy="2214814"/>
            <a:chOff x="522125" y="650260"/>
            <a:chExt cx="8082605" cy="2214814"/>
          </a:xfrm>
        </p:grpSpPr>
        <p:grpSp>
          <p:nvGrpSpPr>
            <p:cNvPr id="38" name="Google Shape;38;p2"/>
            <p:cNvGrpSpPr/>
            <p:nvPr/>
          </p:nvGrpSpPr>
          <p:grpSpPr>
            <a:xfrm>
              <a:off x="522125" y="2516760"/>
              <a:ext cx="347917" cy="348314"/>
              <a:chOff x="0" y="2732088"/>
              <a:chExt cx="1392225" cy="1393813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8256813" y="650260"/>
              <a:ext cx="347917" cy="348314"/>
              <a:chOff x="0" y="2732088"/>
              <a:chExt cx="1392225" cy="1393813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4" name="Google Shape;54;p2"/>
          <p:cNvGrpSpPr/>
          <p:nvPr/>
        </p:nvGrpSpPr>
        <p:grpSpPr>
          <a:xfrm>
            <a:off x="522123" y="2001663"/>
            <a:ext cx="8099753" cy="1362075"/>
            <a:chOff x="522123" y="2001663"/>
            <a:chExt cx="8099753" cy="1362075"/>
          </a:xfrm>
        </p:grpSpPr>
        <p:grpSp>
          <p:nvGrpSpPr>
            <p:cNvPr id="55" name="Google Shape;55;p2"/>
            <p:cNvGrpSpPr/>
            <p:nvPr/>
          </p:nvGrpSpPr>
          <p:grpSpPr>
            <a:xfrm>
              <a:off x="522123" y="3014938"/>
              <a:ext cx="347953" cy="348800"/>
              <a:chOff x="1576388" y="2773363"/>
              <a:chExt cx="1308096" cy="1311278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1592263" y="2790826"/>
                <a:ext cx="1274700" cy="1276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576388" y="2773363"/>
                <a:ext cx="1308096" cy="1311278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3487"/>
                    </a:moveTo>
                    <a:cubicBezTo>
                      <a:pt x="782" y="3487"/>
                      <a:pt x="0" y="2705"/>
                      <a:pt x="0" y="1743"/>
                    </a:cubicBezTo>
                    <a:cubicBezTo>
                      <a:pt x="0" y="782"/>
                      <a:pt x="782" y="0"/>
                      <a:pt x="1743" y="0"/>
                    </a:cubicBezTo>
                    <a:cubicBezTo>
                      <a:pt x="2705" y="0"/>
                      <a:pt x="3487" y="782"/>
                      <a:pt x="3487" y="1743"/>
                    </a:cubicBezTo>
                    <a:cubicBezTo>
                      <a:pt x="3487" y="2705"/>
                      <a:pt x="2705" y="3487"/>
                      <a:pt x="1743" y="3487"/>
                    </a:cubicBezTo>
                    <a:close/>
                    <a:moveTo>
                      <a:pt x="1743" y="89"/>
                    </a:moveTo>
                    <a:cubicBezTo>
                      <a:pt x="831" y="89"/>
                      <a:pt x="89" y="831"/>
                      <a:pt x="89" y="1743"/>
                    </a:cubicBezTo>
                    <a:cubicBezTo>
                      <a:pt x="89" y="2656"/>
                      <a:pt x="831" y="3398"/>
                      <a:pt x="1743" y="3398"/>
                    </a:cubicBezTo>
                    <a:cubicBezTo>
                      <a:pt x="2656" y="3398"/>
                      <a:pt x="3398" y="2656"/>
                      <a:pt x="3398" y="1743"/>
                    </a:cubicBezTo>
                    <a:cubicBezTo>
                      <a:pt x="3398" y="831"/>
                      <a:pt x="2656" y="89"/>
                      <a:pt x="1743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057400" y="3230563"/>
                <a:ext cx="344488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2" extrusionOk="0">
                    <a:moveTo>
                      <a:pt x="113" y="252"/>
                    </a:moveTo>
                    <a:lnTo>
                      <a:pt x="0" y="126"/>
                    </a:lnTo>
                    <a:lnTo>
                      <a:pt x="113" y="0"/>
                    </a:lnTo>
                    <a:lnTo>
                      <a:pt x="217" y="126"/>
                    </a:lnTo>
                    <a:lnTo>
                      <a:pt x="113" y="252"/>
                    </a:lnTo>
                    <a:close/>
                    <a:moveTo>
                      <a:pt x="28" y="126"/>
                    </a:moveTo>
                    <a:lnTo>
                      <a:pt x="112" y="220"/>
                    </a:lnTo>
                    <a:lnTo>
                      <a:pt x="190" y="126"/>
                    </a:lnTo>
                    <a:lnTo>
                      <a:pt x="112" y="32"/>
                    </a:lnTo>
                    <a:lnTo>
                      <a:pt x="28" y="1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16" y="123"/>
                    </a:moveTo>
                    <a:lnTo>
                      <a:pt x="0" y="110"/>
                    </a:lnTo>
                    <a:lnTo>
                      <a:pt x="94" y="0"/>
                    </a:lnTo>
                    <a:lnTo>
                      <a:pt x="110" y="13"/>
                    </a:lnTo>
                    <a:lnTo>
                      <a:pt x="1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94" y="123"/>
                    </a:moveTo>
                    <a:lnTo>
                      <a:pt x="0" y="13"/>
                    </a:lnTo>
                    <a:lnTo>
                      <a:pt x="16" y="0"/>
                    </a:lnTo>
                    <a:lnTo>
                      <a:pt x="110" y="110"/>
                    </a:lnTo>
                    <a:lnTo>
                      <a:pt x="9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139950" y="3027363"/>
                <a:ext cx="188913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6" extrusionOk="0">
                    <a:moveTo>
                      <a:pt x="251" y="676"/>
                    </a:moveTo>
                    <a:cubicBezTo>
                      <a:pt x="217" y="636"/>
                      <a:pt x="217" y="636"/>
                      <a:pt x="217" y="636"/>
                    </a:cubicBezTo>
                    <a:cubicBezTo>
                      <a:pt x="181" y="593"/>
                      <a:pt x="0" y="375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9" y="0"/>
                      <a:pt x="502" y="113"/>
                      <a:pt x="502" y="251"/>
                    </a:cubicBezTo>
                    <a:cubicBezTo>
                      <a:pt x="502" y="273"/>
                      <a:pt x="491" y="393"/>
                      <a:pt x="285" y="636"/>
                    </a:cubicBezTo>
                    <a:lnTo>
                      <a:pt x="251" y="676"/>
                    </a:lnTo>
                    <a:close/>
                    <a:moveTo>
                      <a:pt x="251" y="89"/>
                    </a:moveTo>
                    <a:cubicBezTo>
                      <a:pt x="162" y="89"/>
                      <a:pt x="89" y="161"/>
                      <a:pt x="89" y="251"/>
                    </a:cubicBezTo>
                    <a:cubicBezTo>
                      <a:pt x="89" y="312"/>
                      <a:pt x="178" y="445"/>
                      <a:pt x="251" y="537"/>
                    </a:cubicBezTo>
                    <a:cubicBezTo>
                      <a:pt x="324" y="445"/>
                      <a:pt x="413" y="312"/>
                      <a:pt x="413" y="251"/>
                    </a:cubicBezTo>
                    <a:cubicBezTo>
                      <a:pt x="413" y="161"/>
                      <a:pt x="340" y="89"/>
                      <a:pt x="25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39950" y="3579813"/>
                <a:ext cx="188913" cy="25400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5" extrusionOk="0">
                    <a:moveTo>
                      <a:pt x="251" y="675"/>
                    </a:moveTo>
                    <a:cubicBezTo>
                      <a:pt x="113" y="675"/>
                      <a:pt x="0" y="563"/>
                      <a:pt x="0" y="424"/>
                    </a:cubicBezTo>
                    <a:cubicBezTo>
                      <a:pt x="0" y="403"/>
                      <a:pt x="11" y="282"/>
                      <a:pt x="217" y="39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85" y="39"/>
                      <a:pt x="285" y="39"/>
                      <a:pt x="285" y="39"/>
                    </a:cubicBezTo>
                    <a:cubicBezTo>
                      <a:pt x="321" y="82"/>
                      <a:pt x="502" y="300"/>
                      <a:pt x="502" y="424"/>
                    </a:cubicBezTo>
                    <a:cubicBezTo>
                      <a:pt x="502" y="563"/>
                      <a:pt x="389" y="675"/>
                      <a:pt x="251" y="675"/>
                    </a:cubicBezTo>
                    <a:close/>
                    <a:moveTo>
                      <a:pt x="251" y="138"/>
                    </a:moveTo>
                    <a:cubicBezTo>
                      <a:pt x="178" y="231"/>
                      <a:pt x="89" y="363"/>
                      <a:pt x="89" y="424"/>
                    </a:cubicBezTo>
                    <a:cubicBezTo>
                      <a:pt x="89" y="514"/>
                      <a:pt x="162" y="587"/>
                      <a:pt x="251" y="587"/>
                    </a:cubicBezTo>
                    <a:cubicBezTo>
                      <a:pt x="340" y="587"/>
                      <a:pt x="413" y="514"/>
                      <a:pt x="413" y="424"/>
                    </a:cubicBezTo>
                    <a:cubicBezTo>
                      <a:pt x="413" y="363"/>
                      <a:pt x="324" y="231"/>
                      <a:pt x="25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5922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3796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212975" y="3816351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12975" y="2790826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278063" y="3236913"/>
                <a:ext cx="211138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8" extrusionOk="0">
                    <a:moveTo>
                      <a:pt x="284" y="568"/>
                    </a:moveTo>
                    <a:cubicBezTo>
                      <a:pt x="220" y="507"/>
                      <a:pt x="220" y="507"/>
                      <a:pt x="220" y="507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44" y="269"/>
                      <a:pt x="455" y="242"/>
                      <a:pt x="454" y="213"/>
                    </a:cubicBezTo>
                    <a:cubicBezTo>
                      <a:pt x="453" y="185"/>
                      <a:pt x="441" y="158"/>
                      <a:pt x="421" y="139"/>
                    </a:cubicBezTo>
                    <a:cubicBezTo>
                      <a:pt x="378" y="99"/>
                      <a:pt x="310" y="100"/>
                      <a:pt x="270" y="143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205" y="82"/>
                      <a:pt x="205" y="82"/>
                      <a:pt x="205" y="82"/>
                    </a:cubicBezTo>
                    <a:cubicBezTo>
                      <a:pt x="279" y="4"/>
                      <a:pt x="403" y="0"/>
                      <a:pt x="482" y="74"/>
                    </a:cubicBezTo>
                    <a:cubicBezTo>
                      <a:pt x="560" y="148"/>
                      <a:pt x="563" y="272"/>
                      <a:pt x="489" y="351"/>
                    </a:cubicBezTo>
                    <a:lnTo>
                      <a:pt x="284" y="5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281238" y="3411538"/>
                <a:ext cx="21113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6" extrusionOk="0">
                    <a:moveTo>
                      <a:pt x="347" y="546"/>
                    </a:moveTo>
                    <a:cubicBezTo>
                      <a:pt x="295" y="546"/>
                      <a:pt x="243" y="526"/>
                      <a:pt x="205" y="485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269" y="424"/>
                      <a:pt x="269" y="424"/>
                      <a:pt x="269" y="424"/>
                    </a:cubicBezTo>
                    <a:cubicBezTo>
                      <a:pt x="310" y="467"/>
                      <a:pt x="377" y="469"/>
                      <a:pt x="420" y="428"/>
                    </a:cubicBezTo>
                    <a:cubicBezTo>
                      <a:pt x="463" y="388"/>
                      <a:pt x="465" y="320"/>
                      <a:pt x="424" y="278"/>
                    </a:cubicBezTo>
                    <a:cubicBezTo>
                      <a:pt x="219" y="61"/>
                      <a:pt x="219" y="61"/>
                      <a:pt x="219" y="61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489" y="217"/>
                      <a:pt x="489" y="217"/>
                      <a:pt x="489" y="217"/>
                    </a:cubicBezTo>
                    <a:cubicBezTo>
                      <a:pt x="563" y="295"/>
                      <a:pt x="559" y="419"/>
                      <a:pt x="481" y="493"/>
                    </a:cubicBezTo>
                    <a:cubicBezTo>
                      <a:pt x="443" y="529"/>
                      <a:pt x="395" y="546"/>
                      <a:pt x="347" y="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968500" y="3232151"/>
                <a:ext cx="211138" cy="21272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7" extrusionOk="0">
                    <a:moveTo>
                      <a:pt x="279" y="567"/>
                    </a:moveTo>
                    <a:cubicBezTo>
                      <a:pt x="74" y="350"/>
                      <a:pt x="74" y="350"/>
                      <a:pt x="74" y="350"/>
                    </a:cubicBezTo>
                    <a:cubicBezTo>
                      <a:pt x="0" y="272"/>
                      <a:pt x="4" y="148"/>
                      <a:pt x="82" y="74"/>
                    </a:cubicBezTo>
                    <a:cubicBezTo>
                      <a:pt x="160" y="0"/>
                      <a:pt x="284" y="4"/>
                      <a:pt x="358" y="82"/>
                    </a:cubicBezTo>
                    <a:cubicBezTo>
                      <a:pt x="563" y="299"/>
                      <a:pt x="563" y="299"/>
                      <a:pt x="563" y="299"/>
                    </a:cubicBezTo>
                    <a:cubicBezTo>
                      <a:pt x="499" y="360"/>
                      <a:pt x="499" y="360"/>
                      <a:pt x="499" y="360"/>
                    </a:cubicBezTo>
                    <a:cubicBezTo>
                      <a:pt x="293" y="143"/>
                      <a:pt x="293" y="143"/>
                      <a:pt x="293" y="143"/>
                    </a:cubicBezTo>
                    <a:cubicBezTo>
                      <a:pt x="253" y="100"/>
                      <a:pt x="186" y="98"/>
                      <a:pt x="143" y="139"/>
                    </a:cubicBezTo>
                    <a:cubicBezTo>
                      <a:pt x="100" y="179"/>
                      <a:pt x="98" y="247"/>
                      <a:pt x="139" y="289"/>
                    </a:cubicBezTo>
                    <a:cubicBezTo>
                      <a:pt x="344" y="506"/>
                      <a:pt x="344" y="506"/>
                      <a:pt x="344" y="506"/>
                    </a:cubicBezTo>
                    <a:lnTo>
                      <a:pt x="279" y="5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968500" y="3414713"/>
                <a:ext cx="21113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7" extrusionOk="0">
                    <a:moveTo>
                      <a:pt x="216" y="547"/>
                    </a:moveTo>
                    <a:cubicBezTo>
                      <a:pt x="168" y="547"/>
                      <a:pt x="120" y="529"/>
                      <a:pt x="82" y="494"/>
                    </a:cubicBezTo>
                    <a:cubicBezTo>
                      <a:pt x="4" y="420"/>
                      <a:pt x="0" y="296"/>
                      <a:pt x="74" y="217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344" y="61"/>
                      <a:pt x="344" y="61"/>
                      <a:pt x="344" y="61"/>
                    </a:cubicBezTo>
                    <a:cubicBezTo>
                      <a:pt x="139" y="278"/>
                      <a:pt x="139" y="278"/>
                      <a:pt x="139" y="278"/>
                    </a:cubicBezTo>
                    <a:cubicBezTo>
                      <a:pt x="98" y="321"/>
                      <a:pt x="100" y="389"/>
                      <a:pt x="143" y="429"/>
                    </a:cubicBezTo>
                    <a:cubicBezTo>
                      <a:pt x="186" y="469"/>
                      <a:pt x="253" y="467"/>
                      <a:pt x="293" y="425"/>
                    </a:cubicBezTo>
                    <a:cubicBezTo>
                      <a:pt x="499" y="208"/>
                      <a:pt x="499" y="208"/>
                      <a:pt x="499" y="208"/>
                    </a:cubicBezTo>
                    <a:cubicBezTo>
                      <a:pt x="563" y="268"/>
                      <a:pt x="563" y="268"/>
                      <a:pt x="563" y="268"/>
                    </a:cubicBezTo>
                    <a:cubicBezTo>
                      <a:pt x="358" y="486"/>
                      <a:pt x="358" y="486"/>
                      <a:pt x="358" y="486"/>
                    </a:cubicBezTo>
                    <a:cubicBezTo>
                      <a:pt x="320" y="526"/>
                      <a:pt x="268" y="547"/>
                      <a:pt x="216" y="5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8273923" y="2001663"/>
              <a:ext cx="347953" cy="348800"/>
              <a:chOff x="1576388" y="2773363"/>
              <a:chExt cx="1308096" cy="1311278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1592263" y="2790826"/>
                <a:ext cx="1274700" cy="1276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576388" y="2773363"/>
                <a:ext cx="1308096" cy="1311278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3487"/>
                    </a:moveTo>
                    <a:cubicBezTo>
                      <a:pt x="782" y="3487"/>
                      <a:pt x="0" y="2705"/>
                      <a:pt x="0" y="1743"/>
                    </a:cubicBezTo>
                    <a:cubicBezTo>
                      <a:pt x="0" y="782"/>
                      <a:pt x="782" y="0"/>
                      <a:pt x="1743" y="0"/>
                    </a:cubicBezTo>
                    <a:cubicBezTo>
                      <a:pt x="2705" y="0"/>
                      <a:pt x="3487" y="782"/>
                      <a:pt x="3487" y="1743"/>
                    </a:cubicBezTo>
                    <a:cubicBezTo>
                      <a:pt x="3487" y="2705"/>
                      <a:pt x="2705" y="3487"/>
                      <a:pt x="1743" y="3487"/>
                    </a:cubicBezTo>
                    <a:close/>
                    <a:moveTo>
                      <a:pt x="1743" y="89"/>
                    </a:moveTo>
                    <a:cubicBezTo>
                      <a:pt x="831" y="89"/>
                      <a:pt x="89" y="831"/>
                      <a:pt x="89" y="1743"/>
                    </a:cubicBezTo>
                    <a:cubicBezTo>
                      <a:pt x="89" y="2656"/>
                      <a:pt x="831" y="3398"/>
                      <a:pt x="1743" y="3398"/>
                    </a:cubicBezTo>
                    <a:cubicBezTo>
                      <a:pt x="2656" y="3398"/>
                      <a:pt x="3398" y="2656"/>
                      <a:pt x="3398" y="1743"/>
                    </a:cubicBezTo>
                    <a:cubicBezTo>
                      <a:pt x="3398" y="831"/>
                      <a:pt x="2656" y="89"/>
                      <a:pt x="1743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057400" y="3230563"/>
                <a:ext cx="344488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2" extrusionOk="0">
                    <a:moveTo>
                      <a:pt x="113" y="252"/>
                    </a:moveTo>
                    <a:lnTo>
                      <a:pt x="0" y="126"/>
                    </a:lnTo>
                    <a:lnTo>
                      <a:pt x="113" y="0"/>
                    </a:lnTo>
                    <a:lnTo>
                      <a:pt x="217" y="126"/>
                    </a:lnTo>
                    <a:lnTo>
                      <a:pt x="113" y="252"/>
                    </a:lnTo>
                    <a:close/>
                    <a:moveTo>
                      <a:pt x="28" y="126"/>
                    </a:moveTo>
                    <a:lnTo>
                      <a:pt x="112" y="220"/>
                    </a:lnTo>
                    <a:lnTo>
                      <a:pt x="190" y="126"/>
                    </a:lnTo>
                    <a:lnTo>
                      <a:pt x="112" y="32"/>
                    </a:lnTo>
                    <a:lnTo>
                      <a:pt x="28" y="1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16" y="123"/>
                    </a:moveTo>
                    <a:lnTo>
                      <a:pt x="0" y="110"/>
                    </a:lnTo>
                    <a:lnTo>
                      <a:pt x="94" y="0"/>
                    </a:lnTo>
                    <a:lnTo>
                      <a:pt x="110" y="13"/>
                    </a:lnTo>
                    <a:lnTo>
                      <a:pt x="1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94" y="123"/>
                    </a:moveTo>
                    <a:lnTo>
                      <a:pt x="0" y="13"/>
                    </a:lnTo>
                    <a:lnTo>
                      <a:pt x="16" y="0"/>
                    </a:lnTo>
                    <a:lnTo>
                      <a:pt x="110" y="110"/>
                    </a:lnTo>
                    <a:lnTo>
                      <a:pt x="9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139950" y="3027363"/>
                <a:ext cx="188913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6" extrusionOk="0">
                    <a:moveTo>
                      <a:pt x="251" y="676"/>
                    </a:moveTo>
                    <a:cubicBezTo>
                      <a:pt x="217" y="636"/>
                      <a:pt x="217" y="636"/>
                      <a:pt x="217" y="636"/>
                    </a:cubicBezTo>
                    <a:cubicBezTo>
                      <a:pt x="181" y="593"/>
                      <a:pt x="0" y="375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9" y="0"/>
                      <a:pt x="502" y="113"/>
                      <a:pt x="502" y="251"/>
                    </a:cubicBezTo>
                    <a:cubicBezTo>
                      <a:pt x="502" y="273"/>
                      <a:pt x="491" y="393"/>
                      <a:pt x="285" y="636"/>
                    </a:cubicBezTo>
                    <a:lnTo>
                      <a:pt x="251" y="676"/>
                    </a:lnTo>
                    <a:close/>
                    <a:moveTo>
                      <a:pt x="251" y="89"/>
                    </a:moveTo>
                    <a:cubicBezTo>
                      <a:pt x="162" y="89"/>
                      <a:pt x="89" y="161"/>
                      <a:pt x="89" y="251"/>
                    </a:cubicBezTo>
                    <a:cubicBezTo>
                      <a:pt x="89" y="312"/>
                      <a:pt x="178" y="445"/>
                      <a:pt x="251" y="537"/>
                    </a:cubicBezTo>
                    <a:cubicBezTo>
                      <a:pt x="324" y="445"/>
                      <a:pt x="413" y="312"/>
                      <a:pt x="413" y="251"/>
                    </a:cubicBezTo>
                    <a:cubicBezTo>
                      <a:pt x="413" y="161"/>
                      <a:pt x="340" y="89"/>
                      <a:pt x="25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139950" y="3579813"/>
                <a:ext cx="188913" cy="25400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5" extrusionOk="0">
                    <a:moveTo>
                      <a:pt x="251" y="675"/>
                    </a:moveTo>
                    <a:cubicBezTo>
                      <a:pt x="113" y="675"/>
                      <a:pt x="0" y="563"/>
                      <a:pt x="0" y="424"/>
                    </a:cubicBezTo>
                    <a:cubicBezTo>
                      <a:pt x="0" y="403"/>
                      <a:pt x="11" y="282"/>
                      <a:pt x="217" y="39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85" y="39"/>
                      <a:pt x="285" y="39"/>
                      <a:pt x="285" y="39"/>
                    </a:cubicBezTo>
                    <a:cubicBezTo>
                      <a:pt x="321" y="82"/>
                      <a:pt x="502" y="300"/>
                      <a:pt x="502" y="424"/>
                    </a:cubicBezTo>
                    <a:cubicBezTo>
                      <a:pt x="502" y="563"/>
                      <a:pt x="389" y="675"/>
                      <a:pt x="251" y="675"/>
                    </a:cubicBezTo>
                    <a:close/>
                    <a:moveTo>
                      <a:pt x="251" y="138"/>
                    </a:moveTo>
                    <a:cubicBezTo>
                      <a:pt x="178" y="231"/>
                      <a:pt x="89" y="363"/>
                      <a:pt x="89" y="424"/>
                    </a:cubicBezTo>
                    <a:cubicBezTo>
                      <a:pt x="89" y="514"/>
                      <a:pt x="162" y="587"/>
                      <a:pt x="251" y="587"/>
                    </a:cubicBezTo>
                    <a:cubicBezTo>
                      <a:pt x="340" y="587"/>
                      <a:pt x="413" y="514"/>
                      <a:pt x="413" y="424"/>
                    </a:cubicBezTo>
                    <a:cubicBezTo>
                      <a:pt x="413" y="363"/>
                      <a:pt x="324" y="231"/>
                      <a:pt x="25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5922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796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212975" y="3816351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212975" y="2790826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278063" y="3236913"/>
                <a:ext cx="211138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8" extrusionOk="0">
                    <a:moveTo>
                      <a:pt x="284" y="568"/>
                    </a:moveTo>
                    <a:cubicBezTo>
                      <a:pt x="220" y="507"/>
                      <a:pt x="220" y="507"/>
                      <a:pt x="220" y="507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44" y="269"/>
                      <a:pt x="455" y="242"/>
                      <a:pt x="454" y="213"/>
                    </a:cubicBezTo>
                    <a:cubicBezTo>
                      <a:pt x="453" y="185"/>
                      <a:pt x="441" y="158"/>
                      <a:pt x="421" y="139"/>
                    </a:cubicBezTo>
                    <a:cubicBezTo>
                      <a:pt x="378" y="99"/>
                      <a:pt x="310" y="100"/>
                      <a:pt x="270" y="143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205" y="82"/>
                      <a:pt x="205" y="82"/>
                      <a:pt x="205" y="82"/>
                    </a:cubicBezTo>
                    <a:cubicBezTo>
                      <a:pt x="279" y="4"/>
                      <a:pt x="403" y="0"/>
                      <a:pt x="482" y="74"/>
                    </a:cubicBezTo>
                    <a:cubicBezTo>
                      <a:pt x="560" y="148"/>
                      <a:pt x="563" y="272"/>
                      <a:pt x="489" y="351"/>
                    </a:cubicBezTo>
                    <a:lnTo>
                      <a:pt x="284" y="5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281238" y="3411538"/>
                <a:ext cx="21113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6" extrusionOk="0">
                    <a:moveTo>
                      <a:pt x="347" y="546"/>
                    </a:moveTo>
                    <a:cubicBezTo>
                      <a:pt x="295" y="546"/>
                      <a:pt x="243" y="526"/>
                      <a:pt x="205" y="485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269" y="424"/>
                      <a:pt x="269" y="424"/>
                      <a:pt x="269" y="424"/>
                    </a:cubicBezTo>
                    <a:cubicBezTo>
                      <a:pt x="310" y="467"/>
                      <a:pt x="377" y="469"/>
                      <a:pt x="420" y="428"/>
                    </a:cubicBezTo>
                    <a:cubicBezTo>
                      <a:pt x="463" y="388"/>
                      <a:pt x="465" y="320"/>
                      <a:pt x="424" y="278"/>
                    </a:cubicBezTo>
                    <a:cubicBezTo>
                      <a:pt x="219" y="61"/>
                      <a:pt x="219" y="61"/>
                      <a:pt x="219" y="61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489" y="217"/>
                      <a:pt x="489" y="217"/>
                      <a:pt x="489" y="217"/>
                    </a:cubicBezTo>
                    <a:cubicBezTo>
                      <a:pt x="563" y="295"/>
                      <a:pt x="559" y="419"/>
                      <a:pt x="481" y="493"/>
                    </a:cubicBezTo>
                    <a:cubicBezTo>
                      <a:pt x="443" y="529"/>
                      <a:pt x="395" y="546"/>
                      <a:pt x="347" y="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968500" y="3232151"/>
                <a:ext cx="211138" cy="21272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7" extrusionOk="0">
                    <a:moveTo>
                      <a:pt x="279" y="567"/>
                    </a:moveTo>
                    <a:cubicBezTo>
                      <a:pt x="74" y="350"/>
                      <a:pt x="74" y="350"/>
                      <a:pt x="74" y="350"/>
                    </a:cubicBezTo>
                    <a:cubicBezTo>
                      <a:pt x="0" y="272"/>
                      <a:pt x="4" y="148"/>
                      <a:pt x="82" y="74"/>
                    </a:cubicBezTo>
                    <a:cubicBezTo>
                      <a:pt x="160" y="0"/>
                      <a:pt x="284" y="4"/>
                      <a:pt x="358" y="82"/>
                    </a:cubicBezTo>
                    <a:cubicBezTo>
                      <a:pt x="563" y="299"/>
                      <a:pt x="563" y="299"/>
                      <a:pt x="563" y="299"/>
                    </a:cubicBezTo>
                    <a:cubicBezTo>
                      <a:pt x="499" y="360"/>
                      <a:pt x="499" y="360"/>
                      <a:pt x="499" y="360"/>
                    </a:cubicBezTo>
                    <a:cubicBezTo>
                      <a:pt x="293" y="143"/>
                      <a:pt x="293" y="143"/>
                      <a:pt x="293" y="143"/>
                    </a:cubicBezTo>
                    <a:cubicBezTo>
                      <a:pt x="253" y="100"/>
                      <a:pt x="186" y="98"/>
                      <a:pt x="143" y="139"/>
                    </a:cubicBezTo>
                    <a:cubicBezTo>
                      <a:pt x="100" y="179"/>
                      <a:pt x="98" y="247"/>
                      <a:pt x="139" y="289"/>
                    </a:cubicBezTo>
                    <a:cubicBezTo>
                      <a:pt x="344" y="506"/>
                      <a:pt x="344" y="506"/>
                      <a:pt x="344" y="506"/>
                    </a:cubicBezTo>
                    <a:lnTo>
                      <a:pt x="279" y="5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968500" y="3414713"/>
                <a:ext cx="21113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7" extrusionOk="0">
                    <a:moveTo>
                      <a:pt x="216" y="547"/>
                    </a:moveTo>
                    <a:cubicBezTo>
                      <a:pt x="168" y="547"/>
                      <a:pt x="120" y="529"/>
                      <a:pt x="82" y="494"/>
                    </a:cubicBezTo>
                    <a:cubicBezTo>
                      <a:pt x="4" y="420"/>
                      <a:pt x="0" y="296"/>
                      <a:pt x="74" y="217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344" y="61"/>
                      <a:pt x="344" y="61"/>
                      <a:pt x="344" y="61"/>
                    </a:cubicBezTo>
                    <a:cubicBezTo>
                      <a:pt x="139" y="278"/>
                      <a:pt x="139" y="278"/>
                      <a:pt x="139" y="278"/>
                    </a:cubicBezTo>
                    <a:cubicBezTo>
                      <a:pt x="98" y="321"/>
                      <a:pt x="100" y="389"/>
                      <a:pt x="143" y="429"/>
                    </a:cubicBezTo>
                    <a:cubicBezTo>
                      <a:pt x="186" y="469"/>
                      <a:pt x="253" y="467"/>
                      <a:pt x="293" y="425"/>
                    </a:cubicBezTo>
                    <a:cubicBezTo>
                      <a:pt x="499" y="208"/>
                      <a:pt x="499" y="208"/>
                      <a:pt x="499" y="208"/>
                    </a:cubicBezTo>
                    <a:cubicBezTo>
                      <a:pt x="563" y="268"/>
                      <a:pt x="563" y="268"/>
                      <a:pt x="563" y="268"/>
                    </a:cubicBezTo>
                    <a:cubicBezTo>
                      <a:pt x="358" y="486"/>
                      <a:pt x="358" y="486"/>
                      <a:pt x="358" y="486"/>
                    </a:cubicBezTo>
                    <a:cubicBezTo>
                      <a:pt x="320" y="526"/>
                      <a:pt x="268" y="547"/>
                      <a:pt x="216" y="5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593152" y="2516762"/>
            <a:ext cx="7957696" cy="1988271"/>
            <a:chOff x="593152" y="2516762"/>
            <a:chExt cx="7957696" cy="1988271"/>
          </a:xfrm>
        </p:grpSpPr>
        <p:grpSp>
          <p:nvGrpSpPr>
            <p:cNvPr id="88" name="Google Shape;88;p2"/>
            <p:cNvGrpSpPr/>
            <p:nvPr/>
          </p:nvGrpSpPr>
          <p:grpSpPr>
            <a:xfrm>
              <a:off x="593152" y="4299087"/>
              <a:ext cx="205946" cy="205946"/>
              <a:chOff x="1881323" y="1879790"/>
              <a:chExt cx="3096931" cy="3096931"/>
            </a:xfrm>
          </p:grpSpPr>
          <p:sp>
            <p:nvSpPr>
              <p:cNvPr id="89" name="Google Shape;89;p2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6" name="Google Shape;96;p2"/>
            <p:cNvGrpSpPr/>
            <p:nvPr/>
          </p:nvGrpSpPr>
          <p:grpSpPr>
            <a:xfrm>
              <a:off x="8344902" y="2516762"/>
              <a:ext cx="205946" cy="205946"/>
              <a:chOff x="1881323" y="1879790"/>
              <a:chExt cx="3096931" cy="309693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1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387" name="Google Shape;387;p11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1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11"/>
          <p:cNvGrpSpPr/>
          <p:nvPr/>
        </p:nvGrpSpPr>
        <p:grpSpPr>
          <a:xfrm>
            <a:off x="1116000" y="650242"/>
            <a:ext cx="6912000" cy="3843000"/>
            <a:chOff x="1116000" y="650242"/>
            <a:chExt cx="6912000" cy="3843000"/>
          </a:xfrm>
        </p:grpSpPr>
        <p:sp>
          <p:nvSpPr>
            <p:cNvPr id="390" name="Google Shape;390;p11"/>
            <p:cNvSpPr/>
            <p:nvPr/>
          </p:nvSpPr>
          <p:spPr>
            <a:xfrm>
              <a:off x="1116000" y="650242"/>
              <a:ext cx="6912000" cy="3843000"/>
            </a:xfrm>
            <a:prstGeom prst="roundRect">
              <a:avLst>
                <a:gd name="adj" fmla="val 405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253150" y="743467"/>
              <a:ext cx="6637697" cy="3656565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92" name="Google Shape;392;p11"/>
          <p:cNvGrpSpPr/>
          <p:nvPr/>
        </p:nvGrpSpPr>
        <p:grpSpPr>
          <a:xfrm>
            <a:off x="321411" y="1366456"/>
            <a:ext cx="8501178" cy="2390008"/>
            <a:chOff x="321411" y="1366456"/>
            <a:chExt cx="8501178" cy="2390008"/>
          </a:xfrm>
        </p:grpSpPr>
        <p:grpSp>
          <p:nvGrpSpPr>
            <p:cNvPr id="393" name="Google Shape;393;p11"/>
            <p:cNvGrpSpPr/>
            <p:nvPr/>
          </p:nvGrpSpPr>
          <p:grpSpPr>
            <a:xfrm flipH="1">
              <a:off x="7600391" y="3014944"/>
              <a:ext cx="1222197" cy="741521"/>
              <a:chOff x="441326" y="0"/>
              <a:chExt cx="11306174" cy="6859581"/>
            </a:xfrm>
          </p:grpSpPr>
          <p:sp>
            <p:nvSpPr>
              <p:cNvPr id="394" name="Google Shape;394;p11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99" name="Google Shape;399;p11"/>
            <p:cNvGrpSpPr/>
            <p:nvPr/>
          </p:nvGrpSpPr>
          <p:grpSpPr>
            <a:xfrm>
              <a:off x="321411" y="1366456"/>
              <a:ext cx="1222197" cy="741521"/>
              <a:chOff x="441326" y="0"/>
              <a:chExt cx="11306174" cy="6859581"/>
            </a:xfrm>
          </p:grpSpPr>
          <p:sp>
            <p:nvSpPr>
              <p:cNvPr id="400" name="Google Shape;400;p11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05" name="Google Shape;405;p11"/>
          <p:cNvGrpSpPr/>
          <p:nvPr/>
        </p:nvGrpSpPr>
        <p:grpSpPr>
          <a:xfrm>
            <a:off x="307067" y="1366459"/>
            <a:ext cx="8529865" cy="2390024"/>
            <a:chOff x="307067" y="1366459"/>
            <a:chExt cx="8529865" cy="2390024"/>
          </a:xfrm>
        </p:grpSpPr>
        <p:grpSp>
          <p:nvGrpSpPr>
            <p:cNvPr id="406" name="Google Shape;406;p11"/>
            <p:cNvGrpSpPr/>
            <p:nvPr/>
          </p:nvGrpSpPr>
          <p:grpSpPr>
            <a:xfrm>
              <a:off x="307067" y="3458609"/>
              <a:ext cx="946090" cy="297874"/>
              <a:chOff x="6872288" y="1987550"/>
              <a:chExt cx="3752838" cy="1181102"/>
            </a:xfrm>
          </p:grpSpPr>
          <p:sp>
            <p:nvSpPr>
              <p:cNvPr id="407" name="Google Shape;407;p11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09" name="Google Shape;409;p11"/>
            <p:cNvGrpSpPr/>
            <p:nvPr/>
          </p:nvGrpSpPr>
          <p:grpSpPr>
            <a:xfrm flipH="1">
              <a:off x="7890842" y="1366459"/>
              <a:ext cx="946090" cy="297874"/>
              <a:chOff x="6872288" y="1987550"/>
              <a:chExt cx="3752838" cy="1181102"/>
            </a:xfrm>
          </p:grpSpPr>
          <p:sp>
            <p:nvSpPr>
              <p:cNvPr id="410" name="Google Shape;410;p11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412" name="Google Shape;412;p11"/>
          <p:cNvSpPr txBox="1"/>
          <p:nvPr>
            <p:ph type="title" hasCustomPrompt="1"/>
          </p:nvPr>
        </p:nvSpPr>
        <p:spPr>
          <a:xfrm>
            <a:off x="1981350" y="1636200"/>
            <a:ext cx="5181300" cy="11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Gothic A1 Black" charset="-127"/>
                <a:ea typeface="Gothic A1 Black" charset="-127"/>
                <a:cs typeface="Gothic A1 Black" charset="-127"/>
                <a:sym typeface="Gothic A1 Black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3" name="Google Shape;413;p11"/>
          <p:cNvSpPr txBox="1"/>
          <p:nvPr>
            <p:ph type="subTitle" idx="1"/>
          </p:nvPr>
        </p:nvSpPr>
        <p:spPr>
          <a:xfrm>
            <a:off x="1981350" y="2758200"/>
            <a:ext cx="5181300" cy="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3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417" name="Google Shape;417;p13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13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" name="Google Shape;419;p13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420" name="Google Shape;420;p13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22" name="Google Shape;42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13"/>
          <p:cNvSpPr txBox="1"/>
          <p:nvPr>
            <p:ph type="subTitle" idx="1"/>
          </p:nvPr>
        </p:nvSpPr>
        <p:spPr>
          <a:xfrm>
            <a:off x="1334612" y="2017167"/>
            <a:ext cx="32001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3"/>
          <p:cNvSpPr txBox="1"/>
          <p:nvPr>
            <p:ph type="subTitle" idx="2"/>
          </p:nvPr>
        </p:nvSpPr>
        <p:spPr>
          <a:xfrm>
            <a:off x="1334612" y="3663025"/>
            <a:ext cx="32001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3"/>
          <p:cNvSpPr txBox="1"/>
          <p:nvPr>
            <p:ph type="subTitle" idx="3"/>
          </p:nvPr>
        </p:nvSpPr>
        <p:spPr>
          <a:xfrm>
            <a:off x="5227289" y="2017167"/>
            <a:ext cx="32001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3"/>
          <p:cNvSpPr txBox="1"/>
          <p:nvPr>
            <p:ph type="subTitle" idx="4"/>
          </p:nvPr>
        </p:nvSpPr>
        <p:spPr>
          <a:xfrm>
            <a:off x="5227262" y="3663025"/>
            <a:ext cx="32001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3"/>
          <p:cNvSpPr txBox="1"/>
          <p:nvPr>
            <p:ph type="title" idx="5" hasCustomPrompt="1"/>
          </p:nvPr>
        </p:nvSpPr>
        <p:spPr>
          <a:xfrm>
            <a:off x="716618" y="1649375"/>
            <a:ext cx="61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Gothic A1 Black" charset="-127"/>
                <a:ea typeface="Gothic A1 Black" charset="-127"/>
                <a:cs typeface="Gothic A1 Black" charset="-127"/>
                <a:sym typeface="Gothic A1 Black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8" name="Google Shape;428;p13"/>
          <p:cNvSpPr txBox="1"/>
          <p:nvPr>
            <p:ph type="title" idx="6" hasCustomPrompt="1"/>
          </p:nvPr>
        </p:nvSpPr>
        <p:spPr>
          <a:xfrm>
            <a:off x="4609272" y="1649375"/>
            <a:ext cx="61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Gothic A1 Black" charset="-127"/>
                <a:ea typeface="Gothic A1 Black" charset="-127"/>
                <a:cs typeface="Gothic A1 Black" charset="-127"/>
                <a:sym typeface="Gothic A1 Black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/>
          <p:nvPr>
            <p:ph type="title" idx="7" hasCustomPrompt="1"/>
          </p:nvPr>
        </p:nvSpPr>
        <p:spPr>
          <a:xfrm>
            <a:off x="716610" y="3294024"/>
            <a:ext cx="61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Gothic A1 Black" charset="-127"/>
                <a:ea typeface="Gothic A1 Black" charset="-127"/>
                <a:cs typeface="Gothic A1 Black" charset="-127"/>
                <a:sym typeface="Gothic A1 Black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" name="Google Shape;430;p13"/>
          <p:cNvSpPr txBox="1"/>
          <p:nvPr>
            <p:ph type="title" idx="8" hasCustomPrompt="1"/>
          </p:nvPr>
        </p:nvSpPr>
        <p:spPr>
          <a:xfrm>
            <a:off x="4609259" y="3294024"/>
            <a:ext cx="61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Gothic A1 Black" charset="-127"/>
                <a:ea typeface="Gothic A1 Black" charset="-127"/>
                <a:cs typeface="Gothic A1 Black" charset="-127"/>
                <a:sym typeface="Gothic A1 Black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" name="Google Shape;431;p13"/>
          <p:cNvSpPr txBox="1"/>
          <p:nvPr>
            <p:ph type="subTitle" idx="9"/>
          </p:nvPr>
        </p:nvSpPr>
        <p:spPr>
          <a:xfrm>
            <a:off x="1334612" y="1649375"/>
            <a:ext cx="3200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32" name="Google Shape;432;p13"/>
          <p:cNvSpPr txBox="1"/>
          <p:nvPr>
            <p:ph type="subTitle" idx="13"/>
          </p:nvPr>
        </p:nvSpPr>
        <p:spPr>
          <a:xfrm>
            <a:off x="1334612" y="3294028"/>
            <a:ext cx="3200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33" name="Google Shape;433;p13"/>
          <p:cNvSpPr txBox="1"/>
          <p:nvPr>
            <p:ph type="subTitle" idx="14"/>
          </p:nvPr>
        </p:nvSpPr>
        <p:spPr>
          <a:xfrm>
            <a:off x="5227290" y="1649375"/>
            <a:ext cx="3200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34" name="Google Shape;434;p13"/>
          <p:cNvSpPr txBox="1"/>
          <p:nvPr>
            <p:ph type="subTitle" idx="15"/>
          </p:nvPr>
        </p:nvSpPr>
        <p:spPr>
          <a:xfrm>
            <a:off x="5227263" y="3294028"/>
            <a:ext cx="3200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35" name="Google Shape;435;p13"/>
          <p:cNvGrpSpPr/>
          <p:nvPr/>
        </p:nvGrpSpPr>
        <p:grpSpPr>
          <a:xfrm>
            <a:off x="-156695" y="1017715"/>
            <a:ext cx="9473831" cy="3116062"/>
            <a:chOff x="-156695" y="1017715"/>
            <a:chExt cx="9473831" cy="3116062"/>
          </a:xfrm>
        </p:grpSpPr>
        <p:grpSp>
          <p:nvGrpSpPr>
            <p:cNvPr id="436" name="Google Shape;436;p13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 flipH="1">
              <a:off x="8556230" y="1017715"/>
              <a:ext cx="760906" cy="461650"/>
              <a:chOff x="441326" y="0"/>
              <a:chExt cx="11306174" cy="6859581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48" name="Google Shape;448;p13"/>
          <p:cNvGrpSpPr/>
          <p:nvPr/>
        </p:nvGrpSpPr>
        <p:grpSpPr>
          <a:xfrm>
            <a:off x="-294578" y="1090458"/>
            <a:ext cx="9730710" cy="2970594"/>
            <a:chOff x="-294578" y="1090458"/>
            <a:chExt cx="9730710" cy="2970594"/>
          </a:xfrm>
        </p:grpSpPr>
        <p:grpSp>
          <p:nvGrpSpPr>
            <p:cNvPr id="449" name="Google Shape;449;p13"/>
            <p:cNvGrpSpPr/>
            <p:nvPr/>
          </p:nvGrpSpPr>
          <p:grpSpPr>
            <a:xfrm>
              <a:off x="8431497" y="3744870"/>
              <a:ext cx="1004635" cy="316181"/>
              <a:chOff x="6872288" y="1987550"/>
              <a:chExt cx="3752838" cy="1181102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52" name="Google Shape;452;p13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55" name="Google Shape;455;p13"/>
          <p:cNvGrpSpPr/>
          <p:nvPr/>
        </p:nvGrpSpPr>
        <p:grpSpPr>
          <a:xfrm>
            <a:off x="610348" y="4318528"/>
            <a:ext cx="205763" cy="206526"/>
            <a:chOff x="1576388" y="2773363"/>
            <a:chExt cx="1308096" cy="1311278"/>
          </a:xfrm>
        </p:grpSpPr>
        <p:sp>
          <p:nvSpPr>
            <p:cNvPr id="456" name="Google Shape;456;p13"/>
            <p:cNvSpPr/>
            <p:nvPr/>
          </p:nvSpPr>
          <p:spPr>
            <a:xfrm>
              <a:off x="1592263" y="2790826"/>
              <a:ext cx="1274700" cy="12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1576388" y="2773363"/>
              <a:ext cx="1308096" cy="1311278"/>
            </a:xfrm>
            <a:custGeom>
              <a:avLst/>
              <a:gdLst/>
              <a:ahLst/>
              <a:cxnLst/>
              <a:rect l="l" t="t" r="r" b="b"/>
              <a:pathLst>
                <a:path w="3487" h="3487" extrusionOk="0">
                  <a:moveTo>
                    <a:pt x="1743" y="3487"/>
                  </a:moveTo>
                  <a:cubicBezTo>
                    <a:pt x="782" y="3487"/>
                    <a:pt x="0" y="2705"/>
                    <a:pt x="0" y="1743"/>
                  </a:cubicBezTo>
                  <a:cubicBezTo>
                    <a:pt x="0" y="782"/>
                    <a:pt x="782" y="0"/>
                    <a:pt x="1743" y="0"/>
                  </a:cubicBezTo>
                  <a:cubicBezTo>
                    <a:pt x="2705" y="0"/>
                    <a:pt x="3487" y="782"/>
                    <a:pt x="3487" y="1743"/>
                  </a:cubicBezTo>
                  <a:cubicBezTo>
                    <a:pt x="3487" y="2705"/>
                    <a:pt x="2705" y="3487"/>
                    <a:pt x="1743" y="3487"/>
                  </a:cubicBezTo>
                  <a:close/>
                  <a:moveTo>
                    <a:pt x="1743" y="89"/>
                  </a:moveTo>
                  <a:cubicBezTo>
                    <a:pt x="831" y="89"/>
                    <a:pt x="89" y="831"/>
                    <a:pt x="89" y="1743"/>
                  </a:cubicBezTo>
                  <a:cubicBezTo>
                    <a:pt x="89" y="2656"/>
                    <a:pt x="831" y="3398"/>
                    <a:pt x="1743" y="3398"/>
                  </a:cubicBezTo>
                  <a:cubicBezTo>
                    <a:pt x="2656" y="3398"/>
                    <a:pt x="3398" y="2656"/>
                    <a:pt x="3398" y="1743"/>
                  </a:cubicBezTo>
                  <a:cubicBezTo>
                    <a:pt x="3398" y="831"/>
                    <a:pt x="2656" y="89"/>
                    <a:pt x="1743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2057400" y="3230563"/>
              <a:ext cx="344488" cy="400050"/>
            </a:xfrm>
            <a:custGeom>
              <a:avLst/>
              <a:gdLst/>
              <a:ahLst/>
              <a:cxnLst/>
              <a:rect l="l" t="t" r="r" b="b"/>
              <a:pathLst>
                <a:path w="217" h="252" extrusionOk="0">
                  <a:moveTo>
                    <a:pt x="113" y="252"/>
                  </a:moveTo>
                  <a:lnTo>
                    <a:pt x="0" y="126"/>
                  </a:lnTo>
                  <a:lnTo>
                    <a:pt x="113" y="0"/>
                  </a:lnTo>
                  <a:lnTo>
                    <a:pt x="217" y="126"/>
                  </a:lnTo>
                  <a:lnTo>
                    <a:pt x="113" y="252"/>
                  </a:lnTo>
                  <a:close/>
                  <a:moveTo>
                    <a:pt x="28" y="126"/>
                  </a:moveTo>
                  <a:lnTo>
                    <a:pt x="112" y="220"/>
                  </a:lnTo>
                  <a:lnTo>
                    <a:pt x="190" y="126"/>
                  </a:lnTo>
                  <a:lnTo>
                    <a:pt x="112" y="32"/>
                  </a:lnTo>
                  <a:lnTo>
                    <a:pt x="28" y="1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16" y="123"/>
                  </a:moveTo>
                  <a:lnTo>
                    <a:pt x="0" y="110"/>
                  </a:lnTo>
                  <a:lnTo>
                    <a:pt x="94" y="0"/>
                  </a:lnTo>
                  <a:lnTo>
                    <a:pt x="110" y="13"/>
                  </a:lnTo>
                  <a:lnTo>
                    <a:pt x="16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94" y="12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110" y="11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2139950" y="3027363"/>
              <a:ext cx="188913" cy="254000"/>
            </a:xfrm>
            <a:custGeom>
              <a:avLst/>
              <a:gdLst/>
              <a:ahLst/>
              <a:cxnLst/>
              <a:rect l="l" t="t" r="r" b="b"/>
              <a:pathLst>
                <a:path w="502" h="676" extrusionOk="0">
                  <a:moveTo>
                    <a:pt x="251" y="676"/>
                  </a:moveTo>
                  <a:cubicBezTo>
                    <a:pt x="217" y="636"/>
                    <a:pt x="217" y="636"/>
                    <a:pt x="217" y="636"/>
                  </a:cubicBezTo>
                  <a:cubicBezTo>
                    <a:pt x="181" y="593"/>
                    <a:pt x="0" y="375"/>
                    <a:pt x="0" y="251"/>
                  </a:cubicBezTo>
                  <a:cubicBezTo>
                    <a:pt x="0" y="113"/>
                    <a:pt x="113" y="0"/>
                    <a:pt x="251" y="0"/>
                  </a:cubicBezTo>
                  <a:cubicBezTo>
                    <a:pt x="389" y="0"/>
                    <a:pt x="502" y="113"/>
                    <a:pt x="502" y="251"/>
                  </a:cubicBezTo>
                  <a:cubicBezTo>
                    <a:pt x="502" y="273"/>
                    <a:pt x="491" y="393"/>
                    <a:pt x="285" y="636"/>
                  </a:cubicBezTo>
                  <a:lnTo>
                    <a:pt x="251" y="676"/>
                  </a:lnTo>
                  <a:close/>
                  <a:moveTo>
                    <a:pt x="251" y="89"/>
                  </a:moveTo>
                  <a:cubicBezTo>
                    <a:pt x="162" y="89"/>
                    <a:pt x="89" y="161"/>
                    <a:pt x="89" y="251"/>
                  </a:cubicBezTo>
                  <a:cubicBezTo>
                    <a:pt x="89" y="312"/>
                    <a:pt x="178" y="445"/>
                    <a:pt x="251" y="537"/>
                  </a:cubicBezTo>
                  <a:cubicBezTo>
                    <a:pt x="324" y="445"/>
                    <a:pt x="413" y="312"/>
                    <a:pt x="413" y="251"/>
                  </a:cubicBezTo>
                  <a:cubicBezTo>
                    <a:pt x="413" y="161"/>
                    <a:pt x="340" y="89"/>
                    <a:pt x="25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139950" y="3579813"/>
              <a:ext cx="188913" cy="254001"/>
            </a:xfrm>
            <a:custGeom>
              <a:avLst/>
              <a:gdLst/>
              <a:ahLst/>
              <a:cxnLst/>
              <a:rect l="l" t="t" r="r" b="b"/>
              <a:pathLst>
                <a:path w="502" h="675" extrusionOk="0">
                  <a:moveTo>
                    <a:pt x="251" y="675"/>
                  </a:moveTo>
                  <a:cubicBezTo>
                    <a:pt x="113" y="675"/>
                    <a:pt x="0" y="563"/>
                    <a:pt x="0" y="424"/>
                  </a:cubicBezTo>
                  <a:cubicBezTo>
                    <a:pt x="0" y="403"/>
                    <a:pt x="11" y="282"/>
                    <a:pt x="217" y="39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321" y="82"/>
                    <a:pt x="502" y="300"/>
                    <a:pt x="502" y="424"/>
                  </a:cubicBezTo>
                  <a:cubicBezTo>
                    <a:pt x="502" y="563"/>
                    <a:pt x="389" y="675"/>
                    <a:pt x="251" y="675"/>
                  </a:cubicBezTo>
                  <a:close/>
                  <a:moveTo>
                    <a:pt x="251" y="138"/>
                  </a:moveTo>
                  <a:cubicBezTo>
                    <a:pt x="178" y="231"/>
                    <a:pt x="89" y="363"/>
                    <a:pt x="89" y="424"/>
                  </a:cubicBezTo>
                  <a:cubicBezTo>
                    <a:pt x="89" y="514"/>
                    <a:pt x="162" y="587"/>
                    <a:pt x="251" y="587"/>
                  </a:cubicBezTo>
                  <a:cubicBezTo>
                    <a:pt x="340" y="587"/>
                    <a:pt x="413" y="514"/>
                    <a:pt x="413" y="424"/>
                  </a:cubicBezTo>
                  <a:cubicBezTo>
                    <a:pt x="413" y="363"/>
                    <a:pt x="324" y="231"/>
                    <a:pt x="25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15922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3796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212975" y="3816351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212975" y="2790826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2278063" y="3236913"/>
              <a:ext cx="211138" cy="212725"/>
            </a:xfrm>
            <a:custGeom>
              <a:avLst/>
              <a:gdLst/>
              <a:ahLst/>
              <a:cxnLst/>
              <a:rect l="l" t="t" r="r" b="b"/>
              <a:pathLst>
                <a:path w="563" h="568" extrusionOk="0">
                  <a:moveTo>
                    <a:pt x="284" y="568"/>
                  </a:moveTo>
                  <a:cubicBezTo>
                    <a:pt x="220" y="507"/>
                    <a:pt x="220" y="507"/>
                    <a:pt x="220" y="507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44" y="269"/>
                    <a:pt x="455" y="242"/>
                    <a:pt x="454" y="213"/>
                  </a:cubicBezTo>
                  <a:cubicBezTo>
                    <a:pt x="453" y="185"/>
                    <a:pt x="441" y="158"/>
                    <a:pt x="421" y="139"/>
                  </a:cubicBezTo>
                  <a:cubicBezTo>
                    <a:pt x="378" y="99"/>
                    <a:pt x="310" y="100"/>
                    <a:pt x="270" y="143"/>
                  </a:cubicBezTo>
                  <a:cubicBezTo>
                    <a:pt x="65" y="360"/>
                    <a:pt x="65" y="360"/>
                    <a:pt x="65" y="36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79" y="4"/>
                    <a:pt x="403" y="0"/>
                    <a:pt x="482" y="74"/>
                  </a:cubicBezTo>
                  <a:cubicBezTo>
                    <a:pt x="560" y="148"/>
                    <a:pt x="563" y="272"/>
                    <a:pt x="489" y="351"/>
                  </a:cubicBezTo>
                  <a:lnTo>
                    <a:pt x="284" y="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281238" y="3411538"/>
              <a:ext cx="211138" cy="204788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347" y="546"/>
                  </a:moveTo>
                  <a:cubicBezTo>
                    <a:pt x="295" y="546"/>
                    <a:pt x="243" y="526"/>
                    <a:pt x="205" y="48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64" y="207"/>
                    <a:pt x="64" y="207"/>
                    <a:pt x="64" y="207"/>
                  </a:cubicBezTo>
                  <a:cubicBezTo>
                    <a:pt x="269" y="424"/>
                    <a:pt x="269" y="424"/>
                    <a:pt x="269" y="424"/>
                  </a:cubicBezTo>
                  <a:cubicBezTo>
                    <a:pt x="310" y="467"/>
                    <a:pt x="377" y="469"/>
                    <a:pt x="420" y="428"/>
                  </a:cubicBezTo>
                  <a:cubicBezTo>
                    <a:pt x="463" y="388"/>
                    <a:pt x="465" y="320"/>
                    <a:pt x="424" y="278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489" y="217"/>
                    <a:pt x="489" y="217"/>
                    <a:pt x="489" y="217"/>
                  </a:cubicBezTo>
                  <a:cubicBezTo>
                    <a:pt x="563" y="295"/>
                    <a:pt x="559" y="419"/>
                    <a:pt x="481" y="493"/>
                  </a:cubicBezTo>
                  <a:cubicBezTo>
                    <a:pt x="443" y="529"/>
                    <a:pt x="395" y="546"/>
                    <a:pt x="347" y="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68500" y="3232151"/>
              <a:ext cx="211138" cy="212726"/>
            </a:xfrm>
            <a:custGeom>
              <a:avLst/>
              <a:gdLst/>
              <a:ahLst/>
              <a:cxnLst/>
              <a:rect l="l" t="t" r="r" b="b"/>
              <a:pathLst>
                <a:path w="563" h="567" extrusionOk="0">
                  <a:moveTo>
                    <a:pt x="279" y="567"/>
                  </a:moveTo>
                  <a:cubicBezTo>
                    <a:pt x="74" y="350"/>
                    <a:pt x="74" y="350"/>
                    <a:pt x="74" y="350"/>
                  </a:cubicBezTo>
                  <a:cubicBezTo>
                    <a:pt x="0" y="272"/>
                    <a:pt x="4" y="148"/>
                    <a:pt x="82" y="74"/>
                  </a:cubicBezTo>
                  <a:cubicBezTo>
                    <a:pt x="160" y="0"/>
                    <a:pt x="284" y="4"/>
                    <a:pt x="358" y="82"/>
                  </a:cubicBezTo>
                  <a:cubicBezTo>
                    <a:pt x="563" y="299"/>
                    <a:pt x="563" y="299"/>
                    <a:pt x="563" y="299"/>
                  </a:cubicBezTo>
                  <a:cubicBezTo>
                    <a:pt x="499" y="360"/>
                    <a:pt x="499" y="360"/>
                    <a:pt x="499" y="360"/>
                  </a:cubicBezTo>
                  <a:cubicBezTo>
                    <a:pt x="293" y="143"/>
                    <a:pt x="293" y="143"/>
                    <a:pt x="293" y="143"/>
                  </a:cubicBezTo>
                  <a:cubicBezTo>
                    <a:pt x="253" y="100"/>
                    <a:pt x="186" y="98"/>
                    <a:pt x="143" y="139"/>
                  </a:cubicBezTo>
                  <a:cubicBezTo>
                    <a:pt x="100" y="179"/>
                    <a:pt x="98" y="247"/>
                    <a:pt x="139" y="289"/>
                  </a:cubicBezTo>
                  <a:cubicBezTo>
                    <a:pt x="344" y="506"/>
                    <a:pt x="344" y="506"/>
                    <a:pt x="344" y="506"/>
                  </a:cubicBezTo>
                  <a:lnTo>
                    <a:pt x="279" y="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1968500" y="3414713"/>
              <a:ext cx="211138" cy="206375"/>
            </a:xfrm>
            <a:custGeom>
              <a:avLst/>
              <a:gdLst/>
              <a:ahLst/>
              <a:cxnLst/>
              <a:rect l="l" t="t" r="r" b="b"/>
              <a:pathLst>
                <a:path w="563" h="547" extrusionOk="0">
                  <a:moveTo>
                    <a:pt x="216" y="547"/>
                  </a:moveTo>
                  <a:cubicBezTo>
                    <a:pt x="168" y="547"/>
                    <a:pt x="120" y="529"/>
                    <a:pt x="82" y="494"/>
                  </a:cubicBezTo>
                  <a:cubicBezTo>
                    <a:pt x="4" y="420"/>
                    <a:pt x="0" y="296"/>
                    <a:pt x="74" y="217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139" y="278"/>
                    <a:pt x="139" y="278"/>
                    <a:pt x="139" y="278"/>
                  </a:cubicBezTo>
                  <a:cubicBezTo>
                    <a:pt x="98" y="321"/>
                    <a:pt x="100" y="389"/>
                    <a:pt x="143" y="429"/>
                  </a:cubicBezTo>
                  <a:cubicBezTo>
                    <a:pt x="186" y="469"/>
                    <a:pt x="253" y="467"/>
                    <a:pt x="293" y="425"/>
                  </a:cubicBezTo>
                  <a:cubicBezTo>
                    <a:pt x="499" y="208"/>
                    <a:pt x="499" y="208"/>
                    <a:pt x="499" y="208"/>
                  </a:cubicBezTo>
                  <a:cubicBezTo>
                    <a:pt x="563" y="268"/>
                    <a:pt x="563" y="268"/>
                    <a:pt x="563" y="268"/>
                  </a:cubicBezTo>
                  <a:cubicBezTo>
                    <a:pt x="358" y="486"/>
                    <a:pt x="358" y="486"/>
                    <a:pt x="358" y="486"/>
                  </a:cubicBezTo>
                  <a:cubicBezTo>
                    <a:pt x="320" y="526"/>
                    <a:pt x="268" y="547"/>
                    <a:pt x="216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4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473" name="Google Shape;473;p14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14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" name="Google Shape;475;p14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476" name="Google Shape;476;p14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78" name="Google Shape;478;p14"/>
          <p:cNvGrpSpPr/>
          <p:nvPr/>
        </p:nvGrpSpPr>
        <p:grpSpPr>
          <a:xfrm>
            <a:off x="-294578" y="1090458"/>
            <a:ext cx="9730710" cy="316181"/>
            <a:chOff x="-294578" y="1090458"/>
            <a:chExt cx="9730710" cy="316181"/>
          </a:xfrm>
        </p:grpSpPr>
        <p:grpSp>
          <p:nvGrpSpPr>
            <p:cNvPr id="479" name="Google Shape;479;p14"/>
            <p:cNvGrpSpPr/>
            <p:nvPr/>
          </p:nvGrpSpPr>
          <p:grpSpPr>
            <a:xfrm flipH="1">
              <a:off x="8431497" y="1090458"/>
              <a:ext cx="1004635" cy="316181"/>
              <a:chOff x="6872288" y="1987550"/>
              <a:chExt cx="3752838" cy="1181102"/>
            </a:xfrm>
          </p:grpSpPr>
          <p:sp>
            <p:nvSpPr>
              <p:cNvPr id="480" name="Google Shape;480;p14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82" name="Google Shape;482;p14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483" name="Google Shape;483;p14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485" name="Google Shape;485;p14"/>
          <p:cNvSpPr txBox="1"/>
          <p:nvPr>
            <p:ph type="title"/>
          </p:nvPr>
        </p:nvSpPr>
        <p:spPr>
          <a:xfrm>
            <a:off x="716675" y="445025"/>
            <a:ext cx="38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4"/>
          <p:cNvSpPr txBox="1"/>
          <p:nvPr>
            <p:ph type="subTitle" idx="1"/>
          </p:nvPr>
        </p:nvSpPr>
        <p:spPr>
          <a:xfrm>
            <a:off x="716675" y="1017725"/>
            <a:ext cx="4081800" cy="16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5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489" name="Google Shape;489;p15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15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" name="Google Shape;491;p15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492" name="Google Shape;492;p15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94" name="Google Shape;49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5" name="Google Shape;495;p15"/>
          <p:cNvSpPr txBox="1"/>
          <p:nvPr>
            <p:ph type="body" idx="1"/>
          </p:nvPr>
        </p:nvSpPr>
        <p:spPr>
          <a:xfrm>
            <a:off x="720000" y="1215750"/>
            <a:ext cx="77040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/>
            </a:lvl9pPr>
          </a:lstStyle>
          <a:p/>
        </p:txBody>
      </p:sp>
      <p:grpSp>
        <p:nvGrpSpPr>
          <p:cNvPr id="496" name="Google Shape;496;p15"/>
          <p:cNvGrpSpPr/>
          <p:nvPr/>
        </p:nvGrpSpPr>
        <p:grpSpPr>
          <a:xfrm>
            <a:off x="-156695" y="1017715"/>
            <a:ext cx="9473831" cy="3380300"/>
            <a:chOff x="-156695" y="1017715"/>
            <a:chExt cx="9473831" cy="3380300"/>
          </a:xfrm>
        </p:grpSpPr>
        <p:grpSp>
          <p:nvGrpSpPr>
            <p:cNvPr id="497" name="Google Shape;497;p15"/>
            <p:cNvGrpSpPr/>
            <p:nvPr/>
          </p:nvGrpSpPr>
          <p:grpSpPr>
            <a:xfrm>
              <a:off x="-156695" y="1017715"/>
              <a:ext cx="760906" cy="461650"/>
              <a:chOff x="441326" y="0"/>
              <a:chExt cx="11306174" cy="6859581"/>
            </a:xfrm>
          </p:grpSpPr>
          <p:sp>
            <p:nvSpPr>
              <p:cNvPr id="498" name="Google Shape;498;p15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03" name="Google Shape;503;p15"/>
            <p:cNvGrpSpPr/>
            <p:nvPr/>
          </p:nvGrpSpPr>
          <p:grpSpPr>
            <a:xfrm flipH="1">
              <a:off x="8556230" y="3936365"/>
              <a:ext cx="760906" cy="461650"/>
              <a:chOff x="441326" y="0"/>
              <a:chExt cx="11306174" cy="6859581"/>
            </a:xfrm>
          </p:grpSpPr>
          <p:sp>
            <p:nvSpPr>
              <p:cNvPr id="504" name="Google Shape;504;p15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09" name="Google Shape;509;p15"/>
          <p:cNvGrpSpPr/>
          <p:nvPr/>
        </p:nvGrpSpPr>
        <p:grpSpPr>
          <a:xfrm>
            <a:off x="-294578" y="1059195"/>
            <a:ext cx="9730710" cy="3338831"/>
            <a:chOff x="-294578" y="1059195"/>
            <a:chExt cx="9730710" cy="3338831"/>
          </a:xfrm>
        </p:grpSpPr>
        <p:grpSp>
          <p:nvGrpSpPr>
            <p:cNvPr id="510" name="Google Shape;510;p15"/>
            <p:cNvGrpSpPr/>
            <p:nvPr/>
          </p:nvGrpSpPr>
          <p:grpSpPr>
            <a:xfrm>
              <a:off x="8431497" y="1059195"/>
              <a:ext cx="1004635" cy="316181"/>
              <a:chOff x="6872288" y="1987550"/>
              <a:chExt cx="3752838" cy="1181102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13" name="Google Shape;513;p15"/>
            <p:cNvGrpSpPr/>
            <p:nvPr/>
          </p:nvGrpSpPr>
          <p:grpSpPr>
            <a:xfrm>
              <a:off x="-294578" y="4081845"/>
              <a:ext cx="1004635" cy="316181"/>
              <a:chOff x="6872288" y="1987550"/>
              <a:chExt cx="3752838" cy="1181102"/>
            </a:xfrm>
          </p:grpSpPr>
          <p:sp>
            <p:nvSpPr>
              <p:cNvPr id="514" name="Google Shape;514;p15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6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518" name="Google Shape;518;p16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16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0" name="Google Shape;520;p16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521" name="Google Shape;521;p16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23" name="Google Shape;523;p16"/>
          <p:cNvGrpSpPr/>
          <p:nvPr/>
        </p:nvGrpSpPr>
        <p:grpSpPr>
          <a:xfrm>
            <a:off x="-156695" y="3672127"/>
            <a:ext cx="9473831" cy="461650"/>
            <a:chOff x="-156695" y="3672127"/>
            <a:chExt cx="9473831" cy="461650"/>
          </a:xfrm>
        </p:grpSpPr>
        <p:grpSp>
          <p:nvGrpSpPr>
            <p:cNvPr id="524" name="Google Shape;524;p16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525" name="Google Shape;525;p16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 flipH="1">
              <a:off x="8556230" y="3672127"/>
              <a:ext cx="760906" cy="461650"/>
              <a:chOff x="441326" y="0"/>
              <a:chExt cx="11306174" cy="6859581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36" name="Google Shape;536;p16"/>
          <p:cNvGrpSpPr/>
          <p:nvPr/>
        </p:nvGrpSpPr>
        <p:grpSpPr>
          <a:xfrm>
            <a:off x="-294578" y="1090458"/>
            <a:ext cx="9730710" cy="316181"/>
            <a:chOff x="-294578" y="1090458"/>
            <a:chExt cx="9730710" cy="316181"/>
          </a:xfrm>
        </p:grpSpPr>
        <p:grpSp>
          <p:nvGrpSpPr>
            <p:cNvPr id="537" name="Google Shape;537;p16"/>
            <p:cNvGrpSpPr/>
            <p:nvPr/>
          </p:nvGrpSpPr>
          <p:grpSpPr>
            <a:xfrm flipH="1">
              <a:off x="8431497" y="1090458"/>
              <a:ext cx="1004635" cy="316181"/>
              <a:chOff x="6872288" y="1987550"/>
              <a:chExt cx="3752838" cy="1181102"/>
            </a:xfrm>
          </p:grpSpPr>
          <p:sp>
            <p:nvSpPr>
              <p:cNvPr id="538" name="Google Shape;538;p16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40" name="Google Shape;540;p16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541" name="Google Shape;541;p16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43" name="Google Shape;543;p16"/>
          <p:cNvGrpSpPr/>
          <p:nvPr/>
        </p:nvGrpSpPr>
        <p:grpSpPr>
          <a:xfrm>
            <a:off x="8327898" y="4318528"/>
            <a:ext cx="205763" cy="206526"/>
            <a:chOff x="1576388" y="2773363"/>
            <a:chExt cx="1308096" cy="1311278"/>
          </a:xfrm>
        </p:grpSpPr>
        <p:sp>
          <p:nvSpPr>
            <p:cNvPr id="544" name="Google Shape;544;p16"/>
            <p:cNvSpPr/>
            <p:nvPr/>
          </p:nvSpPr>
          <p:spPr>
            <a:xfrm>
              <a:off x="1592263" y="2790826"/>
              <a:ext cx="1274700" cy="12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1576388" y="2773363"/>
              <a:ext cx="1308096" cy="1311278"/>
            </a:xfrm>
            <a:custGeom>
              <a:avLst/>
              <a:gdLst/>
              <a:ahLst/>
              <a:cxnLst/>
              <a:rect l="l" t="t" r="r" b="b"/>
              <a:pathLst>
                <a:path w="3487" h="3487" extrusionOk="0">
                  <a:moveTo>
                    <a:pt x="1743" y="3487"/>
                  </a:moveTo>
                  <a:cubicBezTo>
                    <a:pt x="782" y="3487"/>
                    <a:pt x="0" y="2705"/>
                    <a:pt x="0" y="1743"/>
                  </a:cubicBezTo>
                  <a:cubicBezTo>
                    <a:pt x="0" y="782"/>
                    <a:pt x="782" y="0"/>
                    <a:pt x="1743" y="0"/>
                  </a:cubicBezTo>
                  <a:cubicBezTo>
                    <a:pt x="2705" y="0"/>
                    <a:pt x="3487" y="782"/>
                    <a:pt x="3487" y="1743"/>
                  </a:cubicBezTo>
                  <a:cubicBezTo>
                    <a:pt x="3487" y="2705"/>
                    <a:pt x="2705" y="3487"/>
                    <a:pt x="1743" y="3487"/>
                  </a:cubicBezTo>
                  <a:close/>
                  <a:moveTo>
                    <a:pt x="1743" y="89"/>
                  </a:moveTo>
                  <a:cubicBezTo>
                    <a:pt x="831" y="89"/>
                    <a:pt x="89" y="831"/>
                    <a:pt x="89" y="1743"/>
                  </a:cubicBezTo>
                  <a:cubicBezTo>
                    <a:pt x="89" y="2656"/>
                    <a:pt x="831" y="3398"/>
                    <a:pt x="1743" y="3398"/>
                  </a:cubicBezTo>
                  <a:cubicBezTo>
                    <a:pt x="2656" y="3398"/>
                    <a:pt x="3398" y="2656"/>
                    <a:pt x="3398" y="1743"/>
                  </a:cubicBezTo>
                  <a:cubicBezTo>
                    <a:pt x="3398" y="831"/>
                    <a:pt x="2656" y="89"/>
                    <a:pt x="1743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2057400" y="3230563"/>
              <a:ext cx="344488" cy="400050"/>
            </a:xfrm>
            <a:custGeom>
              <a:avLst/>
              <a:gdLst/>
              <a:ahLst/>
              <a:cxnLst/>
              <a:rect l="l" t="t" r="r" b="b"/>
              <a:pathLst>
                <a:path w="217" h="252" extrusionOk="0">
                  <a:moveTo>
                    <a:pt x="113" y="252"/>
                  </a:moveTo>
                  <a:lnTo>
                    <a:pt x="0" y="126"/>
                  </a:lnTo>
                  <a:lnTo>
                    <a:pt x="113" y="0"/>
                  </a:lnTo>
                  <a:lnTo>
                    <a:pt x="217" y="126"/>
                  </a:lnTo>
                  <a:lnTo>
                    <a:pt x="113" y="252"/>
                  </a:lnTo>
                  <a:close/>
                  <a:moveTo>
                    <a:pt x="28" y="126"/>
                  </a:moveTo>
                  <a:lnTo>
                    <a:pt x="112" y="220"/>
                  </a:lnTo>
                  <a:lnTo>
                    <a:pt x="190" y="126"/>
                  </a:lnTo>
                  <a:lnTo>
                    <a:pt x="112" y="32"/>
                  </a:lnTo>
                  <a:lnTo>
                    <a:pt x="28" y="1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16" y="123"/>
                  </a:moveTo>
                  <a:lnTo>
                    <a:pt x="0" y="110"/>
                  </a:lnTo>
                  <a:lnTo>
                    <a:pt x="94" y="0"/>
                  </a:lnTo>
                  <a:lnTo>
                    <a:pt x="110" y="13"/>
                  </a:lnTo>
                  <a:lnTo>
                    <a:pt x="16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94" y="12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110" y="11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2139950" y="3027363"/>
              <a:ext cx="188913" cy="254000"/>
            </a:xfrm>
            <a:custGeom>
              <a:avLst/>
              <a:gdLst/>
              <a:ahLst/>
              <a:cxnLst/>
              <a:rect l="l" t="t" r="r" b="b"/>
              <a:pathLst>
                <a:path w="502" h="676" extrusionOk="0">
                  <a:moveTo>
                    <a:pt x="251" y="676"/>
                  </a:moveTo>
                  <a:cubicBezTo>
                    <a:pt x="217" y="636"/>
                    <a:pt x="217" y="636"/>
                    <a:pt x="217" y="636"/>
                  </a:cubicBezTo>
                  <a:cubicBezTo>
                    <a:pt x="181" y="593"/>
                    <a:pt x="0" y="375"/>
                    <a:pt x="0" y="251"/>
                  </a:cubicBezTo>
                  <a:cubicBezTo>
                    <a:pt x="0" y="113"/>
                    <a:pt x="113" y="0"/>
                    <a:pt x="251" y="0"/>
                  </a:cubicBezTo>
                  <a:cubicBezTo>
                    <a:pt x="389" y="0"/>
                    <a:pt x="502" y="113"/>
                    <a:pt x="502" y="251"/>
                  </a:cubicBezTo>
                  <a:cubicBezTo>
                    <a:pt x="502" y="273"/>
                    <a:pt x="491" y="393"/>
                    <a:pt x="285" y="636"/>
                  </a:cubicBezTo>
                  <a:lnTo>
                    <a:pt x="251" y="676"/>
                  </a:lnTo>
                  <a:close/>
                  <a:moveTo>
                    <a:pt x="251" y="89"/>
                  </a:moveTo>
                  <a:cubicBezTo>
                    <a:pt x="162" y="89"/>
                    <a:pt x="89" y="161"/>
                    <a:pt x="89" y="251"/>
                  </a:cubicBezTo>
                  <a:cubicBezTo>
                    <a:pt x="89" y="312"/>
                    <a:pt x="178" y="445"/>
                    <a:pt x="251" y="537"/>
                  </a:cubicBezTo>
                  <a:cubicBezTo>
                    <a:pt x="324" y="445"/>
                    <a:pt x="413" y="312"/>
                    <a:pt x="413" y="251"/>
                  </a:cubicBezTo>
                  <a:cubicBezTo>
                    <a:pt x="413" y="161"/>
                    <a:pt x="340" y="89"/>
                    <a:pt x="25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2139950" y="3579813"/>
              <a:ext cx="188913" cy="254001"/>
            </a:xfrm>
            <a:custGeom>
              <a:avLst/>
              <a:gdLst/>
              <a:ahLst/>
              <a:cxnLst/>
              <a:rect l="l" t="t" r="r" b="b"/>
              <a:pathLst>
                <a:path w="502" h="675" extrusionOk="0">
                  <a:moveTo>
                    <a:pt x="251" y="675"/>
                  </a:moveTo>
                  <a:cubicBezTo>
                    <a:pt x="113" y="675"/>
                    <a:pt x="0" y="563"/>
                    <a:pt x="0" y="424"/>
                  </a:cubicBezTo>
                  <a:cubicBezTo>
                    <a:pt x="0" y="403"/>
                    <a:pt x="11" y="282"/>
                    <a:pt x="217" y="39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321" y="82"/>
                    <a:pt x="502" y="300"/>
                    <a:pt x="502" y="424"/>
                  </a:cubicBezTo>
                  <a:cubicBezTo>
                    <a:pt x="502" y="563"/>
                    <a:pt x="389" y="675"/>
                    <a:pt x="251" y="675"/>
                  </a:cubicBezTo>
                  <a:close/>
                  <a:moveTo>
                    <a:pt x="251" y="138"/>
                  </a:moveTo>
                  <a:cubicBezTo>
                    <a:pt x="178" y="231"/>
                    <a:pt x="89" y="363"/>
                    <a:pt x="89" y="424"/>
                  </a:cubicBezTo>
                  <a:cubicBezTo>
                    <a:pt x="89" y="514"/>
                    <a:pt x="162" y="587"/>
                    <a:pt x="251" y="587"/>
                  </a:cubicBezTo>
                  <a:cubicBezTo>
                    <a:pt x="340" y="587"/>
                    <a:pt x="413" y="514"/>
                    <a:pt x="413" y="424"/>
                  </a:cubicBezTo>
                  <a:cubicBezTo>
                    <a:pt x="413" y="363"/>
                    <a:pt x="324" y="231"/>
                    <a:pt x="25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15922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23796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2212975" y="3816351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2212975" y="2790826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278063" y="3236913"/>
              <a:ext cx="211138" cy="212725"/>
            </a:xfrm>
            <a:custGeom>
              <a:avLst/>
              <a:gdLst/>
              <a:ahLst/>
              <a:cxnLst/>
              <a:rect l="l" t="t" r="r" b="b"/>
              <a:pathLst>
                <a:path w="563" h="568" extrusionOk="0">
                  <a:moveTo>
                    <a:pt x="284" y="568"/>
                  </a:moveTo>
                  <a:cubicBezTo>
                    <a:pt x="220" y="507"/>
                    <a:pt x="220" y="507"/>
                    <a:pt x="220" y="507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44" y="269"/>
                    <a:pt x="455" y="242"/>
                    <a:pt x="454" y="213"/>
                  </a:cubicBezTo>
                  <a:cubicBezTo>
                    <a:pt x="453" y="185"/>
                    <a:pt x="441" y="158"/>
                    <a:pt x="421" y="139"/>
                  </a:cubicBezTo>
                  <a:cubicBezTo>
                    <a:pt x="378" y="99"/>
                    <a:pt x="310" y="100"/>
                    <a:pt x="270" y="143"/>
                  </a:cubicBezTo>
                  <a:cubicBezTo>
                    <a:pt x="65" y="360"/>
                    <a:pt x="65" y="360"/>
                    <a:pt x="65" y="36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79" y="4"/>
                    <a:pt x="403" y="0"/>
                    <a:pt x="482" y="74"/>
                  </a:cubicBezTo>
                  <a:cubicBezTo>
                    <a:pt x="560" y="148"/>
                    <a:pt x="563" y="272"/>
                    <a:pt x="489" y="351"/>
                  </a:cubicBezTo>
                  <a:lnTo>
                    <a:pt x="284" y="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281238" y="3411538"/>
              <a:ext cx="211138" cy="204788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347" y="546"/>
                  </a:moveTo>
                  <a:cubicBezTo>
                    <a:pt x="295" y="546"/>
                    <a:pt x="243" y="526"/>
                    <a:pt x="205" y="48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64" y="207"/>
                    <a:pt x="64" y="207"/>
                    <a:pt x="64" y="207"/>
                  </a:cubicBezTo>
                  <a:cubicBezTo>
                    <a:pt x="269" y="424"/>
                    <a:pt x="269" y="424"/>
                    <a:pt x="269" y="424"/>
                  </a:cubicBezTo>
                  <a:cubicBezTo>
                    <a:pt x="310" y="467"/>
                    <a:pt x="377" y="469"/>
                    <a:pt x="420" y="428"/>
                  </a:cubicBezTo>
                  <a:cubicBezTo>
                    <a:pt x="463" y="388"/>
                    <a:pt x="465" y="320"/>
                    <a:pt x="424" y="278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489" y="217"/>
                    <a:pt x="489" y="217"/>
                    <a:pt x="489" y="217"/>
                  </a:cubicBezTo>
                  <a:cubicBezTo>
                    <a:pt x="563" y="295"/>
                    <a:pt x="559" y="419"/>
                    <a:pt x="481" y="493"/>
                  </a:cubicBezTo>
                  <a:cubicBezTo>
                    <a:pt x="443" y="529"/>
                    <a:pt x="395" y="546"/>
                    <a:pt x="347" y="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968500" y="3232151"/>
              <a:ext cx="211138" cy="212726"/>
            </a:xfrm>
            <a:custGeom>
              <a:avLst/>
              <a:gdLst/>
              <a:ahLst/>
              <a:cxnLst/>
              <a:rect l="l" t="t" r="r" b="b"/>
              <a:pathLst>
                <a:path w="563" h="567" extrusionOk="0">
                  <a:moveTo>
                    <a:pt x="279" y="567"/>
                  </a:moveTo>
                  <a:cubicBezTo>
                    <a:pt x="74" y="350"/>
                    <a:pt x="74" y="350"/>
                    <a:pt x="74" y="350"/>
                  </a:cubicBezTo>
                  <a:cubicBezTo>
                    <a:pt x="0" y="272"/>
                    <a:pt x="4" y="148"/>
                    <a:pt x="82" y="74"/>
                  </a:cubicBezTo>
                  <a:cubicBezTo>
                    <a:pt x="160" y="0"/>
                    <a:pt x="284" y="4"/>
                    <a:pt x="358" y="82"/>
                  </a:cubicBezTo>
                  <a:cubicBezTo>
                    <a:pt x="563" y="299"/>
                    <a:pt x="563" y="299"/>
                    <a:pt x="563" y="299"/>
                  </a:cubicBezTo>
                  <a:cubicBezTo>
                    <a:pt x="499" y="360"/>
                    <a:pt x="499" y="360"/>
                    <a:pt x="499" y="360"/>
                  </a:cubicBezTo>
                  <a:cubicBezTo>
                    <a:pt x="293" y="143"/>
                    <a:pt x="293" y="143"/>
                    <a:pt x="293" y="143"/>
                  </a:cubicBezTo>
                  <a:cubicBezTo>
                    <a:pt x="253" y="100"/>
                    <a:pt x="186" y="98"/>
                    <a:pt x="143" y="139"/>
                  </a:cubicBezTo>
                  <a:cubicBezTo>
                    <a:pt x="100" y="179"/>
                    <a:pt x="98" y="247"/>
                    <a:pt x="139" y="289"/>
                  </a:cubicBezTo>
                  <a:cubicBezTo>
                    <a:pt x="344" y="506"/>
                    <a:pt x="344" y="506"/>
                    <a:pt x="344" y="506"/>
                  </a:cubicBezTo>
                  <a:lnTo>
                    <a:pt x="279" y="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968500" y="3414713"/>
              <a:ext cx="211138" cy="206375"/>
            </a:xfrm>
            <a:custGeom>
              <a:avLst/>
              <a:gdLst/>
              <a:ahLst/>
              <a:cxnLst/>
              <a:rect l="l" t="t" r="r" b="b"/>
              <a:pathLst>
                <a:path w="563" h="547" extrusionOk="0">
                  <a:moveTo>
                    <a:pt x="216" y="547"/>
                  </a:moveTo>
                  <a:cubicBezTo>
                    <a:pt x="168" y="547"/>
                    <a:pt x="120" y="529"/>
                    <a:pt x="82" y="494"/>
                  </a:cubicBezTo>
                  <a:cubicBezTo>
                    <a:pt x="4" y="420"/>
                    <a:pt x="0" y="296"/>
                    <a:pt x="74" y="217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139" y="278"/>
                    <a:pt x="139" y="278"/>
                    <a:pt x="139" y="278"/>
                  </a:cubicBezTo>
                  <a:cubicBezTo>
                    <a:pt x="98" y="321"/>
                    <a:pt x="100" y="389"/>
                    <a:pt x="143" y="429"/>
                  </a:cubicBezTo>
                  <a:cubicBezTo>
                    <a:pt x="186" y="469"/>
                    <a:pt x="253" y="467"/>
                    <a:pt x="293" y="425"/>
                  </a:cubicBezTo>
                  <a:cubicBezTo>
                    <a:pt x="499" y="208"/>
                    <a:pt x="499" y="208"/>
                    <a:pt x="499" y="208"/>
                  </a:cubicBezTo>
                  <a:cubicBezTo>
                    <a:pt x="563" y="268"/>
                    <a:pt x="563" y="268"/>
                    <a:pt x="563" y="268"/>
                  </a:cubicBezTo>
                  <a:cubicBezTo>
                    <a:pt x="358" y="486"/>
                    <a:pt x="358" y="486"/>
                    <a:pt x="358" y="486"/>
                  </a:cubicBezTo>
                  <a:cubicBezTo>
                    <a:pt x="320" y="526"/>
                    <a:pt x="268" y="547"/>
                    <a:pt x="216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59" name="Google Shape;55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0" name="Google Shape;560;p16"/>
          <p:cNvSpPr txBox="1"/>
          <p:nvPr>
            <p:ph type="body" idx="1"/>
          </p:nvPr>
        </p:nvSpPr>
        <p:spPr>
          <a:xfrm>
            <a:off x="720000" y="1215750"/>
            <a:ext cx="77040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17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563" name="Google Shape;563;p17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17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Google Shape;565;p17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566" name="Google Shape;566;p17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68" name="Google Shape;568;p17"/>
          <p:cNvGrpSpPr/>
          <p:nvPr/>
        </p:nvGrpSpPr>
        <p:grpSpPr>
          <a:xfrm>
            <a:off x="-156695" y="3672127"/>
            <a:ext cx="9473831" cy="461650"/>
            <a:chOff x="-156695" y="3672127"/>
            <a:chExt cx="9473831" cy="461650"/>
          </a:xfrm>
        </p:grpSpPr>
        <p:grpSp>
          <p:nvGrpSpPr>
            <p:cNvPr id="569" name="Google Shape;569;p17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570" name="Google Shape;570;p17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75" name="Google Shape;575;p17"/>
            <p:cNvGrpSpPr/>
            <p:nvPr/>
          </p:nvGrpSpPr>
          <p:grpSpPr>
            <a:xfrm flipH="1">
              <a:off x="8556230" y="3672127"/>
              <a:ext cx="760906" cy="461650"/>
              <a:chOff x="441326" y="0"/>
              <a:chExt cx="11306174" cy="6859581"/>
            </a:xfrm>
          </p:grpSpPr>
          <p:sp>
            <p:nvSpPr>
              <p:cNvPr id="576" name="Google Shape;576;p17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81" name="Google Shape;581;p17"/>
          <p:cNvGrpSpPr/>
          <p:nvPr/>
        </p:nvGrpSpPr>
        <p:grpSpPr>
          <a:xfrm>
            <a:off x="-294578" y="1090458"/>
            <a:ext cx="9730710" cy="316181"/>
            <a:chOff x="-294578" y="1090458"/>
            <a:chExt cx="9730710" cy="316181"/>
          </a:xfrm>
        </p:grpSpPr>
        <p:grpSp>
          <p:nvGrpSpPr>
            <p:cNvPr id="582" name="Google Shape;582;p17"/>
            <p:cNvGrpSpPr/>
            <p:nvPr/>
          </p:nvGrpSpPr>
          <p:grpSpPr>
            <a:xfrm flipH="1">
              <a:off x="8431497" y="1090458"/>
              <a:ext cx="1004635" cy="316181"/>
              <a:chOff x="6872288" y="1987550"/>
              <a:chExt cx="3752838" cy="1181102"/>
            </a:xfrm>
          </p:grpSpPr>
          <p:sp>
            <p:nvSpPr>
              <p:cNvPr id="583" name="Google Shape;583;p17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85" name="Google Shape;585;p17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586" name="Google Shape;586;p17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88" name="Google Shape;5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9" name="Google Shape;589;p17"/>
          <p:cNvSpPr txBox="1"/>
          <p:nvPr>
            <p:ph type="subTitle" idx="1"/>
          </p:nvPr>
        </p:nvSpPr>
        <p:spPr>
          <a:xfrm>
            <a:off x="4731475" y="1562925"/>
            <a:ext cx="3699300" cy="25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7"/>
          <p:cNvSpPr txBox="1"/>
          <p:nvPr>
            <p:ph type="subTitle" idx="2"/>
          </p:nvPr>
        </p:nvSpPr>
        <p:spPr>
          <a:xfrm>
            <a:off x="720000" y="1562925"/>
            <a:ext cx="3699300" cy="25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1" name="Google Shape;591;p17"/>
          <p:cNvGrpSpPr/>
          <p:nvPr/>
        </p:nvGrpSpPr>
        <p:grpSpPr>
          <a:xfrm>
            <a:off x="8327898" y="4318528"/>
            <a:ext cx="205763" cy="206526"/>
            <a:chOff x="1576388" y="2773363"/>
            <a:chExt cx="1308096" cy="1311278"/>
          </a:xfrm>
        </p:grpSpPr>
        <p:sp>
          <p:nvSpPr>
            <p:cNvPr id="592" name="Google Shape;592;p17"/>
            <p:cNvSpPr/>
            <p:nvPr/>
          </p:nvSpPr>
          <p:spPr>
            <a:xfrm>
              <a:off x="1592263" y="2790826"/>
              <a:ext cx="1274700" cy="12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1576388" y="2773363"/>
              <a:ext cx="1308096" cy="1311278"/>
            </a:xfrm>
            <a:custGeom>
              <a:avLst/>
              <a:gdLst/>
              <a:ahLst/>
              <a:cxnLst/>
              <a:rect l="l" t="t" r="r" b="b"/>
              <a:pathLst>
                <a:path w="3487" h="3487" extrusionOk="0">
                  <a:moveTo>
                    <a:pt x="1743" y="3487"/>
                  </a:moveTo>
                  <a:cubicBezTo>
                    <a:pt x="782" y="3487"/>
                    <a:pt x="0" y="2705"/>
                    <a:pt x="0" y="1743"/>
                  </a:cubicBezTo>
                  <a:cubicBezTo>
                    <a:pt x="0" y="782"/>
                    <a:pt x="782" y="0"/>
                    <a:pt x="1743" y="0"/>
                  </a:cubicBezTo>
                  <a:cubicBezTo>
                    <a:pt x="2705" y="0"/>
                    <a:pt x="3487" y="782"/>
                    <a:pt x="3487" y="1743"/>
                  </a:cubicBezTo>
                  <a:cubicBezTo>
                    <a:pt x="3487" y="2705"/>
                    <a:pt x="2705" y="3487"/>
                    <a:pt x="1743" y="3487"/>
                  </a:cubicBezTo>
                  <a:close/>
                  <a:moveTo>
                    <a:pt x="1743" y="89"/>
                  </a:moveTo>
                  <a:cubicBezTo>
                    <a:pt x="831" y="89"/>
                    <a:pt x="89" y="831"/>
                    <a:pt x="89" y="1743"/>
                  </a:cubicBezTo>
                  <a:cubicBezTo>
                    <a:pt x="89" y="2656"/>
                    <a:pt x="831" y="3398"/>
                    <a:pt x="1743" y="3398"/>
                  </a:cubicBezTo>
                  <a:cubicBezTo>
                    <a:pt x="2656" y="3398"/>
                    <a:pt x="3398" y="2656"/>
                    <a:pt x="3398" y="1743"/>
                  </a:cubicBezTo>
                  <a:cubicBezTo>
                    <a:pt x="3398" y="831"/>
                    <a:pt x="2656" y="89"/>
                    <a:pt x="1743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057400" y="3230563"/>
              <a:ext cx="344488" cy="400050"/>
            </a:xfrm>
            <a:custGeom>
              <a:avLst/>
              <a:gdLst/>
              <a:ahLst/>
              <a:cxnLst/>
              <a:rect l="l" t="t" r="r" b="b"/>
              <a:pathLst>
                <a:path w="217" h="252" extrusionOk="0">
                  <a:moveTo>
                    <a:pt x="113" y="252"/>
                  </a:moveTo>
                  <a:lnTo>
                    <a:pt x="0" y="126"/>
                  </a:lnTo>
                  <a:lnTo>
                    <a:pt x="113" y="0"/>
                  </a:lnTo>
                  <a:lnTo>
                    <a:pt x="217" y="126"/>
                  </a:lnTo>
                  <a:lnTo>
                    <a:pt x="113" y="252"/>
                  </a:lnTo>
                  <a:close/>
                  <a:moveTo>
                    <a:pt x="28" y="126"/>
                  </a:moveTo>
                  <a:lnTo>
                    <a:pt x="112" y="220"/>
                  </a:lnTo>
                  <a:lnTo>
                    <a:pt x="190" y="126"/>
                  </a:lnTo>
                  <a:lnTo>
                    <a:pt x="112" y="32"/>
                  </a:lnTo>
                  <a:lnTo>
                    <a:pt x="28" y="1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16" y="123"/>
                  </a:moveTo>
                  <a:lnTo>
                    <a:pt x="0" y="110"/>
                  </a:lnTo>
                  <a:lnTo>
                    <a:pt x="94" y="0"/>
                  </a:lnTo>
                  <a:lnTo>
                    <a:pt x="110" y="13"/>
                  </a:lnTo>
                  <a:lnTo>
                    <a:pt x="16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94" y="12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110" y="11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139950" y="3027363"/>
              <a:ext cx="188913" cy="254000"/>
            </a:xfrm>
            <a:custGeom>
              <a:avLst/>
              <a:gdLst/>
              <a:ahLst/>
              <a:cxnLst/>
              <a:rect l="l" t="t" r="r" b="b"/>
              <a:pathLst>
                <a:path w="502" h="676" extrusionOk="0">
                  <a:moveTo>
                    <a:pt x="251" y="676"/>
                  </a:moveTo>
                  <a:cubicBezTo>
                    <a:pt x="217" y="636"/>
                    <a:pt x="217" y="636"/>
                    <a:pt x="217" y="636"/>
                  </a:cubicBezTo>
                  <a:cubicBezTo>
                    <a:pt x="181" y="593"/>
                    <a:pt x="0" y="375"/>
                    <a:pt x="0" y="251"/>
                  </a:cubicBezTo>
                  <a:cubicBezTo>
                    <a:pt x="0" y="113"/>
                    <a:pt x="113" y="0"/>
                    <a:pt x="251" y="0"/>
                  </a:cubicBezTo>
                  <a:cubicBezTo>
                    <a:pt x="389" y="0"/>
                    <a:pt x="502" y="113"/>
                    <a:pt x="502" y="251"/>
                  </a:cubicBezTo>
                  <a:cubicBezTo>
                    <a:pt x="502" y="273"/>
                    <a:pt x="491" y="393"/>
                    <a:pt x="285" y="636"/>
                  </a:cubicBezTo>
                  <a:lnTo>
                    <a:pt x="251" y="676"/>
                  </a:lnTo>
                  <a:close/>
                  <a:moveTo>
                    <a:pt x="251" y="89"/>
                  </a:moveTo>
                  <a:cubicBezTo>
                    <a:pt x="162" y="89"/>
                    <a:pt x="89" y="161"/>
                    <a:pt x="89" y="251"/>
                  </a:cubicBezTo>
                  <a:cubicBezTo>
                    <a:pt x="89" y="312"/>
                    <a:pt x="178" y="445"/>
                    <a:pt x="251" y="537"/>
                  </a:cubicBezTo>
                  <a:cubicBezTo>
                    <a:pt x="324" y="445"/>
                    <a:pt x="413" y="312"/>
                    <a:pt x="413" y="251"/>
                  </a:cubicBezTo>
                  <a:cubicBezTo>
                    <a:pt x="413" y="161"/>
                    <a:pt x="340" y="89"/>
                    <a:pt x="25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2139950" y="3579813"/>
              <a:ext cx="188913" cy="254001"/>
            </a:xfrm>
            <a:custGeom>
              <a:avLst/>
              <a:gdLst/>
              <a:ahLst/>
              <a:cxnLst/>
              <a:rect l="l" t="t" r="r" b="b"/>
              <a:pathLst>
                <a:path w="502" h="675" extrusionOk="0">
                  <a:moveTo>
                    <a:pt x="251" y="675"/>
                  </a:moveTo>
                  <a:cubicBezTo>
                    <a:pt x="113" y="675"/>
                    <a:pt x="0" y="563"/>
                    <a:pt x="0" y="424"/>
                  </a:cubicBezTo>
                  <a:cubicBezTo>
                    <a:pt x="0" y="403"/>
                    <a:pt x="11" y="282"/>
                    <a:pt x="217" y="39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321" y="82"/>
                    <a:pt x="502" y="300"/>
                    <a:pt x="502" y="424"/>
                  </a:cubicBezTo>
                  <a:cubicBezTo>
                    <a:pt x="502" y="563"/>
                    <a:pt x="389" y="675"/>
                    <a:pt x="251" y="675"/>
                  </a:cubicBezTo>
                  <a:close/>
                  <a:moveTo>
                    <a:pt x="251" y="138"/>
                  </a:moveTo>
                  <a:cubicBezTo>
                    <a:pt x="178" y="231"/>
                    <a:pt x="89" y="363"/>
                    <a:pt x="89" y="424"/>
                  </a:cubicBezTo>
                  <a:cubicBezTo>
                    <a:pt x="89" y="514"/>
                    <a:pt x="162" y="587"/>
                    <a:pt x="251" y="587"/>
                  </a:cubicBezTo>
                  <a:cubicBezTo>
                    <a:pt x="340" y="587"/>
                    <a:pt x="413" y="514"/>
                    <a:pt x="413" y="424"/>
                  </a:cubicBezTo>
                  <a:cubicBezTo>
                    <a:pt x="413" y="363"/>
                    <a:pt x="324" y="231"/>
                    <a:pt x="25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5922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3796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212975" y="3816351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2212975" y="2790826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278063" y="3236913"/>
              <a:ext cx="211138" cy="212725"/>
            </a:xfrm>
            <a:custGeom>
              <a:avLst/>
              <a:gdLst/>
              <a:ahLst/>
              <a:cxnLst/>
              <a:rect l="l" t="t" r="r" b="b"/>
              <a:pathLst>
                <a:path w="563" h="568" extrusionOk="0">
                  <a:moveTo>
                    <a:pt x="284" y="568"/>
                  </a:moveTo>
                  <a:cubicBezTo>
                    <a:pt x="220" y="507"/>
                    <a:pt x="220" y="507"/>
                    <a:pt x="220" y="507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44" y="269"/>
                    <a:pt x="455" y="242"/>
                    <a:pt x="454" y="213"/>
                  </a:cubicBezTo>
                  <a:cubicBezTo>
                    <a:pt x="453" y="185"/>
                    <a:pt x="441" y="158"/>
                    <a:pt x="421" y="139"/>
                  </a:cubicBezTo>
                  <a:cubicBezTo>
                    <a:pt x="378" y="99"/>
                    <a:pt x="310" y="100"/>
                    <a:pt x="270" y="143"/>
                  </a:cubicBezTo>
                  <a:cubicBezTo>
                    <a:pt x="65" y="360"/>
                    <a:pt x="65" y="360"/>
                    <a:pt x="65" y="36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79" y="4"/>
                    <a:pt x="403" y="0"/>
                    <a:pt x="482" y="74"/>
                  </a:cubicBezTo>
                  <a:cubicBezTo>
                    <a:pt x="560" y="148"/>
                    <a:pt x="563" y="272"/>
                    <a:pt x="489" y="351"/>
                  </a:cubicBezTo>
                  <a:lnTo>
                    <a:pt x="284" y="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2281238" y="3411538"/>
              <a:ext cx="211138" cy="204788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347" y="546"/>
                  </a:moveTo>
                  <a:cubicBezTo>
                    <a:pt x="295" y="546"/>
                    <a:pt x="243" y="526"/>
                    <a:pt x="205" y="48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64" y="207"/>
                    <a:pt x="64" y="207"/>
                    <a:pt x="64" y="207"/>
                  </a:cubicBezTo>
                  <a:cubicBezTo>
                    <a:pt x="269" y="424"/>
                    <a:pt x="269" y="424"/>
                    <a:pt x="269" y="424"/>
                  </a:cubicBezTo>
                  <a:cubicBezTo>
                    <a:pt x="310" y="467"/>
                    <a:pt x="377" y="469"/>
                    <a:pt x="420" y="428"/>
                  </a:cubicBezTo>
                  <a:cubicBezTo>
                    <a:pt x="463" y="388"/>
                    <a:pt x="465" y="320"/>
                    <a:pt x="424" y="278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489" y="217"/>
                    <a:pt x="489" y="217"/>
                    <a:pt x="489" y="217"/>
                  </a:cubicBezTo>
                  <a:cubicBezTo>
                    <a:pt x="563" y="295"/>
                    <a:pt x="559" y="419"/>
                    <a:pt x="481" y="493"/>
                  </a:cubicBezTo>
                  <a:cubicBezTo>
                    <a:pt x="443" y="529"/>
                    <a:pt x="395" y="546"/>
                    <a:pt x="347" y="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968500" y="3232151"/>
              <a:ext cx="211138" cy="212726"/>
            </a:xfrm>
            <a:custGeom>
              <a:avLst/>
              <a:gdLst/>
              <a:ahLst/>
              <a:cxnLst/>
              <a:rect l="l" t="t" r="r" b="b"/>
              <a:pathLst>
                <a:path w="563" h="567" extrusionOk="0">
                  <a:moveTo>
                    <a:pt x="279" y="567"/>
                  </a:moveTo>
                  <a:cubicBezTo>
                    <a:pt x="74" y="350"/>
                    <a:pt x="74" y="350"/>
                    <a:pt x="74" y="350"/>
                  </a:cubicBezTo>
                  <a:cubicBezTo>
                    <a:pt x="0" y="272"/>
                    <a:pt x="4" y="148"/>
                    <a:pt x="82" y="74"/>
                  </a:cubicBezTo>
                  <a:cubicBezTo>
                    <a:pt x="160" y="0"/>
                    <a:pt x="284" y="4"/>
                    <a:pt x="358" y="82"/>
                  </a:cubicBezTo>
                  <a:cubicBezTo>
                    <a:pt x="563" y="299"/>
                    <a:pt x="563" y="299"/>
                    <a:pt x="563" y="299"/>
                  </a:cubicBezTo>
                  <a:cubicBezTo>
                    <a:pt x="499" y="360"/>
                    <a:pt x="499" y="360"/>
                    <a:pt x="499" y="360"/>
                  </a:cubicBezTo>
                  <a:cubicBezTo>
                    <a:pt x="293" y="143"/>
                    <a:pt x="293" y="143"/>
                    <a:pt x="293" y="143"/>
                  </a:cubicBezTo>
                  <a:cubicBezTo>
                    <a:pt x="253" y="100"/>
                    <a:pt x="186" y="98"/>
                    <a:pt x="143" y="139"/>
                  </a:cubicBezTo>
                  <a:cubicBezTo>
                    <a:pt x="100" y="179"/>
                    <a:pt x="98" y="247"/>
                    <a:pt x="139" y="289"/>
                  </a:cubicBezTo>
                  <a:cubicBezTo>
                    <a:pt x="344" y="506"/>
                    <a:pt x="344" y="506"/>
                    <a:pt x="344" y="506"/>
                  </a:cubicBezTo>
                  <a:lnTo>
                    <a:pt x="279" y="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968500" y="3414713"/>
              <a:ext cx="211138" cy="206375"/>
            </a:xfrm>
            <a:custGeom>
              <a:avLst/>
              <a:gdLst/>
              <a:ahLst/>
              <a:cxnLst/>
              <a:rect l="l" t="t" r="r" b="b"/>
              <a:pathLst>
                <a:path w="563" h="547" extrusionOk="0">
                  <a:moveTo>
                    <a:pt x="216" y="547"/>
                  </a:moveTo>
                  <a:cubicBezTo>
                    <a:pt x="168" y="547"/>
                    <a:pt x="120" y="529"/>
                    <a:pt x="82" y="494"/>
                  </a:cubicBezTo>
                  <a:cubicBezTo>
                    <a:pt x="4" y="420"/>
                    <a:pt x="0" y="296"/>
                    <a:pt x="74" y="217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139" y="278"/>
                    <a:pt x="139" y="278"/>
                    <a:pt x="139" y="278"/>
                  </a:cubicBezTo>
                  <a:cubicBezTo>
                    <a:pt x="98" y="321"/>
                    <a:pt x="100" y="389"/>
                    <a:pt x="143" y="429"/>
                  </a:cubicBezTo>
                  <a:cubicBezTo>
                    <a:pt x="186" y="469"/>
                    <a:pt x="253" y="467"/>
                    <a:pt x="293" y="425"/>
                  </a:cubicBezTo>
                  <a:cubicBezTo>
                    <a:pt x="499" y="208"/>
                    <a:pt x="499" y="208"/>
                    <a:pt x="499" y="208"/>
                  </a:cubicBezTo>
                  <a:cubicBezTo>
                    <a:pt x="563" y="268"/>
                    <a:pt x="563" y="268"/>
                    <a:pt x="563" y="268"/>
                  </a:cubicBezTo>
                  <a:cubicBezTo>
                    <a:pt x="358" y="486"/>
                    <a:pt x="358" y="486"/>
                    <a:pt x="358" y="486"/>
                  </a:cubicBezTo>
                  <a:cubicBezTo>
                    <a:pt x="320" y="526"/>
                    <a:pt x="268" y="547"/>
                    <a:pt x="216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8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609" name="Google Shape;609;p18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18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1" name="Google Shape;611;p18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612" name="Google Shape;612;p18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4" name="Google Shape;614;p18"/>
          <p:cNvGrpSpPr/>
          <p:nvPr/>
        </p:nvGrpSpPr>
        <p:grpSpPr>
          <a:xfrm>
            <a:off x="-156695" y="3672127"/>
            <a:ext cx="9473831" cy="461650"/>
            <a:chOff x="-156695" y="3672127"/>
            <a:chExt cx="9473831" cy="461650"/>
          </a:xfrm>
        </p:grpSpPr>
        <p:grpSp>
          <p:nvGrpSpPr>
            <p:cNvPr id="615" name="Google Shape;615;p18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616" name="Google Shape;616;p18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21" name="Google Shape;621;p18"/>
            <p:cNvGrpSpPr/>
            <p:nvPr/>
          </p:nvGrpSpPr>
          <p:grpSpPr>
            <a:xfrm flipH="1">
              <a:off x="8556230" y="3672127"/>
              <a:ext cx="760906" cy="461650"/>
              <a:chOff x="441326" y="0"/>
              <a:chExt cx="11306174" cy="6859581"/>
            </a:xfrm>
          </p:grpSpPr>
          <p:sp>
            <p:nvSpPr>
              <p:cNvPr id="622" name="Google Shape;622;p18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627" name="Google Shape;627;p18"/>
          <p:cNvGrpSpPr/>
          <p:nvPr/>
        </p:nvGrpSpPr>
        <p:grpSpPr>
          <a:xfrm>
            <a:off x="-294578" y="1090458"/>
            <a:ext cx="9730710" cy="316181"/>
            <a:chOff x="-294578" y="1090458"/>
            <a:chExt cx="9730710" cy="316181"/>
          </a:xfrm>
        </p:grpSpPr>
        <p:grpSp>
          <p:nvGrpSpPr>
            <p:cNvPr id="628" name="Google Shape;628;p18"/>
            <p:cNvGrpSpPr/>
            <p:nvPr/>
          </p:nvGrpSpPr>
          <p:grpSpPr>
            <a:xfrm flipH="1">
              <a:off x="8431497" y="1090458"/>
              <a:ext cx="1004635" cy="316181"/>
              <a:chOff x="6872288" y="1987550"/>
              <a:chExt cx="3752838" cy="1181102"/>
            </a:xfrm>
          </p:grpSpPr>
          <p:sp>
            <p:nvSpPr>
              <p:cNvPr id="629" name="Google Shape;629;p18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31" name="Google Shape;631;p18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632" name="Google Shape;632;p18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34" name="Google Shape;63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5" name="Google Shape;635;p18"/>
          <p:cNvSpPr txBox="1"/>
          <p:nvPr>
            <p:ph type="subTitle" idx="1"/>
          </p:nvPr>
        </p:nvSpPr>
        <p:spPr>
          <a:xfrm>
            <a:off x="1778275" y="1536009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18"/>
          <p:cNvSpPr txBox="1"/>
          <p:nvPr>
            <p:ph type="subTitle" idx="2"/>
          </p:nvPr>
        </p:nvSpPr>
        <p:spPr>
          <a:xfrm>
            <a:off x="1778275" y="3943013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18"/>
          <p:cNvSpPr txBox="1"/>
          <p:nvPr>
            <p:ph type="subTitle" idx="3"/>
          </p:nvPr>
        </p:nvSpPr>
        <p:spPr>
          <a:xfrm>
            <a:off x="1778275" y="2739511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8"/>
          <p:cNvSpPr txBox="1"/>
          <p:nvPr>
            <p:ph type="subTitle" idx="4"/>
          </p:nvPr>
        </p:nvSpPr>
        <p:spPr>
          <a:xfrm>
            <a:off x="1778275" y="1039486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39" name="Google Shape;639;p18"/>
          <p:cNvSpPr txBox="1"/>
          <p:nvPr>
            <p:ph type="subTitle" idx="5"/>
          </p:nvPr>
        </p:nvSpPr>
        <p:spPr>
          <a:xfrm>
            <a:off x="1778275" y="3446490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0" name="Google Shape;640;p18"/>
          <p:cNvSpPr txBox="1"/>
          <p:nvPr>
            <p:ph type="subTitle" idx="6"/>
          </p:nvPr>
        </p:nvSpPr>
        <p:spPr>
          <a:xfrm>
            <a:off x="1778275" y="2242988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41" name="Google Shape;641;p18"/>
          <p:cNvGrpSpPr/>
          <p:nvPr/>
        </p:nvGrpSpPr>
        <p:grpSpPr>
          <a:xfrm>
            <a:off x="8327898" y="4318528"/>
            <a:ext cx="205763" cy="206526"/>
            <a:chOff x="1576388" y="2773363"/>
            <a:chExt cx="1308096" cy="1311278"/>
          </a:xfrm>
        </p:grpSpPr>
        <p:sp>
          <p:nvSpPr>
            <p:cNvPr id="642" name="Google Shape;642;p18"/>
            <p:cNvSpPr/>
            <p:nvPr/>
          </p:nvSpPr>
          <p:spPr>
            <a:xfrm>
              <a:off x="1592263" y="2790826"/>
              <a:ext cx="1274700" cy="12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576388" y="2773363"/>
              <a:ext cx="1308096" cy="1311278"/>
            </a:xfrm>
            <a:custGeom>
              <a:avLst/>
              <a:gdLst/>
              <a:ahLst/>
              <a:cxnLst/>
              <a:rect l="l" t="t" r="r" b="b"/>
              <a:pathLst>
                <a:path w="3487" h="3487" extrusionOk="0">
                  <a:moveTo>
                    <a:pt x="1743" y="3487"/>
                  </a:moveTo>
                  <a:cubicBezTo>
                    <a:pt x="782" y="3487"/>
                    <a:pt x="0" y="2705"/>
                    <a:pt x="0" y="1743"/>
                  </a:cubicBezTo>
                  <a:cubicBezTo>
                    <a:pt x="0" y="782"/>
                    <a:pt x="782" y="0"/>
                    <a:pt x="1743" y="0"/>
                  </a:cubicBezTo>
                  <a:cubicBezTo>
                    <a:pt x="2705" y="0"/>
                    <a:pt x="3487" y="782"/>
                    <a:pt x="3487" y="1743"/>
                  </a:cubicBezTo>
                  <a:cubicBezTo>
                    <a:pt x="3487" y="2705"/>
                    <a:pt x="2705" y="3487"/>
                    <a:pt x="1743" y="3487"/>
                  </a:cubicBezTo>
                  <a:close/>
                  <a:moveTo>
                    <a:pt x="1743" y="89"/>
                  </a:moveTo>
                  <a:cubicBezTo>
                    <a:pt x="831" y="89"/>
                    <a:pt x="89" y="831"/>
                    <a:pt x="89" y="1743"/>
                  </a:cubicBezTo>
                  <a:cubicBezTo>
                    <a:pt x="89" y="2656"/>
                    <a:pt x="831" y="3398"/>
                    <a:pt x="1743" y="3398"/>
                  </a:cubicBezTo>
                  <a:cubicBezTo>
                    <a:pt x="2656" y="3398"/>
                    <a:pt x="3398" y="2656"/>
                    <a:pt x="3398" y="1743"/>
                  </a:cubicBezTo>
                  <a:cubicBezTo>
                    <a:pt x="3398" y="831"/>
                    <a:pt x="2656" y="89"/>
                    <a:pt x="1743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57400" y="3230563"/>
              <a:ext cx="344488" cy="400050"/>
            </a:xfrm>
            <a:custGeom>
              <a:avLst/>
              <a:gdLst/>
              <a:ahLst/>
              <a:cxnLst/>
              <a:rect l="l" t="t" r="r" b="b"/>
              <a:pathLst>
                <a:path w="217" h="252" extrusionOk="0">
                  <a:moveTo>
                    <a:pt x="113" y="252"/>
                  </a:moveTo>
                  <a:lnTo>
                    <a:pt x="0" y="126"/>
                  </a:lnTo>
                  <a:lnTo>
                    <a:pt x="113" y="0"/>
                  </a:lnTo>
                  <a:lnTo>
                    <a:pt x="217" y="126"/>
                  </a:lnTo>
                  <a:lnTo>
                    <a:pt x="113" y="252"/>
                  </a:lnTo>
                  <a:close/>
                  <a:moveTo>
                    <a:pt x="28" y="126"/>
                  </a:moveTo>
                  <a:lnTo>
                    <a:pt x="112" y="220"/>
                  </a:lnTo>
                  <a:lnTo>
                    <a:pt x="190" y="126"/>
                  </a:lnTo>
                  <a:lnTo>
                    <a:pt x="112" y="32"/>
                  </a:lnTo>
                  <a:lnTo>
                    <a:pt x="28" y="1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16" y="123"/>
                  </a:moveTo>
                  <a:lnTo>
                    <a:pt x="0" y="110"/>
                  </a:lnTo>
                  <a:lnTo>
                    <a:pt x="94" y="0"/>
                  </a:lnTo>
                  <a:lnTo>
                    <a:pt x="110" y="13"/>
                  </a:lnTo>
                  <a:lnTo>
                    <a:pt x="16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94" y="12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110" y="11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139950" y="3027363"/>
              <a:ext cx="188913" cy="254000"/>
            </a:xfrm>
            <a:custGeom>
              <a:avLst/>
              <a:gdLst/>
              <a:ahLst/>
              <a:cxnLst/>
              <a:rect l="l" t="t" r="r" b="b"/>
              <a:pathLst>
                <a:path w="502" h="676" extrusionOk="0">
                  <a:moveTo>
                    <a:pt x="251" y="676"/>
                  </a:moveTo>
                  <a:cubicBezTo>
                    <a:pt x="217" y="636"/>
                    <a:pt x="217" y="636"/>
                    <a:pt x="217" y="636"/>
                  </a:cubicBezTo>
                  <a:cubicBezTo>
                    <a:pt x="181" y="593"/>
                    <a:pt x="0" y="375"/>
                    <a:pt x="0" y="251"/>
                  </a:cubicBezTo>
                  <a:cubicBezTo>
                    <a:pt x="0" y="113"/>
                    <a:pt x="113" y="0"/>
                    <a:pt x="251" y="0"/>
                  </a:cubicBezTo>
                  <a:cubicBezTo>
                    <a:pt x="389" y="0"/>
                    <a:pt x="502" y="113"/>
                    <a:pt x="502" y="251"/>
                  </a:cubicBezTo>
                  <a:cubicBezTo>
                    <a:pt x="502" y="273"/>
                    <a:pt x="491" y="393"/>
                    <a:pt x="285" y="636"/>
                  </a:cubicBezTo>
                  <a:lnTo>
                    <a:pt x="251" y="676"/>
                  </a:lnTo>
                  <a:close/>
                  <a:moveTo>
                    <a:pt x="251" y="89"/>
                  </a:moveTo>
                  <a:cubicBezTo>
                    <a:pt x="162" y="89"/>
                    <a:pt x="89" y="161"/>
                    <a:pt x="89" y="251"/>
                  </a:cubicBezTo>
                  <a:cubicBezTo>
                    <a:pt x="89" y="312"/>
                    <a:pt x="178" y="445"/>
                    <a:pt x="251" y="537"/>
                  </a:cubicBezTo>
                  <a:cubicBezTo>
                    <a:pt x="324" y="445"/>
                    <a:pt x="413" y="312"/>
                    <a:pt x="413" y="251"/>
                  </a:cubicBezTo>
                  <a:cubicBezTo>
                    <a:pt x="413" y="161"/>
                    <a:pt x="340" y="89"/>
                    <a:pt x="25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139950" y="3579813"/>
              <a:ext cx="188913" cy="254001"/>
            </a:xfrm>
            <a:custGeom>
              <a:avLst/>
              <a:gdLst/>
              <a:ahLst/>
              <a:cxnLst/>
              <a:rect l="l" t="t" r="r" b="b"/>
              <a:pathLst>
                <a:path w="502" h="675" extrusionOk="0">
                  <a:moveTo>
                    <a:pt x="251" y="675"/>
                  </a:moveTo>
                  <a:cubicBezTo>
                    <a:pt x="113" y="675"/>
                    <a:pt x="0" y="563"/>
                    <a:pt x="0" y="424"/>
                  </a:cubicBezTo>
                  <a:cubicBezTo>
                    <a:pt x="0" y="403"/>
                    <a:pt x="11" y="282"/>
                    <a:pt x="217" y="39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321" y="82"/>
                    <a:pt x="502" y="300"/>
                    <a:pt x="502" y="424"/>
                  </a:cubicBezTo>
                  <a:cubicBezTo>
                    <a:pt x="502" y="563"/>
                    <a:pt x="389" y="675"/>
                    <a:pt x="251" y="675"/>
                  </a:cubicBezTo>
                  <a:close/>
                  <a:moveTo>
                    <a:pt x="251" y="138"/>
                  </a:moveTo>
                  <a:cubicBezTo>
                    <a:pt x="178" y="231"/>
                    <a:pt x="89" y="363"/>
                    <a:pt x="89" y="424"/>
                  </a:cubicBezTo>
                  <a:cubicBezTo>
                    <a:pt x="89" y="514"/>
                    <a:pt x="162" y="587"/>
                    <a:pt x="251" y="587"/>
                  </a:cubicBezTo>
                  <a:cubicBezTo>
                    <a:pt x="340" y="587"/>
                    <a:pt x="413" y="514"/>
                    <a:pt x="413" y="424"/>
                  </a:cubicBezTo>
                  <a:cubicBezTo>
                    <a:pt x="413" y="363"/>
                    <a:pt x="324" y="231"/>
                    <a:pt x="25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5922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796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212975" y="3816351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12975" y="2790826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78063" y="3236913"/>
              <a:ext cx="211138" cy="212725"/>
            </a:xfrm>
            <a:custGeom>
              <a:avLst/>
              <a:gdLst/>
              <a:ahLst/>
              <a:cxnLst/>
              <a:rect l="l" t="t" r="r" b="b"/>
              <a:pathLst>
                <a:path w="563" h="568" extrusionOk="0">
                  <a:moveTo>
                    <a:pt x="284" y="568"/>
                  </a:moveTo>
                  <a:cubicBezTo>
                    <a:pt x="220" y="507"/>
                    <a:pt x="220" y="507"/>
                    <a:pt x="220" y="507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44" y="269"/>
                    <a:pt x="455" y="242"/>
                    <a:pt x="454" y="213"/>
                  </a:cubicBezTo>
                  <a:cubicBezTo>
                    <a:pt x="453" y="185"/>
                    <a:pt x="441" y="158"/>
                    <a:pt x="421" y="139"/>
                  </a:cubicBezTo>
                  <a:cubicBezTo>
                    <a:pt x="378" y="99"/>
                    <a:pt x="310" y="100"/>
                    <a:pt x="270" y="143"/>
                  </a:cubicBezTo>
                  <a:cubicBezTo>
                    <a:pt x="65" y="360"/>
                    <a:pt x="65" y="360"/>
                    <a:pt x="65" y="36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79" y="4"/>
                    <a:pt x="403" y="0"/>
                    <a:pt x="482" y="74"/>
                  </a:cubicBezTo>
                  <a:cubicBezTo>
                    <a:pt x="560" y="148"/>
                    <a:pt x="563" y="272"/>
                    <a:pt x="489" y="351"/>
                  </a:cubicBezTo>
                  <a:lnTo>
                    <a:pt x="284" y="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281238" y="3411538"/>
              <a:ext cx="211138" cy="204788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347" y="546"/>
                  </a:moveTo>
                  <a:cubicBezTo>
                    <a:pt x="295" y="546"/>
                    <a:pt x="243" y="526"/>
                    <a:pt x="205" y="48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64" y="207"/>
                    <a:pt x="64" y="207"/>
                    <a:pt x="64" y="207"/>
                  </a:cubicBezTo>
                  <a:cubicBezTo>
                    <a:pt x="269" y="424"/>
                    <a:pt x="269" y="424"/>
                    <a:pt x="269" y="424"/>
                  </a:cubicBezTo>
                  <a:cubicBezTo>
                    <a:pt x="310" y="467"/>
                    <a:pt x="377" y="469"/>
                    <a:pt x="420" y="428"/>
                  </a:cubicBezTo>
                  <a:cubicBezTo>
                    <a:pt x="463" y="388"/>
                    <a:pt x="465" y="320"/>
                    <a:pt x="424" y="278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489" y="217"/>
                    <a:pt x="489" y="217"/>
                    <a:pt x="489" y="217"/>
                  </a:cubicBezTo>
                  <a:cubicBezTo>
                    <a:pt x="563" y="295"/>
                    <a:pt x="559" y="419"/>
                    <a:pt x="481" y="493"/>
                  </a:cubicBezTo>
                  <a:cubicBezTo>
                    <a:pt x="443" y="529"/>
                    <a:pt x="395" y="546"/>
                    <a:pt x="347" y="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1968500" y="3232151"/>
              <a:ext cx="211138" cy="212726"/>
            </a:xfrm>
            <a:custGeom>
              <a:avLst/>
              <a:gdLst/>
              <a:ahLst/>
              <a:cxnLst/>
              <a:rect l="l" t="t" r="r" b="b"/>
              <a:pathLst>
                <a:path w="563" h="567" extrusionOk="0">
                  <a:moveTo>
                    <a:pt x="279" y="567"/>
                  </a:moveTo>
                  <a:cubicBezTo>
                    <a:pt x="74" y="350"/>
                    <a:pt x="74" y="350"/>
                    <a:pt x="74" y="350"/>
                  </a:cubicBezTo>
                  <a:cubicBezTo>
                    <a:pt x="0" y="272"/>
                    <a:pt x="4" y="148"/>
                    <a:pt x="82" y="74"/>
                  </a:cubicBezTo>
                  <a:cubicBezTo>
                    <a:pt x="160" y="0"/>
                    <a:pt x="284" y="4"/>
                    <a:pt x="358" y="82"/>
                  </a:cubicBezTo>
                  <a:cubicBezTo>
                    <a:pt x="563" y="299"/>
                    <a:pt x="563" y="299"/>
                    <a:pt x="563" y="299"/>
                  </a:cubicBezTo>
                  <a:cubicBezTo>
                    <a:pt x="499" y="360"/>
                    <a:pt x="499" y="360"/>
                    <a:pt x="499" y="360"/>
                  </a:cubicBezTo>
                  <a:cubicBezTo>
                    <a:pt x="293" y="143"/>
                    <a:pt x="293" y="143"/>
                    <a:pt x="293" y="143"/>
                  </a:cubicBezTo>
                  <a:cubicBezTo>
                    <a:pt x="253" y="100"/>
                    <a:pt x="186" y="98"/>
                    <a:pt x="143" y="139"/>
                  </a:cubicBezTo>
                  <a:cubicBezTo>
                    <a:pt x="100" y="179"/>
                    <a:pt x="98" y="247"/>
                    <a:pt x="139" y="289"/>
                  </a:cubicBezTo>
                  <a:cubicBezTo>
                    <a:pt x="344" y="506"/>
                    <a:pt x="344" y="506"/>
                    <a:pt x="344" y="506"/>
                  </a:cubicBezTo>
                  <a:lnTo>
                    <a:pt x="279" y="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1968500" y="3414713"/>
              <a:ext cx="211138" cy="206375"/>
            </a:xfrm>
            <a:custGeom>
              <a:avLst/>
              <a:gdLst/>
              <a:ahLst/>
              <a:cxnLst/>
              <a:rect l="l" t="t" r="r" b="b"/>
              <a:pathLst>
                <a:path w="563" h="547" extrusionOk="0">
                  <a:moveTo>
                    <a:pt x="216" y="547"/>
                  </a:moveTo>
                  <a:cubicBezTo>
                    <a:pt x="168" y="547"/>
                    <a:pt x="120" y="529"/>
                    <a:pt x="82" y="494"/>
                  </a:cubicBezTo>
                  <a:cubicBezTo>
                    <a:pt x="4" y="420"/>
                    <a:pt x="0" y="296"/>
                    <a:pt x="74" y="217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139" y="278"/>
                    <a:pt x="139" y="278"/>
                    <a:pt x="139" y="278"/>
                  </a:cubicBezTo>
                  <a:cubicBezTo>
                    <a:pt x="98" y="321"/>
                    <a:pt x="100" y="389"/>
                    <a:pt x="143" y="429"/>
                  </a:cubicBezTo>
                  <a:cubicBezTo>
                    <a:pt x="186" y="469"/>
                    <a:pt x="253" y="467"/>
                    <a:pt x="293" y="425"/>
                  </a:cubicBezTo>
                  <a:cubicBezTo>
                    <a:pt x="499" y="208"/>
                    <a:pt x="499" y="208"/>
                    <a:pt x="499" y="208"/>
                  </a:cubicBezTo>
                  <a:cubicBezTo>
                    <a:pt x="563" y="268"/>
                    <a:pt x="563" y="268"/>
                    <a:pt x="563" y="268"/>
                  </a:cubicBezTo>
                  <a:cubicBezTo>
                    <a:pt x="358" y="486"/>
                    <a:pt x="358" y="486"/>
                    <a:pt x="358" y="486"/>
                  </a:cubicBezTo>
                  <a:cubicBezTo>
                    <a:pt x="320" y="526"/>
                    <a:pt x="268" y="547"/>
                    <a:pt x="216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19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659" name="Google Shape;659;p19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19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1" name="Google Shape;661;p19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662" name="Google Shape;662;p19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64" name="Google Shape;664;p19"/>
          <p:cNvGrpSpPr/>
          <p:nvPr/>
        </p:nvGrpSpPr>
        <p:grpSpPr>
          <a:xfrm>
            <a:off x="-156695" y="1017715"/>
            <a:ext cx="9473831" cy="3116062"/>
            <a:chOff x="-156695" y="1017715"/>
            <a:chExt cx="9473831" cy="3116062"/>
          </a:xfrm>
        </p:grpSpPr>
        <p:grpSp>
          <p:nvGrpSpPr>
            <p:cNvPr id="665" name="Google Shape;665;p19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666" name="Google Shape;666;p19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71" name="Google Shape;671;p19"/>
            <p:cNvGrpSpPr/>
            <p:nvPr/>
          </p:nvGrpSpPr>
          <p:grpSpPr>
            <a:xfrm flipH="1">
              <a:off x="8556230" y="1017715"/>
              <a:ext cx="760906" cy="461650"/>
              <a:chOff x="441326" y="0"/>
              <a:chExt cx="11306174" cy="6859581"/>
            </a:xfrm>
          </p:grpSpPr>
          <p:sp>
            <p:nvSpPr>
              <p:cNvPr id="672" name="Google Shape;672;p19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677" name="Google Shape;677;p19"/>
          <p:cNvGrpSpPr/>
          <p:nvPr/>
        </p:nvGrpSpPr>
        <p:grpSpPr>
          <a:xfrm>
            <a:off x="-294578" y="1090458"/>
            <a:ext cx="9730710" cy="2970594"/>
            <a:chOff x="-294578" y="1090458"/>
            <a:chExt cx="9730710" cy="2970594"/>
          </a:xfrm>
        </p:grpSpPr>
        <p:grpSp>
          <p:nvGrpSpPr>
            <p:cNvPr id="678" name="Google Shape;678;p19"/>
            <p:cNvGrpSpPr/>
            <p:nvPr/>
          </p:nvGrpSpPr>
          <p:grpSpPr>
            <a:xfrm>
              <a:off x="8431497" y="3744870"/>
              <a:ext cx="1004635" cy="316181"/>
              <a:chOff x="6872288" y="1987550"/>
              <a:chExt cx="3752838" cy="1181102"/>
            </a:xfrm>
          </p:grpSpPr>
          <p:sp>
            <p:nvSpPr>
              <p:cNvPr id="679" name="Google Shape;679;p19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81" name="Google Shape;681;p19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682" name="Google Shape;682;p19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84" name="Google Shape;68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5" name="Google Shape;685;p19"/>
          <p:cNvSpPr txBox="1"/>
          <p:nvPr>
            <p:ph type="subTitle" idx="1"/>
          </p:nvPr>
        </p:nvSpPr>
        <p:spPr>
          <a:xfrm>
            <a:off x="713075" y="1642703"/>
            <a:ext cx="2469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19"/>
          <p:cNvSpPr txBox="1"/>
          <p:nvPr>
            <p:ph type="subTitle" idx="2"/>
          </p:nvPr>
        </p:nvSpPr>
        <p:spPr>
          <a:xfrm>
            <a:off x="3336750" y="1642703"/>
            <a:ext cx="2469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19"/>
          <p:cNvSpPr txBox="1"/>
          <p:nvPr>
            <p:ph type="subTitle" idx="3"/>
          </p:nvPr>
        </p:nvSpPr>
        <p:spPr>
          <a:xfrm>
            <a:off x="713075" y="3405200"/>
            <a:ext cx="2469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19"/>
          <p:cNvSpPr txBox="1"/>
          <p:nvPr>
            <p:ph type="subTitle" idx="4"/>
          </p:nvPr>
        </p:nvSpPr>
        <p:spPr>
          <a:xfrm>
            <a:off x="3336750" y="3405200"/>
            <a:ext cx="2469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19"/>
          <p:cNvSpPr txBox="1"/>
          <p:nvPr>
            <p:ph type="subTitle" idx="5"/>
          </p:nvPr>
        </p:nvSpPr>
        <p:spPr>
          <a:xfrm>
            <a:off x="5957325" y="1642703"/>
            <a:ext cx="2469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19"/>
          <p:cNvSpPr txBox="1"/>
          <p:nvPr>
            <p:ph type="subTitle" idx="6"/>
          </p:nvPr>
        </p:nvSpPr>
        <p:spPr>
          <a:xfrm>
            <a:off x="5957325" y="3405200"/>
            <a:ext cx="2469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9"/>
          <p:cNvSpPr txBox="1"/>
          <p:nvPr>
            <p:ph type="subTitle" idx="7"/>
          </p:nvPr>
        </p:nvSpPr>
        <p:spPr>
          <a:xfrm>
            <a:off x="713075" y="1274900"/>
            <a:ext cx="2470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2" name="Google Shape;692;p19"/>
          <p:cNvSpPr txBox="1"/>
          <p:nvPr>
            <p:ph type="subTitle" idx="8"/>
          </p:nvPr>
        </p:nvSpPr>
        <p:spPr>
          <a:xfrm>
            <a:off x="3336750" y="1274900"/>
            <a:ext cx="2470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3" name="Google Shape;693;p19"/>
          <p:cNvSpPr txBox="1"/>
          <p:nvPr>
            <p:ph type="subTitle" idx="9"/>
          </p:nvPr>
        </p:nvSpPr>
        <p:spPr>
          <a:xfrm>
            <a:off x="5957325" y="1274900"/>
            <a:ext cx="2470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4" name="Google Shape;694;p19"/>
          <p:cNvSpPr txBox="1"/>
          <p:nvPr>
            <p:ph type="subTitle" idx="13"/>
          </p:nvPr>
        </p:nvSpPr>
        <p:spPr>
          <a:xfrm>
            <a:off x="713075" y="3036203"/>
            <a:ext cx="2470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5" name="Google Shape;695;p19"/>
          <p:cNvSpPr txBox="1"/>
          <p:nvPr>
            <p:ph type="subTitle" idx="14"/>
          </p:nvPr>
        </p:nvSpPr>
        <p:spPr>
          <a:xfrm>
            <a:off x="3336750" y="3036203"/>
            <a:ext cx="2470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6" name="Google Shape;696;p19"/>
          <p:cNvSpPr txBox="1"/>
          <p:nvPr>
            <p:ph type="subTitle" idx="15"/>
          </p:nvPr>
        </p:nvSpPr>
        <p:spPr>
          <a:xfrm>
            <a:off x="5957325" y="3036203"/>
            <a:ext cx="2470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20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699" name="Google Shape;699;p20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20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1" name="Google Shape;701;p20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702" name="Google Shape;702;p20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04" name="Google Shape;70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5" name="Google Shape;705;p20"/>
          <p:cNvGrpSpPr/>
          <p:nvPr/>
        </p:nvGrpSpPr>
        <p:grpSpPr>
          <a:xfrm>
            <a:off x="-156695" y="1017715"/>
            <a:ext cx="9473831" cy="3116062"/>
            <a:chOff x="-156695" y="1017715"/>
            <a:chExt cx="9473831" cy="3116062"/>
          </a:xfrm>
        </p:grpSpPr>
        <p:grpSp>
          <p:nvGrpSpPr>
            <p:cNvPr id="706" name="Google Shape;706;p20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707" name="Google Shape;707;p20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12" name="Google Shape;712;p20"/>
            <p:cNvGrpSpPr/>
            <p:nvPr/>
          </p:nvGrpSpPr>
          <p:grpSpPr>
            <a:xfrm flipH="1">
              <a:off x="8556230" y="1017715"/>
              <a:ext cx="760906" cy="461650"/>
              <a:chOff x="441326" y="0"/>
              <a:chExt cx="11306174" cy="6859581"/>
            </a:xfrm>
          </p:grpSpPr>
          <p:sp>
            <p:nvSpPr>
              <p:cNvPr id="713" name="Google Shape;713;p20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718" name="Google Shape;718;p20"/>
          <p:cNvGrpSpPr/>
          <p:nvPr/>
        </p:nvGrpSpPr>
        <p:grpSpPr>
          <a:xfrm>
            <a:off x="-294578" y="1090458"/>
            <a:ext cx="9730710" cy="2970594"/>
            <a:chOff x="-294578" y="1090458"/>
            <a:chExt cx="9730710" cy="2970594"/>
          </a:xfrm>
        </p:grpSpPr>
        <p:grpSp>
          <p:nvGrpSpPr>
            <p:cNvPr id="719" name="Google Shape;719;p20"/>
            <p:cNvGrpSpPr/>
            <p:nvPr/>
          </p:nvGrpSpPr>
          <p:grpSpPr>
            <a:xfrm>
              <a:off x="8431497" y="3744870"/>
              <a:ext cx="1004635" cy="316181"/>
              <a:chOff x="6872288" y="1987550"/>
              <a:chExt cx="3752838" cy="1181102"/>
            </a:xfrm>
          </p:grpSpPr>
          <p:sp>
            <p:nvSpPr>
              <p:cNvPr id="720" name="Google Shape;720;p20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22" name="Google Shape;722;p20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723" name="Google Shape;723;p20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4" name="Google Shape;724;p20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106" name="Google Shape;106;p3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3"/>
          <p:cNvGrpSpPr/>
          <p:nvPr/>
        </p:nvGrpSpPr>
        <p:grpSpPr>
          <a:xfrm>
            <a:off x="1116000" y="650242"/>
            <a:ext cx="6912000" cy="3843000"/>
            <a:chOff x="1116000" y="650242"/>
            <a:chExt cx="6912000" cy="3843000"/>
          </a:xfrm>
        </p:grpSpPr>
        <p:sp>
          <p:nvSpPr>
            <p:cNvPr id="109" name="Google Shape;109;p3"/>
            <p:cNvSpPr/>
            <p:nvPr/>
          </p:nvSpPr>
          <p:spPr>
            <a:xfrm>
              <a:off x="1116000" y="650242"/>
              <a:ext cx="6912000" cy="3843000"/>
            </a:xfrm>
            <a:prstGeom prst="roundRect">
              <a:avLst>
                <a:gd name="adj" fmla="val 405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253150" y="743467"/>
              <a:ext cx="6637697" cy="3656565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321411" y="1129369"/>
            <a:ext cx="8501178" cy="2627108"/>
            <a:chOff x="321411" y="1129369"/>
            <a:chExt cx="8501178" cy="2627108"/>
          </a:xfrm>
        </p:grpSpPr>
        <p:grpSp>
          <p:nvGrpSpPr>
            <p:cNvPr id="112" name="Google Shape;112;p3"/>
            <p:cNvGrpSpPr/>
            <p:nvPr/>
          </p:nvGrpSpPr>
          <p:grpSpPr>
            <a:xfrm flipH="1">
              <a:off x="7600391" y="1129369"/>
              <a:ext cx="1222197" cy="741521"/>
              <a:chOff x="441326" y="0"/>
              <a:chExt cx="11306174" cy="6859581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321411" y="3014956"/>
              <a:ext cx="1222197" cy="741521"/>
              <a:chOff x="441326" y="0"/>
              <a:chExt cx="11306174" cy="6859581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24" name="Google Shape;124;p3"/>
          <p:cNvGrpSpPr/>
          <p:nvPr/>
        </p:nvGrpSpPr>
        <p:grpSpPr>
          <a:xfrm>
            <a:off x="307067" y="1366459"/>
            <a:ext cx="8529865" cy="2390024"/>
            <a:chOff x="307067" y="1366459"/>
            <a:chExt cx="8529865" cy="2390024"/>
          </a:xfrm>
        </p:grpSpPr>
        <p:grpSp>
          <p:nvGrpSpPr>
            <p:cNvPr id="125" name="Google Shape;125;p3"/>
            <p:cNvGrpSpPr/>
            <p:nvPr/>
          </p:nvGrpSpPr>
          <p:grpSpPr>
            <a:xfrm>
              <a:off x="307067" y="1366459"/>
              <a:ext cx="946090" cy="297874"/>
              <a:chOff x="6872288" y="1987550"/>
              <a:chExt cx="3752838" cy="1181102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28" name="Google Shape;128;p3"/>
            <p:cNvGrpSpPr/>
            <p:nvPr/>
          </p:nvGrpSpPr>
          <p:grpSpPr>
            <a:xfrm flipH="1">
              <a:off x="7890842" y="3458609"/>
              <a:ext cx="946090" cy="297874"/>
              <a:chOff x="6872288" y="1987550"/>
              <a:chExt cx="3752838" cy="1181102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31" name="Google Shape;131;p3"/>
          <p:cNvGrpSpPr/>
          <p:nvPr/>
        </p:nvGrpSpPr>
        <p:grpSpPr>
          <a:xfrm>
            <a:off x="522125" y="2165485"/>
            <a:ext cx="8082605" cy="482426"/>
            <a:chOff x="522125" y="2165485"/>
            <a:chExt cx="8082605" cy="482426"/>
          </a:xfrm>
        </p:grpSpPr>
        <p:grpSp>
          <p:nvGrpSpPr>
            <p:cNvPr id="132" name="Google Shape;132;p3"/>
            <p:cNvGrpSpPr/>
            <p:nvPr/>
          </p:nvGrpSpPr>
          <p:grpSpPr>
            <a:xfrm>
              <a:off x="522125" y="2165485"/>
              <a:ext cx="347917" cy="348314"/>
              <a:chOff x="0" y="2732088"/>
              <a:chExt cx="1392225" cy="1393813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40" name="Google Shape;140;p3"/>
            <p:cNvGrpSpPr/>
            <p:nvPr/>
          </p:nvGrpSpPr>
          <p:grpSpPr>
            <a:xfrm>
              <a:off x="8256813" y="2299598"/>
              <a:ext cx="347917" cy="348314"/>
              <a:chOff x="0" y="2732088"/>
              <a:chExt cx="1392225" cy="1393813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48" name="Google Shape;148;p3"/>
          <p:cNvGrpSpPr/>
          <p:nvPr/>
        </p:nvGrpSpPr>
        <p:grpSpPr>
          <a:xfrm>
            <a:off x="522121" y="650238"/>
            <a:ext cx="8099753" cy="3843000"/>
            <a:chOff x="522121" y="650238"/>
            <a:chExt cx="8099753" cy="3843000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522121" y="650238"/>
              <a:ext cx="347953" cy="348800"/>
              <a:chOff x="1576388" y="2773363"/>
              <a:chExt cx="1308096" cy="1311278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1592263" y="2790826"/>
                <a:ext cx="1274700" cy="1276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1576388" y="2773363"/>
                <a:ext cx="1308096" cy="1311278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3487"/>
                    </a:moveTo>
                    <a:cubicBezTo>
                      <a:pt x="782" y="3487"/>
                      <a:pt x="0" y="2705"/>
                      <a:pt x="0" y="1743"/>
                    </a:cubicBezTo>
                    <a:cubicBezTo>
                      <a:pt x="0" y="782"/>
                      <a:pt x="782" y="0"/>
                      <a:pt x="1743" y="0"/>
                    </a:cubicBezTo>
                    <a:cubicBezTo>
                      <a:pt x="2705" y="0"/>
                      <a:pt x="3487" y="782"/>
                      <a:pt x="3487" y="1743"/>
                    </a:cubicBezTo>
                    <a:cubicBezTo>
                      <a:pt x="3487" y="2705"/>
                      <a:pt x="2705" y="3487"/>
                      <a:pt x="1743" y="3487"/>
                    </a:cubicBezTo>
                    <a:close/>
                    <a:moveTo>
                      <a:pt x="1743" y="89"/>
                    </a:moveTo>
                    <a:cubicBezTo>
                      <a:pt x="831" y="89"/>
                      <a:pt x="89" y="831"/>
                      <a:pt x="89" y="1743"/>
                    </a:cubicBezTo>
                    <a:cubicBezTo>
                      <a:pt x="89" y="2656"/>
                      <a:pt x="831" y="3398"/>
                      <a:pt x="1743" y="3398"/>
                    </a:cubicBezTo>
                    <a:cubicBezTo>
                      <a:pt x="2656" y="3398"/>
                      <a:pt x="3398" y="2656"/>
                      <a:pt x="3398" y="1743"/>
                    </a:cubicBezTo>
                    <a:cubicBezTo>
                      <a:pt x="3398" y="831"/>
                      <a:pt x="2656" y="89"/>
                      <a:pt x="1743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057400" y="3230563"/>
                <a:ext cx="344488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2" extrusionOk="0">
                    <a:moveTo>
                      <a:pt x="113" y="252"/>
                    </a:moveTo>
                    <a:lnTo>
                      <a:pt x="0" y="126"/>
                    </a:lnTo>
                    <a:lnTo>
                      <a:pt x="113" y="0"/>
                    </a:lnTo>
                    <a:lnTo>
                      <a:pt x="217" y="126"/>
                    </a:lnTo>
                    <a:lnTo>
                      <a:pt x="113" y="252"/>
                    </a:lnTo>
                    <a:close/>
                    <a:moveTo>
                      <a:pt x="28" y="126"/>
                    </a:moveTo>
                    <a:lnTo>
                      <a:pt x="112" y="220"/>
                    </a:lnTo>
                    <a:lnTo>
                      <a:pt x="190" y="126"/>
                    </a:lnTo>
                    <a:lnTo>
                      <a:pt x="112" y="32"/>
                    </a:lnTo>
                    <a:lnTo>
                      <a:pt x="28" y="1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16" y="123"/>
                    </a:moveTo>
                    <a:lnTo>
                      <a:pt x="0" y="110"/>
                    </a:lnTo>
                    <a:lnTo>
                      <a:pt x="94" y="0"/>
                    </a:lnTo>
                    <a:lnTo>
                      <a:pt x="110" y="13"/>
                    </a:lnTo>
                    <a:lnTo>
                      <a:pt x="1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94" y="123"/>
                    </a:moveTo>
                    <a:lnTo>
                      <a:pt x="0" y="13"/>
                    </a:lnTo>
                    <a:lnTo>
                      <a:pt x="16" y="0"/>
                    </a:lnTo>
                    <a:lnTo>
                      <a:pt x="110" y="110"/>
                    </a:lnTo>
                    <a:lnTo>
                      <a:pt x="9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2139950" y="3027363"/>
                <a:ext cx="188913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6" extrusionOk="0">
                    <a:moveTo>
                      <a:pt x="251" y="676"/>
                    </a:moveTo>
                    <a:cubicBezTo>
                      <a:pt x="217" y="636"/>
                      <a:pt x="217" y="636"/>
                      <a:pt x="217" y="636"/>
                    </a:cubicBezTo>
                    <a:cubicBezTo>
                      <a:pt x="181" y="593"/>
                      <a:pt x="0" y="375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9" y="0"/>
                      <a:pt x="502" y="113"/>
                      <a:pt x="502" y="251"/>
                    </a:cubicBezTo>
                    <a:cubicBezTo>
                      <a:pt x="502" y="273"/>
                      <a:pt x="491" y="393"/>
                      <a:pt x="285" y="636"/>
                    </a:cubicBezTo>
                    <a:lnTo>
                      <a:pt x="251" y="676"/>
                    </a:lnTo>
                    <a:close/>
                    <a:moveTo>
                      <a:pt x="251" y="89"/>
                    </a:moveTo>
                    <a:cubicBezTo>
                      <a:pt x="162" y="89"/>
                      <a:pt x="89" y="161"/>
                      <a:pt x="89" y="251"/>
                    </a:cubicBezTo>
                    <a:cubicBezTo>
                      <a:pt x="89" y="312"/>
                      <a:pt x="178" y="445"/>
                      <a:pt x="251" y="537"/>
                    </a:cubicBezTo>
                    <a:cubicBezTo>
                      <a:pt x="324" y="445"/>
                      <a:pt x="413" y="312"/>
                      <a:pt x="413" y="251"/>
                    </a:cubicBezTo>
                    <a:cubicBezTo>
                      <a:pt x="413" y="161"/>
                      <a:pt x="340" y="89"/>
                      <a:pt x="25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2139950" y="3579813"/>
                <a:ext cx="188913" cy="25400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5" extrusionOk="0">
                    <a:moveTo>
                      <a:pt x="251" y="675"/>
                    </a:moveTo>
                    <a:cubicBezTo>
                      <a:pt x="113" y="675"/>
                      <a:pt x="0" y="563"/>
                      <a:pt x="0" y="424"/>
                    </a:cubicBezTo>
                    <a:cubicBezTo>
                      <a:pt x="0" y="403"/>
                      <a:pt x="11" y="282"/>
                      <a:pt x="217" y="39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85" y="39"/>
                      <a:pt x="285" y="39"/>
                      <a:pt x="285" y="39"/>
                    </a:cubicBezTo>
                    <a:cubicBezTo>
                      <a:pt x="321" y="82"/>
                      <a:pt x="502" y="300"/>
                      <a:pt x="502" y="424"/>
                    </a:cubicBezTo>
                    <a:cubicBezTo>
                      <a:pt x="502" y="563"/>
                      <a:pt x="389" y="675"/>
                      <a:pt x="251" y="675"/>
                    </a:cubicBezTo>
                    <a:close/>
                    <a:moveTo>
                      <a:pt x="251" y="138"/>
                    </a:moveTo>
                    <a:cubicBezTo>
                      <a:pt x="178" y="231"/>
                      <a:pt x="89" y="363"/>
                      <a:pt x="89" y="424"/>
                    </a:cubicBezTo>
                    <a:cubicBezTo>
                      <a:pt x="89" y="514"/>
                      <a:pt x="162" y="587"/>
                      <a:pt x="251" y="587"/>
                    </a:cubicBezTo>
                    <a:cubicBezTo>
                      <a:pt x="340" y="587"/>
                      <a:pt x="413" y="514"/>
                      <a:pt x="413" y="424"/>
                    </a:cubicBezTo>
                    <a:cubicBezTo>
                      <a:pt x="413" y="363"/>
                      <a:pt x="324" y="231"/>
                      <a:pt x="25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5922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3796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212975" y="3816351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2212975" y="2790826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278063" y="3236913"/>
                <a:ext cx="211138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8" extrusionOk="0">
                    <a:moveTo>
                      <a:pt x="284" y="568"/>
                    </a:moveTo>
                    <a:cubicBezTo>
                      <a:pt x="220" y="507"/>
                      <a:pt x="220" y="507"/>
                      <a:pt x="220" y="507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44" y="269"/>
                      <a:pt x="455" y="242"/>
                      <a:pt x="454" y="213"/>
                    </a:cubicBezTo>
                    <a:cubicBezTo>
                      <a:pt x="453" y="185"/>
                      <a:pt x="441" y="158"/>
                      <a:pt x="421" y="139"/>
                    </a:cubicBezTo>
                    <a:cubicBezTo>
                      <a:pt x="378" y="99"/>
                      <a:pt x="310" y="100"/>
                      <a:pt x="270" y="143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205" y="82"/>
                      <a:pt x="205" y="82"/>
                      <a:pt x="205" y="82"/>
                    </a:cubicBezTo>
                    <a:cubicBezTo>
                      <a:pt x="279" y="4"/>
                      <a:pt x="403" y="0"/>
                      <a:pt x="482" y="74"/>
                    </a:cubicBezTo>
                    <a:cubicBezTo>
                      <a:pt x="560" y="148"/>
                      <a:pt x="563" y="272"/>
                      <a:pt x="489" y="351"/>
                    </a:cubicBezTo>
                    <a:lnTo>
                      <a:pt x="284" y="5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281238" y="3411538"/>
                <a:ext cx="21113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6" extrusionOk="0">
                    <a:moveTo>
                      <a:pt x="347" y="546"/>
                    </a:moveTo>
                    <a:cubicBezTo>
                      <a:pt x="295" y="546"/>
                      <a:pt x="243" y="526"/>
                      <a:pt x="205" y="485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269" y="424"/>
                      <a:pt x="269" y="424"/>
                      <a:pt x="269" y="424"/>
                    </a:cubicBezTo>
                    <a:cubicBezTo>
                      <a:pt x="310" y="467"/>
                      <a:pt x="377" y="469"/>
                      <a:pt x="420" y="428"/>
                    </a:cubicBezTo>
                    <a:cubicBezTo>
                      <a:pt x="463" y="388"/>
                      <a:pt x="465" y="320"/>
                      <a:pt x="424" y="278"/>
                    </a:cubicBezTo>
                    <a:cubicBezTo>
                      <a:pt x="219" y="61"/>
                      <a:pt x="219" y="61"/>
                      <a:pt x="219" y="61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489" y="217"/>
                      <a:pt x="489" y="217"/>
                      <a:pt x="489" y="217"/>
                    </a:cubicBezTo>
                    <a:cubicBezTo>
                      <a:pt x="563" y="295"/>
                      <a:pt x="559" y="419"/>
                      <a:pt x="481" y="493"/>
                    </a:cubicBezTo>
                    <a:cubicBezTo>
                      <a:pt x="443" y="529"/>
                      <a:pt x="395" y="546"/>
                      <a:pt x="347" y="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968500" y="3232151"/>
                <a:ext cx="211138" cy="21272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7" extrusionOk="0">
                    <a:moveTo>
                      <a:pt x="279" y="567"/>
                    </a:moveTo>
                    <a:cubicBezTo>
                      <a:pt x="74" y="350"/>
                      <a:pt x="74" y="350"/>
                      <a:pt x="74" y="350"/>
                    </a:cubicBezTo>
                    <a:cubicBezTo>
                      <a:pt x="0" y="272"/>
                      <a:pt x="4" y="148"/>
                      <a:pt x="82" y="74"/>
                    </a:cubicBezTo>
                    <a:cubicBezTo>
                      <a:pt x="160" y="0"/>
                      <a:pt x="284" y="4"/>
                      <a:pt x="358" y="82"/>
                    </a:cubicBezTo>
                    <a:cubicBezTo>
                      <a:pt x="563" y="299"/>
                      <a:pt x="563" y="299"/>
                      <a:pt x="563" y="299"/>
                    </a:cubicBezTo>
                    <a:cubicBezTo>
                      <a:pt x="499" y="360"/>
                      <a:pt x="499" y="360"/>
                      <a:pt x="499" y="360"/>
                    </a:cubicBezTo>
                    <a:cubicBezTo>
                      <a:pt x="293" y="143"/>
                      <a:pt x="293" y="143"/>
                      <a:pt x="293" y="143"/>
                    </a:cubicBezTo>
                    <a:cubicBezTo>
                      <a:pt x="253" y="100"/>
                      <a:pt x="186" y="98"/>
                      <a:pt x="143" y="139"/>
                    </a:cubicBezTo>
                    <a:cubicBezTo>
                      <a:pt x="100" y="179"/>
                      <a:pt x="98" y="247"/>
                      <a:pt x="139" y="289"/>
                    </a:cubicBezTo>
                    <a:cubicBezTo>
                      <a:pt x="344" y="506"/>
                      <a:pt x="344" y="506"/>
                      <a:pt x="344" y="506"/>
                    </a:cubicBezTo>
                    <a:lnTo>
                      <a:pt x="279" y="5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968500" y="3414713"/>
                <a:ext cx="21113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7" extrusionOk="0">
                    <a:moveTo>
                      <a:pt x="216" y="547"/>
                    </a:moveTo>
                    <a:cubicBezTo>
                      <a:pt x="168" y="547"/>
                      <a:pt x="120" y="529"/>
                      <a:pt x="82" y="494"/>
                    </a:cubicBezTo>
                    <a:cubicBezTo>
                      <a:pt x="4" y="420"/>
                      <a:pt x="0" y="296"/>
                      <a:pt x="74" y="217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344" y="61"/>
                      <a:pt x="344" y="61"/>
                      <a:pt x="344" y="61"/>
                    </a:cubicBezTo>
                    <a:cubicBezTo>
                      <a:pt x="139" y="278"/>
                      <a:pt x="139" y="278"/>
                      <a:pt x="139" y="278"/>
                    </a:cubicBezTo>
                    <a:cubicBezTo>
                      <a:pt x="98" y="321"/>
                      <a:pt x="100" y="389"/>
                      <a:pt x="143" y="429"/>
                    </a:cubicBezTo>
                    <a:cubicBezTo>
                      <a:pt x="186" y="469"/>
                      <a:pt x="253" y="467"/>
                      <a:pt x="293" y="425"/>
                    </a:cubicBezTo>
                    <a:cubicBezTo>
                      <a:pt x="499" y="208"/>
                      <a:pt x="499" y="208"/>
                      <a:pt x="499" y="208"/>
                    </a:cubicBezTo>
                    <a:cubicBezTo>
                      <a:pt x="563" y="268"/>
                      <a:pt x="563" y="268"/>
                      <a:pt x="563" y="268"/>
                    </a:cubicBezTo>
                    <a:cubicBezTo>
                      <a:pt x="358" y="486"/>
                      <a:pt x="358" y="486"/>
                      <a:pt x="358" y="486"/>
                    </a:cubicBezTo>
                    <a:cubicBezTo>
                      <a:pt x="320" y="526"/>
                      <a:pt x="268" y="547"/>
                      <a:pt x="216" y="5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5" name="Google Shape;165;p3"/>
            <p:cNvGrpSpPr/>
            <p:nvPr/>
          </p:nvGrpSpPr>
          <p:grpSpPr>
            <a:xfrm>
              <a:off x="8273921" y="4144438"/>
              <a:ext cx="347953" cy="348800"/>
              <a:chOff x="1576388" y="2773363"/>
              <a:chExt cx="1308096" cy="1311278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1592263" y="2790826"/>
                <a:ext cx="1274700" cy="1276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1576388" y="2773363"/>
                <a:ext cx="1308096" cy="1311278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3487"/>
                    </a:moveTo>
                    <a:cubicBezTo>
                      <a:pt x="782" y="3487"/>
                      <a:pt x="0" y="2705"/>
                      <a:pt x="0" y="1743"/>
                    </a:cubicBezTo>
                    <a:cubicBezTo>
                      <a:pt x="0" y="782"/>
                      <a:pt x="782" y="0"/>
                      <a:pt x="1743" y="0"/>
                    </a:cubicBezTo>
                    <a:cubicBezTo>
                      <a:pt x="2705" y="0"/>
                      <a:pt x="3487" y="782"/>
                      <a:pt x="3487" y="1743"/>
                    </a:cubicBezTo>
                    <a:cubicBezTo>
                      <a:pt x="3487" y="2705"/>
                      <a:pt x="2705" y="3487"/>
                      <a:pt x="1743" y="3487"/>
                    </a:cubicBezTo>
                    <a:close/>
                    <a:moveTo>
                      <a:pt x="1743" y="89"/>
                    </a:moveTo>
                    <a:cubicBezTo>
                      <a:pt x="831" y="89"/>
                      <a:pt x="89" y="831"/>
                      <a:pt x="89" y="1743"/>
                    </a:cubicBezTo>
                    <a:cubicBezTo>
                      <a:pt x="89" y="2656"/>
                      <a:pt x="831" y="3398"/>
                      <a:pt x="1743" y="3398"/>
                    </a:cubicBezTo>
                    <a:cubicBezTo>
                      <a:pt x="2656" y="3398"/>
                      <a:pt x="3398" y="2656"/>
                      <a:pt x="3398" y="1743"/>
                    </a:cubicBezTo>
                    <a:cubicBezTo>
                      <a:pt x="3398" y="831"/>
                      <a:pt x="2656" y="89"/>
                      <a:pt x="1743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2057400" y="3230563"/>
                <a:ext cx="344488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2" extrusionOk="0">
                    <a:moveTo>
                      <a:pt x="113" y="252"/>
                    </a:moveTo>
                    <a:lnTo>
                      <a:pt x="0" y="126"/>
                    </a:lnTo>
                    <a:lnTo>
                      <a:pt x="113" y="0"/>
                    </a:lnTo>
                    <a:lnTo>
                      <a:pt x="217" y="126"/>
                    </a:lnTo>
                    <a:lnTo>
                      <a:pt x="113" y="252"/>
                    </a:lnTo>
                    <a:close/>
                    <a:moveTo>
                      <a:pt x="28" y="126"/>
                    </a:moveTo>
                    <a:lnTo>
                      <a:pt x="112" y="220"/>
                    </a:lnTo>
                    <a:lnTo>
                      <a:pt x="190" y="126"/>
                    </a:lnTo>
                    <a:lnTo>
                      <a:pt x="112" y="32"/>
                    </a:lnTo>
                    <a:lnTo>
                      <a:pt x="28" y="1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16" y="123"/>
                    </a:moveTo>
                    <a:lnTo>
                      <a:pt x="0" y="110"/>
                    </a:lnTo>
                    <a:lnTo>
                      <a:pt x="94" y="0"/>
                    </a:lnTo>
                    <a:lnTo>
                      <a:pt x="110" y="13"/>
                    </a:lnTo>
                    <a:lnTo>
                      <a:pt x="1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94" y="123"/>
                    </a:moveTo>
                    <a:lnTo>
                      <a:pt x="0" y="13"/>
                    </a:lnTo>
                    <a:lnTo>
                      <a:pt x="16" y="0"/>
                    </a:lnTo>
                    <a:lnTo>
                      <a:pt x="110" y="110"/>
                    </a:lnTo>
                    <a:lnTo>
                      <a:pt x="9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139950" y="3027363"/>
                <a:ext cx="188913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6" extrusionOk="0">
                    <a:moveTo>
                      <a:pt x="251" y="676"/>
                    </a:moveTo>
                    <a:cubicBezTo>
                      <a:pt x="217" y="636"/>
                      <a:pt x="217" y="636"/>
                      <a:pt x="217" y="636"/>
                    </a:cubicBezTo>
                    <a:cubicBezTo>
                      <a:pt x="181" y="593"/>
                      <a:pt x="0" y="375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9" y="0"/>
                      <a:pt x="502" y="113"/>
                      <a:pt x="502" y="251"/>
                    </a:cubicBezTo>
                    <a:cubicBezTo>
                      <a:pt x="502" y="273"/>
                      <a:pt x="491" y="393"/>
                      <a:pt x="285" y="636"/>
                    </a:cubicBezTo>
                    <a:lnTo>
                      <a:pt x="251" y="676"/>
                    </a:lnTo>
                    <a:close/>
                    <a:moveTo>
                      <a:pt x="251" y="89"/>
                    </a:moveTo>
                    <a:cubicBezTo>
                      <a:pt x="162" y="89"/>
                      <a:pt x="89" y="161"/>
                      <a:pt x="89" y="251"/>
                    </a:cubicBezTo>
                    <a:cubicBezTo>
                      <a:pt x="89" y="312"/>
                      <a:pt x="178" y="445"/>
                      <a:pt x="251" y="537"/>
                    </a:cubicBezTo>
                    <a:cubicBezTo>
                      <a:pt x="324" y="445"/>
                      <a:pt x="413" y="312"/>
                      <a:pt x="413" y="251"/>
                    </a:cubicBezTo>
                    <a:cubicBezTo>
                      <a:pt x="413" y="161"/>
                      <a:pt x="340" y="89"/>
                      <a:pt x="25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139950" y="3579813"/>
                <a:ext cx="188913" cy="25400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5" extrusionOk="0">
                    <a:moveTo>
                      <a:pt x="251" y="675"/>
                    </a:moveTo>
                    <a:cubicBezTo>
                      <a:pt x="113" y="675"/>
                      <a:pt x="0" y="563"/>
                      <a:pt x="0" y="424"/>
                    </a:cubicBezTo>
                    <a:cubicBezTo>
                      <a:pt x="0" y="403"/>
                      <a:pt x="11" y="282"/>
                      <a:pt x="217" y="39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85" y="39"/>
                      <a:pt x="285" y="39"/>
                      <a:pt x="285" y="39"/>
                    </a:cubicBezTo>
                    <a:cubicBezTo>
                      <a:pt x="321" y="82"/>
                      <a:pt x="502" y="300"/>
                      <a:pt x="502" y="424"/>
                    </a:cubicBezTo>
                    <a:cubicBezTo>
                      <a:pt x="502" y="563"/>
                      <a:pt x="389" y="675"/>
                      <a:pt x="251" y="675"/>
                    </a:cubicBezTo>
                    <a:close/>
                    <a:moveTo>
                      <a:pt x="251" y="138"/>
                    </a:moveTo>
                    <a:cubicBezTo>
                      <a:pt x="178" y="231"/>
                      <a:pt x="89" y="363"/>
                      <a:pt x="89" y="424"/>
                    </a:cubicBezTo>
                    <a:cubicBezTo>
                      <a:pt x="89" y="514"/>
                      <a:pt x="162" y="587"/>
                      <a:pt x="251" y="587"/>
                    </a:cubicBezTo>
                    <a:cubicBezTo>
                      <a:pt x="340" y="587"/>
                      <a:pt x="413" y="514"/>
                      <a:pt x="413" y="424"/>
                    </a:cubicBezTo>
                    <a:cubicBezTo>
                      <a:pt x="413" y="363"/>
                      <a:pt x="324" y="231"/>
                      <a:pt x="25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15922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23796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212975" y="3816351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2212975" y="2790826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2278063" y="3236913"/>
                <a:ext cx="211138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8" extrusionOk="0">
                    <a:moveTo>
                      <a:pt x="284" y="568"/>
                    </a:moveTo>
                    <a:cubicBezTo>
                      <a:pt x="220" y="507"/>
                      <a:pt x="220" y="507"/>
                      <a:pt x="220" y="507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44" y="269"/>
                      <a:pt x="455" y="242"/>
                      <a:pt x="454" y="213"/>
                    </a:cubicBezTo>
                    <a:cubicBezTo>
                      <a:pt x="453" y="185"/>
                      <a:pt x="441" y="158"/>
                      <a:pt x="421" y="139"/>
                    </a:cubicBezTo>
                    <a:cubicBezTo>
                      <a:pt x="378" y="99"/>
                      <a:pt x="310" y="100"/>
                      <a:pt x="270" y="143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205" y="82"/>
                      <a:pt x="205" y="82"/>
                      <a:pt x="205" y="82"/>
                    </a:cubicBezTo>
                    <a:cubicBezTo>
                      <a:pt x="279" y="4"/>
                      <a:pt x="403" y="0"/>
                      <a:pt x="482" y="74"/>
                    </a:cubicBezTo>
                    <a:cubicBezTo>
                      <a:pt x="560" y="148"/>
                      <a:pt x="563" y="272"/>
                      <a:pt x="489" y="351"/>
                    </a:cubicBezTo>
                    <a:lnTo>
                      <a:pt x="284" y="5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2281238" y="3411538"/>
                <a:ext cx="21113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6" extrusionOk="0">
                    <a:moveTo>
                      <a:pt x="347" y="546"/>
                    </a:moveTo>
                    <a:cubicBezTo>
                      <a:pt x="295" y="546"/>
                      <a:pt x="243" y="526"/>
                      <a:pt x="205" y="485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269" y="424"/>
                      <a:pt x="269" y="424"/>
                      <a:pt x="269" y="424"/>
                    </a:cubicBezTo>
                    <a:cubicBezTo>
                      <a:pt x="310" y="467"/>
                      <a:pt x="377" y="469"/>
                      <a:pt x="420" y="428"/>
                    </a:cubicBezTo>
                    <a:cubicBezTo>
                      <a:pt x="463" y="388"/>
                      <a:pt x="465" y="320"/>
                      <a:pt x="424" y="278"/>
                    </a:cubicBezTo>
                    <a:cubicBezTo>
                      <a:pt x="219" y="61"/>
                      <a:pt x="219" y="61"/>
                      <a:pt x="219" y="61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489" y="217"/>
                      <a:pt x="489" y="217"/>
                      <a:pt x="489" y="217"/>
                    </a:cubicBezTo>
                    <a:cubicBezTo>
                      <a:pt x="563" y="295"/>
                      <a:pt x="559" y="419"/>
                      <a:pt x="481" y="493"/>
                    </a:cubicBezTo>
                    <a:cubicBezTo>
                      <a:pt x="443" y="529"/>
                      <a:pt x="395" y="546"/>
                      <a:pt x="347" y="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968500" y="3232151"/>
                <a:ext cx="211138" cy="21272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7" extrusionOk="0">
                    <a:moveTo>
                      <a:pt x="279" y="567"/>
                    </a:moveTo>
                    <a:cubicBezTo>
                      <a:pt x="74" y="350"/>
                      <a:pt x="74" y="350"/>
                      <a:pt x="74" y="350"/>
                    </a:cubicBezTo>
                    <a:cubicBezTo>
                      <a:pt x="0" y="272"/>
                      <a:pt x="4" y="148"/>
                      <a:pt x="82" y="74"/>
                    </a:cubicBezTo>
                    <a:cubicBezTo>
                      <a:pt x="160" y="0"/>
                      <a:pt x="284" y="4"/>
                      <a:pt x="358" y="82"/>
                    </a:cubicBezTo>
                    <a:cubicBezTo>
                      <a:pt x="563" y="299"/>
                      <a:pt x="563" y="299"/>
                      <a:pt x="563" y="299"/>
                    </a:cubicBezTo>
                    <a:cubicBezTo>
                      <a:pt x="499" y="360"/>
                      <a:pt x="499" y="360"/>
                      <a:pt x="499" y="360"/>
                    </a:cubicBezTo>
                    <a:cubicBezTo>
                      <a:pt x="293" y="143"/>
                      <a:pt x="293" y="143"/>
                      <a:pt x="293" y="143"/>
                    </a:cubicBezTo>
                    <a:cubicBezTo>
                      <a:pt x="253" y="100"/>
                      <a:pt x="186" y="98"/>
                      <a:pt x="143" y="139"/>
                    </a:cubicBezTo>
                    <a:cubicBezTo>
                      <a:pt x="100" y="179"/>
                      <a:pt x="98" y="247"/>
                      <a:pt x="139" y="289"/>
                    </a:cubicBezTo>
                    <a:cubicBezTo>
                      <a:pt x="344" y="506"/>
                      <a:pt x="344" y="506"/>
                      <a:pt x="344" y="506"/>
                    </a:cubicBezTo>
                    <a:lnTo>
                      <a:pt x="279" y="5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968500" y="3414713"/>
                <a:ext cx="21113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7" extrusionOk="0">
                    <a:moveTo>
                      <a:pt x="216" y="547"/>
                    </a:moveTo>
                    <a:cubicBezTo>
                      <a:pt x="168" y="547"/>
                      <a:pt x="120" y="529"/>
                      <a:pt x="82" y="494"/>
                    </a:cubicBezTo>
                    <a:cubicBezTo>
                      <a:pt x="4" y="420"/>
                      <a:pt x="0" y="296"/>
                      <a:pt x="74" y="217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344" y="61"/>
                      <a:pt x="344" y="61"/>
                      <a:pt x="344" y="61"/>
                    </a:cubicBezTo>
                    <a:cubicBezTo>
                      <a:pt x="139" y="278"/>
                      <a:pt x="139" y="278"/>
                      <a:pt x="139" y="278"/>
                    </a:cubicBezTo>
                    <a:cubicBezTo>
                      <a:pt x="98" y="321"/>
                      <a:pt x="100" y="389"/>
                      <a:pt x="143" y="429"/>
                    </a:cubicBezTo>
                    <a:cubicBezTo>
                      <a:pt x="186" y="469"/>
                      <a:pt x="253" y="467"/>
                      <a:pt x="293" y="425"/>
                    </a:cubicBezTo>
                    <a:cubicBezTo>
                      <a:pt x="499" y="208"/>
                      <a:pt x="499" y="208"/>
                      <a:pt x="499" y="208"/>
                    </a:cubicBezTo>
                    <a:cubicBezTo>
                      <a:pt x="563" y="268"/>
                      <a:pt x="563" y="268"/>
                      <a:pt x="563" y="268"/>
                    </a:cubicBezTo>
                    <a:cubicBezTo>
                      <a:pt x="358" y="486"/>
                      <a:pt x="358" y="486"/>
                      <a:pt x="358" y="486"/>
                    </a:cubicBezTo>
                    <a:cubicBezTo>
                      <a:pt x="320" y="526"/>
                      <a:pt x="268" y="547"/>
                      <a:pt x="216" y="5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81" name="Google Shape;181;p3"/>
          <p:cNvSpPr txBox="1"/>
          <p:nvPr>
            <p:ph type="title"/>
          </p:nvPr>
        </p:nvSpPr>
        <p:spPr>
          <a:xfrm>
            <a:off x="1750650" y="2114763"/>
            <a:ext cx="5642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3"/>
          <p:cNvSpPr txBox="1"/>
          <p:nvPr>
            <p:ph type="title" idx="2" hasCustomPrompt="1"/>
          </p:nvPr>
        </p:nvSpPr>
        <p:spPr>
          <a:xfrm>
            <a:off x="3745950" y="1308988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Gothic A1 Black" charset="-127"/>
                <a:ea typeface="Gothic A1 Black" charset="-127"/>
                <a:cs typeface="Gothic A1 Black" charset="-127"/>
                <a:sym typeface="Gothic A1 Black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3"/>
          <p:cNvSpPr txBox="1"/>
          <p:nvPr>
            <p:ph type="subTitle" idx="1"/>
          </p:nvPr>
        </p:nvSpPr>
        <p:spPr>
          <a:xfrm>
            <a:off x="2038200" y="3181413"/>
            <a:ext cx="50676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3"/>
          <p:cNvGrpSpPr/>
          <p:nvPr/>
        </p:nvGrpSpPr>
        <p:grpSpPr>
          <a:xfrm>
            <a:off x="593148" y="2823962"/>
            <a:ext cx="7957696" cy="1681071"/>
            <a:chOff x="593148" y="2823962"/>
            <a:chExt cx="7957696" cy="1681071"/>
          </a:xfrm>
        </p:grpSpPr>
        <p:grpSp>
          <p:nvGrpSpPr>
            <p:cNvPr id="185" name="Google Shape;185;p3"/>
            <p:cNvGrpSpPr/>
            <p:nvPr/>
          </p:nvGrpSpPr>
          <p:grpSpPr>
            <a:xfrm>
              <a:off x="593148" y="4299087"/>
              <a:ext cx="205946" cy="205946"/>
              <a:chOff x="1881323" y="1879790"/>
              <a:chExt cx="3096931" cy="3096931"/>
            </a:xfrm>
          </p:grpSpPr>
          <p:sp>
            <p:nvSpPr>
              <p:cNvPr id="186" name="Google Shape;186;p3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93" name="Google Shape;193;p3"/>
            <p:cNvGrpSpPr/>
            <p:nvPr/>
          </p:nvGrpSpPr>
          <p:grpSpPr>
            <a:xfrm>
              <a:off x="8344898" y="2823962"/>
              <a:ext cx="205946" cy="205946"/>
              <a:chOff x="1881323" y="1879790"/>
              <a:chExt cx="3096931" cy="3096931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21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727" name="Google Shape;727;p21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21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9" name="Google Shape;729;p21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730" name="Google Shape;730;p21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32" name="Google Shape;73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-156695" y="1017727"/>
            <a:ext cx="9473831" cy="461650"/>
            <a:chOff x="-156695" y="3672127"/>
            <a:chExt cx="9473831" cy="461650"/>
          </a:xfrm>
        </p:grpSpPr>
        <p:grpSp>
          <p:nvGrpSpPr>
            <p:cNvPr id="734" name="Google Shape;734;p21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735" name="Google Shape;735;p21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40" name="Google Shape;740;p21"/>
            <p:cNvGrpSpPr/>
            <p:nvPr/>
          </p:nvGrpSpPr>
          <p:grpSpPr>
            <a:xfrm flipH="1">
              <a:off x="8556230" y="3672127"/>
              <a:ext cx="760906" cy="461650"/>
              <a:chOff x="441326" y="0"/>
              <a:chExt cx="11306174" cy="6859581"/>
            </a:xfrm>
          </p:grpSpPr>
          <p:sp>
            <p:nvSpPr>
              <p:cNvPr id="741" name="Google Shape;741;p21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2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748" name="Google Shape;748;p22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22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0" name="Google Shape;750;p22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751" name="Google Shape;751;p22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3" name="Google Shape;75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4" name="Google Shape;754;p22"/>
          <p:cNvGrpSpPr/>
          <p:nvPr/>
        </p:nvGrpSpPr>
        <p:grpSpPr>
          <a:xfrm>
            <a:off x="-294578" y="1090458"/>
            <a:ext cx="9730710" cy="316181"/>
            <a:chOff x="-294578" y="1090458"/>
            <a:chExt cx="9730710" cy="316181"/>
          </a:xfrm>
        </p:grpSpPr>
        <p:grpSp>
          <p:nvGrpSpPr>
            <p:cNvPr id="755" name="Google Shape;755;p22"/>
            <p:cNvGrpSpPr/>
            <p:nvPr/>
          </p:nvGrpSpPr>
          <p:grpSpPr>
            <a:xfrm flipH="1">
              <a:off x="8431497" y="1090458"/>
              <a:ext cx="1004635" cy="316181"/>
              <a:chOff x="6872288" y="1987550"/>
              <a:chExt cx="3752838" cy="1181102"/>
            </a:xfrm>
          </p:grpSpPr>
          <p:sp>
            <p:nvSpPr>
              <p:cNvPr id="756" name="Google Shape;756;p22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58" name="Google Shape;758;p22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759" name="Google Shape;759;p22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23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763" name="Google Shape;763;p23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Google Shape;764;p23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5" name="Google Shape;765;p23"/>
          <p:cNvGrpSpPr/>
          <p:nvPr/>
        </p:nvGrpSpPr>
        <p:grpSpPr>
          <a:xfrm>
            <a:off x="916764" y="539476"/>
            <a:ext cx="7310131" cy="4064357"/>
            <a:chOff x="1116000" y="650242"/>
            <a:chExt cx="6912000" cy="3843000"/>
          </a:xfrm>
        </p:grpSpPr>
        <p:sp>
          <p:nvSpPr>
            <p:cNvPr id="766" name="Google Shape;766;p23"/>
            <p:cNvSpPr/>
            <p:nvPr/>
          </p:nvSpPr>
          <p:spPr>
            <a:xfrm>
              <a:off x="1116000" y="650242"/>
              <a:ext cx="6912000" cy="3843000"/>
            </a:xfrm>
            <a:prstGeom prst="roundRect">
              <a:avLst>
                <a:gd name="adj" fmla="val 405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1253150" y="743467"/>
              <a:ext cx="6637697" cy="3656565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68" name="Google Shape;768;p23"/>
          <p:cNvGrpSpPr/>
          <p:nvPr/>
        </p:nvGrpSpPr>
        <p:grpSpPr>
          <a:xfrm>
            <a:off x="321411" y="1426156"/>
            <a:ext cx="8501178" cy="2627108"/>
            <a:chOff x="321411" y="1129369"/>
            <a:chExt cx="8501178" cy="2627108"/>
          </a:xfrm>
        </p:grpSpPr>
        <p:grpSp>
          <p:nvGrpSpPr>
            <p:cNvPr id="769" name="Google Shape;769;p23"/>
            <p:cNvGrpSpPr/>
            <p:nvPr/>
          </p:nvGrpSpPr>
          <p:grpSpPr>
            <a:xfrm flipH="1">
              <a:off x="7600391" y="1129369"/>
              <a:ext cx="1222197" cy="741521"/>
              <a:chOff x="441326" y="0"/>
              <a:chExt cx="11306174" cy="6859581"/>
            </a:xfrm>
          </p:grpSpPr>
          <p:sp>
            <p:nvSpPr>
              <p:cNvPr id="770" name="Google Shape;770;p23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75" name="Google Shape;775;p23"/>
            <p:cNvGrpSpPr/>
            <p:nvPr/>
          </p:nvGrpSpPr>
          <p:grpSpPr>
            <a:xfrm>
              <a:off x="321411" y="3014956"/>
              <a:ext cx="1222197" cy="741521"/>
              <a:chOff x="441326" y="0"/>
              <a:chExt cx="11306174" cy="6859581"/>
            </a:xfrm>
          </p:grpSpPr>
          <p:sp>
            <p:nvSpPr>
              <p:cNvPr id="776" name="Google Shape;776;p23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781" name="Google Shape;781;p23"/>
          <p:cNvGrpSpPr/>
          <p:nvPr/>
        </p:nvGrpSpPr>
        <p:grpSpPr>
          <a:xfrm>
            <a:off x="307067" y="1366459"/>
            <a:ext cx="8529865" cy="2390024"/>
            <a:chOff x="307067" y="1366459"/>
            <a:chExt cx="8529865" cy="2390024"/>
          </a:xfrm>
        </p:grpSpPr>
        <p:grpSp>
          <p:nvGrpSpPr>
            <p:cNvPr id="782" name="Google Shape;782;p23"/>
            <p:cNvGrpSpPr/>
            <p:nvPr/>
          </p:nvGrpSpPr>
          <p:grpSpPr>
            <a:xfrm>
              <a:off x="307067" y="1366459"/>
              <a:ext cx="946090" cy="297874"/>
              <a:chOff x="6872288" y="1987550"/>
              <a:chExt cx="3752838" cy="1181102"/>
            </a:xfrm>
          </p:grpSpPr>
          <p:sp>
            <p:nvSpPr>
              <p:cNvPr id="783" name="Google Shape;783;p23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85" name="Google Shape;785;p23"/>
            <p:cNvGrpSpPr/>
            <p:nvPr/>
          </p:nvGrpSpPr>
          <p:grpSpPr>
            <a:xfrm flipH="1">
              <a:off x="7890842" y="3458609"/>
              <a:ext cx="946090" cy="297874"/>
              <a:chOff x="6872288" y="1987550"/>
              <a:chExt cx="3752838" cy="1181102"/>
            </a:xfrm>
          </p:grpSpPr>
          <p:sp>
            <p:nvSpPr>
              <p:cNvPr id="786" name="Google Shape;786;p23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788" name="Google Shape;788;p23"/>
          <p:cNvSpPr txBox="1"/>
          <p:nvPr>
            <p:ph type="title"/>
          </p:nvPr>
        </p:nvSpPr>
        <p:spPr>
          <a:xfrm>
            <a:off x="1527275" y="1274100"/>
            <a:ext cx="2873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9" name="Google Shape;789;p23"/>
          <p:cNvSpPr txBox="1"/>
          <p:nvPr>
            <p:ph type="subTitle" idx="1"/>
          </p:nvPr>
        </p:nvSpPr>
        <p:spPr>
          <a:xfrm>
            <a:off x="1527238" y="2285600"/>
            <a:ext cx="2873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23"/>
          <p:cNvSpPr txBox="1"/>
          <p:nvPr/>
        </p:nvSpPr>
        <p:spPr>
          <a:xfrm>
            <a:off x="4617063" y="2245700"/>
            <a:ext cx="29997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  <a:hlinkClick r:id="rId4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  <a:hlinkClick r:id="rId5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 </a:t>
            </a:r>
            <a:endParaRPr sz="1200" b="1" u="sng">
              <a:solidFill>
                <a:schemeClr val="dk1"/>
              </a:solidFill>
              <a:latin typeface="Noto Sans" panose="020B0502040504020204"/>
              <a:ea typeface="Noto Sans" panose="020B0502040504020204"/>
              <a:cs typeface="Noto Sans" panose="020B0502040504020204"/>
              <a:sym typeface="Noto Sans" panose="020B0502040504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4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793" name="Google Shape;793;p24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24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5" name="Google Shape;795;p24"/>
          <p:cNvGrpSpPr/>
          <p:nvPr/>
        </p:nvGrpSpPr>
        <p:grpSpPr>
          <a:xfrm>
            <a:off x="1116000" y="650242"/>
            <a:ext cx="6912000" cy="3843000"/>
            <a:chOff x="1116000" y="650242"/>
            <a:chExt cx="6912000" cy="3843000"/>
          </a:xfrm>
        </p:grpSpPr>
        <p:sp>
          <p:nvSpPr>
            <p:cNvPr id="796" name="Google Shape;796;p24"/>
            <p:cNvSpPr/>
            <p:nvPr/>
          </p:nvSpPr>
          <p:spPr>
            <a:xfrm>
              <a:off x="1116000" y="650242"/>
              <a:ext cx="6912000" cy="3843000"/>
            </a:xfrm>
            <a:prstGeom prst="roundRect">
              <a:avLst>
                <a:gd name="adj" fmla="val 405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1253150" y="743467"/>
              <a:ext cx="6637697" cy="3656565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98" name="Google Shape;798;p24"/>
          <p:cNvGrpSpPr/>
          <p:nvPr/>
        </p:nvGrpSpPr>
        <p:grpSpPr>
          <a:xfrm>
            <a:off x="321411" y="1129369"/>
            <a:ext cx="8501178" cy="2627108"/>
            <a:chOff x="321411" y="1129369"/>
            <a:chExt cx="8501178" cy="2627108"/>
          </a:xfrm>
        </p:grpSpPr>
        <p:grpSp>
          <p:nvGrpSpPr>
            <p:cNvPr id="799" name="Google Shape;799;p24"/>
            <p:cNvGrpSpPr/>
            <p:nvPr/>
          </p:nvGrpSpPr>
          <p:grpSpPr>
            <a:xfrm flipH="1">
              <a:off x="7600391" y="1129369"/>
              <a:ext cx="1222197" cy="741521"/>
              <a:chOff x="441326" y="0"/>
              <a:chExt cx="11306174" cy="6859581"/>
            </a:xfrm>
          </p:grpSpPr>
          <p:sp>
            <p:nvSpPr>
              <p:cNvPr id="800" name="Google Shape;800;p24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05" name="Google Shape;805;p24"/>
            <p:cNvGrpSpPr/>
            <p:nvPr/>
          </p:nvGrpSpPr>
          <p:grpSpPr>
            <a:xfrm>
              <a:off x="321411" y="3014956"/>
              <a:ext cx="1222197" cy="741521"/>
              <a:chOff x="441326" y="0"/>
              <a:chExt cx="11306174" cy="6859581"/>
            </a:xfrm>
          </p:grpSpPr>
          <p:sp>
            <p:nvSpPr>
              <p:cNvPr id="806" name="Google Shape;806;p24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11" name="Google Shape;811;p24"/>
          <p:cNvGrpSpPr/>
          <p:nvPr/>
        </p:nvGrpSpPr>
        <p:grpSpPr>
          <a:xfrm>
            <a:off x="307067" y="1366459"/>
            <a:ext cx="8529865" cy="2390024"/>
            <a:chOff x="307067" y="1366459"/>
            <a:chExt cx="8529865" cy="2390024"/>
          </a:xfrm>
        </p:grpSpPr>
        <p:grpSp>
          <p:nvGrpSpPr>
            <p:cNvPr id="812" name="Google Shape;812;p24"/>
            <p:cNvGrpSpPr/>
            <p:nvPr/>
          </p:nvGrpSpPr>
          <p:grpSpPr>
            <a:xfrm>
              <a:off x="307067" y="1366459"/>
              <a:ext cx="946090" cy="297874"/>
              <a:chOff x="6872288" y="1987550"/>
              <a:chExt cx="3752838" cy="1181102"/>
            </a:xfrm>
          </p:grpSpPr>
          <p:sp>
            <p:nvSpPr>
              <p:cNvPr id="813" name="Google Shape;813;p24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15" name="Google Shape;815;p24"/>
            <p:cNvGrpSpPr/>
            <p:nvPr/>
          </p:nvGrpSpPr>
          <p:grpSpPr>
            <a:xfrm flipH="1">
              <a:off x="7890842" y="3458609"/>
              <a:ext cx="946090" cy="297874"/>
              <a:chOff x="6872288" y="1987550"/>
              <a:chExt cx="3752838" cy="1181102"/>
            </a:xfrm>
          </p:grpSpPr>
          <p:sp>
            <p:nvSpPr>
              <p:cNvPr id="816" name="Google Shape;816;p24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18" name="Google Shape;818;p24"/>
          <p:cNvGrpSpPr/>
          <p:nvPr/>
        </p:nvGrpSpPr>
        <p:grpSpPr>
          <a:xfrm>
            <a:off x="522125" y="2165485"/>
            <a:ext cx="8082605" cy="482426"/>
            <a:chOff x="522125" y="2165485"/>
            <a:chExt cx="8082605" cy="482426"/>
          </a:xfrm>
        </p:grpSpPr>
        <p:grpSp>
          <p:nvGrpSpPr>
            <p:cNvPr id="819" name="Google Shape;819;p24"/>
            <p:cNvGrpSpPr/>
            <p:nvPr/>
          </p:nvGrpSpPr>
          <p:grpSpPr>
            <a:xfrm>
              <a:off x="522125" y="2165485"/>
              <a:ext cx="347917" cy="348314"/>
              <a:chOff x="0" y="2732088"/>
              <a:chExt cx="1392225" cy="1393813"/>
            </a:xfrm>
          </p:grpSpPr>
          <p:sp>
            <p:nvSpPr>
              <p:cNvPr id="820" name="Google Shape;820;p24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27" name="Google Shape;827;p24"/>
            <p:cNvGrpSpPr/>
            <p:nvPr/>
          </p:nvGrpSpPr>
          <p:grpSpPr>
            <a:xfrm>
              <a:off x="8256813" y="2299598"/>
              <a:ext cx="347917" cy="348314"/>
              <a:chOff x="0" y="2732088"/>
              <a:chExt cx="1392225" cy="1393813"/>
            </a:xfrm>
          </p:grpSpPr>
          <p:sp>
            <p:nvSpPr>
              <p:cNvPr id="828" name="Google Shape;828;p24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35" name="Google Shape;835;p24"/>
          <p:cNvGrpSpPr/>
          <p:nvPr/>
        </p:nvGrpSpPr>
        <p:grpSpPr>
          <a:xfrm>
            <a:off x="522121" y="650238"/>
            <a:ext cx="8099753" cy="3843000"/>
            <a:chOff x="522121" y="650238"/>
            <a:chExt cx="8099753" cy="3843000"/>
          </a:xfrm>
        </p:grpSpPr>
        <p:grpSp>
          <p:nvGrpSpPr>
            <p:cNvPr id="836" name="Google Shape;836;p24"/>
            <p:cNvGrpSpPr/>
            <p:nvPr/>
          </p:nvGrpSpPr>
          <p:grpSpPr>
            <a:xfrm>
              <a:off x="522121" y="650238"/>
              <a:ext cx="347953" cy="348800"/>
              <a:chOff x="1576388" y="2773363"/>
              <a:chExt cx="1308096" cy="1311278"/>
            </a:xfrm>
          </p:grpSpPr>
          <p:sp>
            <p:nvSpPr>
              <p:cNvPr id="837" name="Google Shape;837;p24"/>
              <p:cNvSpPr/>
              <p:nvPr/>
            </p:nvSpPr>
            <p:spPr>
              <a:xfrm>
                <a:off x="1592263" y="2790826"/>
                <a:ext cx="1274700" cy="1276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1576388" y="2773363"/>
                <a:ext cx="1308096" cy="1311278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3487"/>
                    </a:moveTo>
                    <a:cubicBezTo>
                      <a:pt x="782" y="3487"/>
                      <a:pt x="0" y="2705"/>
                      <a:pt x="0" y="1743"/>
                    </a:cubicBezTo>
                    <a:cubicBezTo>
                      <a:pt x="0" y="782"/>
                      <a:pt x="782" y="0"/>
                      <a:pt x="1743" y="0"/>
                    </a:cubicBezTo>
                    <a:cubicBezTo>
                      <a:pt x="2705" y="0"/>
                      <a:pt x="3487" y="782"/>
                      <a:pt x="3487" y="1743"/>
                    </a:cubicBezTo>
                    <a:cubicBezTo>
                      <a:pt x="3487" y="2705"/>
                      <a:pt x="2705" y="3487"/>
                      <a:pt x="1743" y="3487"/>
                    </a:cubicBezTo>
                    <a:close/>
                    <a:moveTo>
                      <a:pt x="1743" y="89"/>
                    </a:moveTo>
                    <a:cubicBezTo>
                      <a:pt x="831" y="89"/>
                      <a:pt x="89" y="831"/>
                      <a:pt x="89" y="1743"/>
                    </a:cubicBezTo>
                    <a:cubicBezTo>
                      <a:pt x="89" y="2656"/>
                      <a:pt x="831" y="3398"/>
                      <a:pt x="1743" y="3398"/>
                    </a:cubicBezTo>
                    <a:cubicBezTo>
                      <a:pt x="2656" y="3398"/>
                      <a:pt x="3398" y="2656"/>
                      <a:pt x="3398" y="1743"/>
                    </a:cubicBezTo>
                    <a:cubicBezTo>
                      <a:pt x="3398" y="831"/>
                      <a:pt x="2656" y="89"/>
                      <a:pt x="1743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2057400" y="3230563"/>
                <a:ext cx="344488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2" extrusionOk="0">
                    <a:moveTo>
                      <a:pt x="113" y="252"/>
                    </a:moveTo>
                    <a:lnTo>
                      <a:pt x="0" y="126"/>
                    </a:lnTo>
                    <a:lnTo>
                      <a:pt x="113" y="0"/>
                    </a:lnTo>
                    <a:lnTo>
                      <a:pt x="217" y="126"/>
                    </a:lnTo>
                    <a:lnTo>
                      <a:pt x="113" y="252"/>
                    </a:lnTo>
                    <a:close/>
                    <a:moveTo>
                      <a:pt x="28" y="126"/>
                    </a:moveTo>
                    <a:lnTo>
                      <a:pt x="112" y="220"/>
                    </a:lnTo>
                    <a:lnTo>
                      <a:pt x="190" y="126"/>
                    </a:lnTo>
                    <a:lnTo>
                      <a:pt x="112" y="32"/>
                    </a:lnTo>
                    <a:lnTo>
                      <a:pt x="28" y="1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16" y="123"/>
                    </a:moveTo>
                    <a:lnTo>
                      <a:pt x="0" y="110"/>
                    </a:lnTo>
                    <a:lnTo>
                      <a:pt x="94" y="0"/>
                    </a:lnTo>
                    <a:lnTo>
                      <a:pt x="110" y="13"/>
                    </a:lnTo>
                    <a:lnTo>
                      <a:pt x="1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94" y="123"/>
                    </a:moveTo>
                    <a:lnTo>
                      <a:pt x="0" y="13"/>
                    </a:lnTo>
                    <a:lnTo>
                      <a:pt x="16" y="0"/>
                    </a:lnTo>
                    <a:lnTo>
                      <a:pt x="110" y="110"/>
                    </a:lnTo>
                    <a:lnTo>
                      <a:pt x="9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2139950" y="3027363"/>
                <a:ext cx="188913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6" extrusionOk="0">
                    <a:moveTo>
                      <a:pt x="251" y="676"/>
                    </a:moveTo>
                    <a:cubicBezTo>
                      <a:pt x="217" y="636"/>
                      <a:pt x="217" y="636"/>
                      <a:pt x="217" y="636"/>
                    </a:cubicBezTo>
                    <a:cubicBezTo>
                      <a:pt x="181" y="593"/>
                      <a:pt x="0" y="375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9" y="0"/>
                      <a:pt x="502" y="113"/>
                      <a:pt x="502" y="251"/>
                    </a:cubicBezTo>
                    <a:cubicBezTo>
                      <a:pt x="502" y="273"/>
                      <a:pt x="491" y="393"/>
                      <a:pt x="285" y="636"/>
                    </a:cubicBezTo>
                    <a:lnTo>
                      <a:pt x="251" y="676"/>
                    </a:lnTo>
                    <a:close/>
                    <a:moveTo>
                      <a:pt x="251" y="89"/>
                    </a:moveTo>
                    <a:cubicBezTo>
                      <a:pt x="162" y="89"/>
                      <a:pt x="89" y="161"/>
                      <a:pt x="89" y="251"/>
                    </a:cubicBezTo>
                    <a:cubicBezTo>
                      <a:pt x="89" y="312"/>
                      <a:pt x="178" y="445"/>
                      <a:pt x="251" y="537"/>
                    </a:cubicBezTo>
                    <a:cubicBezTo>
                      <a:pt x="324" y="445"/>
                      <a:pt x="413" y="312"/>
                      <a:pt x="413" y="251"/>
                    </a:cubicBezTo>
                    <a:cubicBezTo>
                      <a:pt x="413" y="161"/>
                      <a:pt x="340" y="89"/>
                      <a:pt x="25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2139950" y="3579813"/>
                <a:ext cx="188913" cy="25400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5" extrusionOk="0">
                    <a:moveTo>
                      <a:pt x="251" y="675"/>
                    </a:moveTo>
                    <a:cubicBezTo>
                      <a:pt x="113" y="675"/>
                      <a:pt x="0" y="563"/>
                      <a:pt x="0" y="424"/>
                    </a:cubicBezTo>
                    <a:cubicBezTo>
                      <a:pt x="0" y="403"/>
                      <a:pt x="11" y="282"/>
                      <a:pt x="217" y="39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85" y="39"/>
                      <a:pt x="285" y="39"/>
                      <a:pt x="285" y="39"/>
                    </a:cubicBezTo>
                    <a:cubicBezTo>
                      <a:pt x="321" y="82"/>
                      <a:pt x="502" y="300"/>
                      <a:pt x="502" y="424"/>
                    </a:cubicBezTo>
                    <a:cubicBezTo>
                      <a:pt x="502" y="563"/>
                      <a:pt x="389" y="675"/>
                      <a:pt x="251" y="675"/>
                    </a:cubicBezTo>
                    <a:close/>
                    <a:moveTo>
                      <a:pt x="251" y="138"/>
                    </a:moveTo>
                    <a:cubicBezTo>
                      <a:pt x="178" y="231"/>
                      <a:pt x="89" y="363"/>
                      <a:pt x="89" y="424"/>
                    </a:cubicBezTo>
                    <a:cubicBezTo>
                      <a:pt x="89" y="514"/>
                      <a:pt x="162" y="587"/>
                      <a:pt x="251" y="587"/>
                    </a:cubicBezTo>
                    <a:cubicBezTo>
                      <a:pt x="340" y="587"/>
                      <a:pt x="413" y="514"/>
                      <a:pt x="413" y="424"/>
                    </a:cubicBezTo>
                    <a:cubicBezTo>
                      <a:pt x="413" y="363"/>
                      <a:pt x="324" y="231"/>
                      <a:pt x="25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15922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23796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2212975" y="3816351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2212975" y="2790826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2278063" y="3236913"/>
                <a:ext cx="211138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8" extrusionOk="0">
                    <a:moveTo>
                      <a:pt x="284" y="568"/>
                    </a:moveTo>
                    <a:cubicBezTo>
                      <a:pt x="220" y="507"/>
                      <a:pt x="220" y="507"/>
                      <a:pt x="220" y="507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44" y="269"/>
                      <a:pt x="455" y="242"/>
                      <a:pt x="454" y="213"/>
                    </a:cubicBezTo>
                    <a:cubicBezTo>
                      <a:pt x="453" y="185"/>
                      <a:pt x="441" y="158"/>
                      <a:pt x="421" y="139"/>
                    </a:cubicBezTo>
                    <a:cubicBezTo>
                      <a:pt x="378" y="99"/>
                      <a:pt x="310" y="100"/>
                      <a:pt x="270" y="143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205" y="82"/>
                      <a:pt x="205" y="82"/>
                      <a:pt x="205" y="82"/>
                    </a:cubicBezTo>
                    <a:cubicBezTo>
                      <a:pt x="279" y="4"/>
                      <a:pt x="403" y="0"/>
                      <a:pt x="482" y="74"/>
                    </a:cubicBezTo>
                    <a:cubicBezTo>
                      <a:pt x="560" y="148"/>
                      <a:pt x="563" y="272"/>
                      <a:pt x="489" y="351"/>
                    </a:cubicBezTo>
                    <a:lnTo>
                      <a:pt x="284" y="5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2281238" y="3411538"/>
                <a:ext cx="21113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6" extrusionOk="0">
                    <a:moveTo>
                      <a:pt x="347" y="546"/>
                    </a:moveTo>
                    <a:cubicBezTo>
                      <a:pt x="295" y="546"/>
                      <a:pt x="243" y="526"/>
                      <a:pt x="205" y="485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269" y="424"/>
                      <a:pt x="269" y="424"/>
                      <a:pt x="269" y="424"/>
                    </a:cubicBezTo>
                    <a:cubicBezTo>
                      <a:pt x="310" y="467"/>
                      <a:pt x="377" y="469"/>
                      <a:pt x="420" y="428"/>
                    </a:cubicBezTo>
                    <a:cubicBezTo>
                      <a:pt x="463" y="388"/>
                      <a:pt x="465" y="320"/>
                      <a:pt x="424" y="278"/>
                    </a:cubicBezTo>
                    <a:cubicBezTo>
                      <a:pt x="219" y="61"/>
                      <a:pt x="219" y="61"/>
                      <a:pt x="219" y="61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489" y="217"/>
                      <a:pt x="489" y="217"/>
                      <a:pt x="489" y="217"/>
                    </a:cubicBezTo>
                    <a:cubicBezTo>
                      <a:pt x="563" y="295"/>
                      <a:pt x="559" y="419"/>
                      <a:pt x="481" y="493"/>
                    </a:cubicBezTo>
                    <a:cubicBezTo>
                      <a:pt x="443" y="529"/>
                      <a:pt x="395" y="546"/>
                      <a:pt x="347" y="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1968500" y="3232151"/>
                <a:ext cx="211138" cy="21272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7" extrusionOk="0">
                    <a:moveTo>
                      <a:pt x="279" y="567"/>
                    </a:moveTo>
                    <a:cubicBezTo>
                      <a:pt x="74" y="350"/>
                      <a:pt x="74" y="350"/>
                      <a:pt x="74" y="350"/>
                    </a:cubicBezTo>
                    <a:cubicBezTo>
                      <a:pt x="0" y="272"/>
                      <a:pt x="4" y="148"/>
                      <a:pt x="82" y="74"/>
                    </a:cubicBezTo>
                    <a:cubicBezTo>
                      <a:pt x="160" y="0"/>
                      <a:pt x="284" y="4"/>
                      <a:pt x="358" y="82"/>
                    </a:cubicBezTo>
                    <a:cubicBezTo>
                      <a:pt x="563" y="299"/>
                      <a:pt x="563" y="299"/>
                      <a:pt x="563" y="299"/>
                    </a:cubicBezTo>
                    <a:cubicBezTo>
                      <a:pt x="499" y="360"/>
                      <a:pt x="499" y="360"/>
                      <a:pt x="499" y="360"/>
                    </a:cubicBezTo>
                    <a:cubicBezTo>
                      <a:pt x="293" y="143"/>
                      <a:pt x="293" y="143"/>
                      <a:pt x="293" y="143"/>
                    </a:cubicBezTo>
                    <a:cubicBezTo>
                      <a:pt x="253" y="100"/>
                      <a:pt x="186" y="98"/>
                      <a:pt x="143" y="139"/>
                    </a:cubicBezTo>
                    <a:cubicBezTo>
                      <a:pt x="100" y="179"/>
                      <a:pt x="98" y="247"/>
                      <a:pt x="139" y="289"/>
                    </a:cubicBezTo>
                    <a:cubicBezTo>
                      <a:pt x="344" y="506"/>
                      <a:pt x="344" y="506"/>
                      <a:pt x="344" y="506"/>
                    </a:cubicBezTo>
                    <a:lnTo>
                      <a:pt x="279" y="5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1968500" y="3414713"/>
                <a:ext cx="21113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7" extrusionOk="0">
                    <a:moveTo>
                      <a:pt x="216" y="547"/>
                    </a:moveTo>
                    <a:cubicBezTo>
                      <a:pt x="168" y="547"/>
                      <a:pt x="120" y="529"/>
                      <a:pt x="82" y="494"/>
                    </a:cubicBezTo>
                    <a:cubicBezTo>
                      <a:pt x="4" y="420"/>
                      <a:pt x="0" y="296"/>
                      <a:pt x="74" y="217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344" y="61"/>
                      <a:pt x="344" y="61"/>
                      <a:pt x="344" y="61"/>
                    </a:cubicBezTo>
                    <a:cubicBezTo>
                      <a:pt x="139" y="278"/>
                      <a:pt x="139" y="278"/>
                      <a:pt x="139" y="278"/>
                    </a:cubicBezTo>
                    <a:cubicBezTo>
                      <a:pt x="98" y="321"/>
                      <a:pt x="100" y="389"/>
                      <a:pt x="143" y="429"/>
                    </a:cubicBezTo>
                    <a:cubicBezTo>
                      <a:pt x="186" y="469"/>
                      <a:pt x="253" y="467"/>
                      <a:pt x="293" y="425"/>
                    </a:cubicBezTo>
                    <a:cubicBezTo>
                      <a:pt x="499" y="208"/>
                      <a:pt x="499" y="208"/>
                      <a:pt x="499" y="208"/>
                    </a:cubicBezTo>
                    <a:cubicBezTo>
                      <a:pt x="563" y="268"/>
                      <a:pt x="563" y="268"/>
                      <a:pt x="563" y="268"/>
                    </a:cubicBezTo>
                    <a:cubicBezTo>
                      <a:pt x="358" y="486"/>
                      <a:pt x="358" y="486"/>
                      <a:pt x="358" y="486"/>
                    </a:cubicBezTo>
                    <a:cubicBezTo>
                      <a:pt x="320" y="526"/>
                      <a:pt x="268" y="547"/>
                      <a:pt x="216" y="5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52" name="Google Shape;852;p24"/>
            <p:cNvGrpSpPr/>
            <p:nvPr/>
          </p:nvGrpSpPr>
          <p:grpSpPr>
            <a:xfrm>
              <a:off x="8273921" y="4144438"/>
              <a:ext cx="347953" cy="348800"/>
              <a:chOff x="1576388" y="2773363"/>
              <a:chExt cx="1308096" cy="1311278"/>
            </a:xfrm>
          </p:grpSpPr>
          <p:sp>
            <p:nvSpPr>
              <p:cNvPr id="853" name="Google Shape;853;p24"/>
              <p:cNvSpPr/>
              <p:nvPr/>
            </p:nvSpPr>
            <p:spPr>
              <a:xfrm>
                <a:off x="1592263" y="2790826"/>
                <a:ext cx="1274700" cy="1276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1576388" y="2773363"/>
                <a:ext cx="1308096" cy="1311278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3487"/>
                    </a:moveTo>
                    <a:cubicBezTo>
                      <a:pt x="782" y="3487"/>
                      <a:pt x="0" y="2705"/>
                      <a:pt x="0" y="1743"/>
                    </a:cubicBezTo>
                    <a:cubicBezTo>
                      <a:pt x="0" y="782"/>
                      <a:pt x="782" y="0"/>
                      <a:pt x="1743" y="0"/>
                    </a:cubicBezTo>
                    <a:cubicBezTo>
                      <a:pt x="2705" y="0"/>
                      <a:pt x="3487" y="782"/>
                      <a:pt x="3487" y="1743"/>
                    </a:cubicBezTo>
                    <a:cubicBezTo>
                      <a:pt x="3487" y="2705"/>
                      <a:pt x="2705" y="3487"/>
                      <a:pt x="1743" y="3487"/>
                    </a:cubicBezTo>
                    <a:close/>
                    <a:moveTo>
                      <a:pt x="1743" y="89"/>
                    </a:moveTo>
                    <a:cubicBezTo>
                      <a:pt x="831" y="89"/>
                      <a:pt x="89" y="831"/>
                      <a:pt x="89" y="1743"/>
                    </a:cubicBezTo>
                    <a:cubicBezTo>
                      <a:pt x="89" y="2656"/>
                      <a:pt x="831" y="3398"/>
                      <a:pt x="1743" y="3398"/>
                    </a:cubicBezTo>
                    <a:cubicBezTo>
                      <a:pt x="2656" y="3398"/>
                      <a:pt x="3398" y="2656"/>
                      <a:pt x="3398" y="1743"/>
                    </a:cubicBezTo>
                    <a:cubicBezTo>
                      <a:pt x="3398" y="831"/>
                      <a:pt x="2656" y="89"/>
                      <a:pt x="1743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2057400" y="3230563"/>
                <a:ext cx="344488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2" extrusionOk="0">
                    <a:moveTo>
                      <a:pt x="113" y="252"/>
                    </a:moveTo>
                    <a:lnTo>
                      <a:pt x="0" y="126"/>
                    </a:lnTo>
                    <a:lnTo>
                      <a:pt x="113" y="0"/>
                    </a:lnTo>
                    <a:lnTo>
                      <a:pt x="217" y="126"/>
                    </a:lnTo>
                    <a:lnTo>
                      <a:pt x="113" y="252"/>
                    </a:lnTo>
                    <a:close/>
                    <a:moveTo>
                      <a:pt x="28" y="126"/>
                    </a:moveTo>
                    <a:lnTo>
                      <a:pt x="112" y="220"/>
                    </a:lnTo>
                    <a:lnTo>
                      <a:pt x="190" y="126"/>
                    </a:lnTo>
                    <a:lnTo>
                      <a:pt x="112" y="32"/>
                    </a:lnTo>
                    <a:lnTo>
                      <a:pt x="28" y="1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16" y="123"/>
                    </a:moveTo>
                    <a:lnTo>
                      <a:pt x="0" y="110"/>
                    </a:lnTo>
                    <a:lnTo>
                      <a:pt x="94" y="0"/>
                    </a:lnTo>
                    <a:lnTo>
                      <a:pt x="110" y="13"/>
                    </a:lnTo>
                    <a:lnTo>
                      <a:pt x="1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94" y="123"/>
                    </a:moveTo>
                    <a:lnTo>
                      <a:pt x="0" y="13"/>
                    </a:lnTo>
                    <a:lnTo>
                      <a:pt x="16" y="0"/>
                    </a:lnTo>
                    <a:lnTo>
                      <a:pt x="110" y="110"/>
                    </a:lnTo>
                    <a:lnTo>
                      <a:pt x="9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8" name="Google Shape;858;p24"/>
              <p:cNvSpPr/>
              <p:nvPr/>
            </p:nvSpPr>
            <p:spPr>
              <a:xfrm>
                <a:off x="2139950" y="3027363"/>
                <a:ext cx="188913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6" extrusionOk="0">
                    <a:moveTo>
                      <a:pt x="251" y="676"/>
                    </a:moveTo>
                    <a:cubicBezTo>
                      <a:pt x="217" y="636"/>
                      <a:pt x="217" y="636"/>
                      <a:pt x="217" y="636"/>
                    </a:cubicBezTo>
                    <a:cubicBezTo>
                      <a:pt x="181" y="593"/>
                      <a:pt x="0" y="375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9" y="0"/>
                      <a:pt x="502" y="113"/>
                      <a:pt x="502" y="251"/>
                    </a:cubicBezTo>
                    <a:cubicBezTo>
                      <a:pt x="502" y="273"/>
                      <a:pt x="491" y="393"/>
                      <a:pt x="285" y="636"/>
                    </a:cubicBezTo>
                    <a:lnTo>
                      <a:pt x="251" y="676"/>
                    </a:lnTo>
                    <a:close/>
                    <a:moveTo>
                      <a:pt x="251" y="89"/>
                    </a:moveTo>
                    <a:cubicBezTo>
                      <a:pt x="162" y="89"/>
                      <a:pt x="89" y="161"/>
                      <a:pt x="89" y="251"/>
                    </a:cubicBezTo>
                    <a:cubicBezTo>
                      <a:pt x="89" y="312"/>
                      <a:pt x="178" y="445"/>
                      <a:pt x="251" y="537"/>
                    </a:cubicBezTo>
                    <a:cubicBezTo>
                      <a:pt x="324" y="445"/>
                      <a:pt x="413" y="312"/>
                      <a:pt x="413" y="251"/>
                    </a:cubicBezTo>
                    <a:cubicBezTo>
                      <a:pt x="413" y="161"/>
                      <a:pt x="340" y="89"/>
                      <a:pt x="25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9" name="Google Shape;859;p24"/>
              <p:cNvSpPr/>
              <p:nvPr/>
            </p:nvSpPr>
            <p:spPr>
              <a:xfrm>
                <a:off x="2139950" y="3579813"/>
                <a:ext cx="188913" cy="25400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5" extrusionOk="0">
                    <a:moveTo>
                      <a:pt x="251" y="675"/>
                    </a:moveTo>
                    <a:cubicBezTo>
                      <a:pt x="113" y="675"/>
                      <a:pt x="0" y="563"/>
                      <a:pt x="0" y="424"/>
                    </a:cubicBezTo>
                    <a:cubicBezTo>
                      <a:pt x="0" y="403"/>
                      <a:pt x="11" y="282"/>
                      <a:pt x="217" y="39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85" y="39"/>
                      <a:pt x="285" y="39"/>
                      <a:pt x="285" y="39"/>
                    </a:cubicBezTo>
                    <a:cubicBezTo>
                      <a:pt x="321" y="82"/>
                      <a:pt x="502" y="300"/>
                      <a:pt x="502" y="424"/>
                    </a:cubicBezTo>
                    <a:cubicBezTo>
                      <a:pt x="502" y="563"/>
                      <a:pt x="389" y="675"/>
                      <a:pt x="251" y="675"/>
                    </a:cubicBezTo>
                    <a:close/>
                    <a:moveTo>
                      <a:pt x="251" y="138"/>
                    </a:moveTo>
                    <a:cubicBezTo>
                      <a:pt x="178" y="231"/>
                      <a:pt x="89" y="363"/>
                      <a:pt x="89" y="424"/>
                    </a:cubicBezTo>
                    <a:cubicBezTo>
                      <a:pt x="89" y="514"/>
                      <a:pt x="162" y="587"/>
                      <a:pt x="251" y="587"/>
                    </a:cubicBezTo>
                    <a:cubicBezTo>
                      <a:pt x="340" y="587"/>
                      <a:pt x="413" y="514"/>
                      <a:pt x="413" y="424"/>
                    </a:cubicBezTo>
                    <a:cubicBezTo>
                      <a:pt x="413" y="363"/>
                      <a:pt x="324" y="231"/>
                      <a:pt x="25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15922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23796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2212975" y="3816351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2212975" y="2790826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2278063" y="3236913"/>
                <a:ext cx="211138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8" extrusionOk="0">
                    <a:moveTo>
                      <a:pt x="284" y="568"/>
                    </a:moveTo>
                    <a:cubicBezTo>
                      <a:pt x="220" y="507"/>
                      <a:pt x="220" y="507"/>
                      <a:pt x="220" y="507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44" y="269"/>
                      <a:pt x="455" y="242"/>
                      <a:pt x="454" y="213"/>
                    </a:cubicBezTo>
                    <a:cubicBezTo>
                      <a:pt x="453" y="185"/>
                      <a:pt x="441" y="158"/>
                      <a:pt x="421" y="139"/>
                    </a:cubicBezTo>
                    <a:cubicBezTo>
                      <a:pt x="378" y="99"/>
                      <a:pt x="310" y="100"/>
                      <a:pt x="270" y="143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205" y="82"/>
                      <a:pt x="205" y="82"/>
                      <a:pt x="205" y="82"/>
                    </a:cubicBezTo>
                    <a:cubicBezTo>
                      <a:pt x="279" y="4"/>
                      <a:pt x="403" y="0"/>
                      <a:pt x="482" y="74"/>
                    </a:cubicBezTo>
                    <a:cubicBezTo>
                      <a:pt x="560" y="148"/>
                      <a:pt x="563" y="272"/>
                      <a:pt x="489" y="351"/>
                    </a:cubicBezTo>
                    <a:lnTo>
                      <a:pt x="284" y="5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2281238" y="3411538"/>
                <a:ext cx="21113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6" extrusionOk="0">
                    <a:moveTo>
                      <a:pt x="347" y="546"/>
                    </a:moveTo>
                    <a:cubicBezTo>
                      <a:pt x="295" y="546"/>
                      <a:pt x="243" y="526"/>
                      <a:pt x="205" y="485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269" y="424"/>
                      <a:pt x="269" y="424"/>
                      <a:pt x="269" y="424"/>
                    </a:cubicBezTo>
                    <a:cubicBezTo>
                      <a:pt x="310" y="467"/>
                      <a:pt x="377" y="469"/>
                      <a:pt x="420" y="428"/>
                    </a:cubicBezTo>
                    <a:cubicBezTo>
                      <a:pt x="463" y="388"/>
                      <a:pt x="465" y="320"/>
                      <a:pt x="424" y="278"/>
                    </a:cubicBezTo>
                    <a:cubicBezTo>
                      <a:pt x="219" y="61"/>
                      <a:pt x="219" y="61"/>
                      <a:pt x="219" y="61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489" y="217"/>
                      <a:pt x="489" y="217"/>
                      <a:pt x="489" y="217"/>
                    </a:cubicBezTo>
                    <a:cubicBezTo>
                      <a:pt x="563" y="295"/>
                      <a:pt x="559" y="419"/>
                      <a:pt x="481" y="493"/>
                    </a:cubicBezTo>
                    <a:cubicBezTo>
                      <a:pt x="443" y="529"/>
                      <a:pt x="395" y="546"/>
                      <a:pt x="347" y="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1968500" y="3232151"/>
                <a:ext cx="211138" cy="21272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7" extrusionOk="0">
                    <a:moveTo>
                      <a:pt x="279" y="567"/>
                    </a:moveTo>
                    <a:cubicBezTo>
                      <a:pt x="74" y="350"/>
                      <a:pt x="74" y="350"/>
                      <a:pt x="74" y="350"/>
                    </a:cubicBezTo>
                    <a:cubicBezTo>
                      <a:pt x="0" y="272"/>
                      <a:pt x="4" y="148"/>
                      <a:pt x="82" y="74"/>
                    </a:cubicBezTo>
                    <a:cubicBezTo>
                      <a:pt x="160" y="0"/>
                      <a:pt x="284" y="4"/>
                      <a:pt x="358" y="82"/>
                    </a:cubicBezTo>
                    <a:cubicBezTo>
                      <a:pt x="563" y="299"/>
                      <a:pt x="563" y="299"/>
                      <a:pt x="563" y="299"/>
                    </a:cubicBezTo>
                    <a:cubicBezTo>
                      <a:pt x="499" y="360"/>
                      <a:pt x="499" y="360"/>
                      <a:pt x="499" y="360"/>
                    </a:cubicBezTo>
                    <a:cubicBezTo>
                      <a:pt x="293" y="143"/>
                      <a:pt x="293" y="143"/>
                      <a:pt x="293" y="143"/>
                    </a:cubicBezTo>
                    <a:cubicBezTo>
                      <a:pt x="253" y="100"/>
                      <a:pt x="186" y="98"/>
                      <a:pt x="143" y="139"/>
                    </a:cubicBezTo>
                    <a:cubicBezTo>
                      <a:pt x="100" y="179"/>
                      <a:pt x="98" y="247"/>
                      <a:pt x="139" y="289"/>
                    </a:cubicBezTo>
                    <a:cubicBezTo>
                      <a:pt x="344" y="506"/>
                      <a:pt x="344" y="506"/>
                      <a:pt x="344" y="506"/>
                    </a:cubicBezTo>
                    <a:lnTo>
                      <a:pt x="279" y="5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1968500" y="3414713"/>
                <a:ext cx="21113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7" extrusionOk="0">
                    <a:moveTo>
                      <a:pt x="216" y="547"/>
                    </a:moveTo>
                    <a:cubicBezTo>
                      <a:pt x="168" y="547"/>
                      <a:pt x="120" y="529"/>
                      <a:pt x="82" y="494"/>
                    </a:cubicBezTo>
                    <a:cubicBezTo>
                      <a:pt x="4" y="420"/>
                      <a:pt x="0" y="296"/>
                      <a:pt x="74" y="217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344" y="61"/>
                      <a:pt x="344" y="61"/>
                      <a:pt x="344" y="61"/>
                    </a:cubicBezTo>
                    <a:cubicBezTo>
                      <a:pt x="139" y="278"/>
                      <a:pt x="139" y="278"/>
                      <a:pt x="139" y="278"/>
                    </a:cubicBezTo>
                    <a:cubicBezTo>
                      <a:pt x="98" y="321"/>
                      <a:pt x="100" y="389"/>
                      <a:pt x="143" y="429"/>
                    </a:cubicBezTo>
                    <a:cubicBezTo>
                      <a:pt x="186" y="469"/>
                      <a:pt x="253" y="467"/>
                      <a:pt x="293" y="425"/>
                    </a:cubicBezTo>
                    <a:cubicBezTo>
                      <a:pt x="499" y="208"/>
                      <a:pt x="499" y="208"/>
                      <a:pt x="499" y="208"/>
                    </a:cubicBezTo>
                    <a:cubicBezTo>
                      <a:pt x="563" y="268"/>
                      <a:pt x="563" y="268"/>
                      <a:pt x="563" y="268"/>
                    </a:cubicBezTo>
                    <a:cubicBezTo>
                      <a:pt x="358" y="486"/>
                      <a:pt x="358" y="486"/>
                      <a:pt x="358" y="486"/>
                    </a:cubicBezTo>
                    <a:cubicBezTo>
                      <a:pt x="320" y="526"/>
                      <a:pt x="268" y="547"/>
                      <a:pt x="216" y="5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68" name="Google Shape;868;p24"/>
          <p:cNvGrpSpPr/>
          <p:nvPr/>
        </p:nvGrpSpPr>
        <p:grpSpPr>
          <a:xfrm>
            <a:off x="593148" y="2823962"/>
            <a:ext cx="7957696" cy="1681071"/>
            <a:chOff x="593148" y="2823962"/>
            <a:chExt cx="7957696" cy="1681071"/>
          </a:xfrm>
        </p:grpSpPr>
        <p:grpSp>
          <p:nvGrpSpPr>
            <p:cNvPr id="869" name="Google Shape;869;p24"/>
            <p:cNvGrpSpPr/>
            <p:nvPr/>
          </p:nvGrpSpPr>
          <p:grpSpPr>
            <a:xfrm>
              <a:off x="593148" y="4299087"/>
              <a:ext cx="205946" cy="205946"/>
              <a:chOff x="1881323" y="1879790"/>
              <a:chExt cx="3096931" cy="3096931"/>
            </a:xfrm>
          </p:grpSpPr>
          <p:sp>
            <p:nvSpPr>
              <p:cNvPr id="870" name="Google Shape;870;p24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77" name="Google Shape;877;p24"/>
            <p:cNvGrpSpPr/>
            <p:nvPr/>
          </p:nvGrpSpPr>
          <p:grpSpPr>
            <a:xfrm>
              <a:off x="8344898" y="2823962"/>
              <a:ext cx="205946" cy="205946"/>
              <a:chOff x="1881323" y="1879790"/>
              <a:chExt cx="3096931" cy="3096931"/>
            </a:xfrm>
          </p:grpSpPr>
          <p:sp>
            <p:nvSpPr>
              <p:cNvPr id="878" name="Google Shape;878;p24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25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887" name="Google Shape;887;p25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8" name="Google Shape;888;p25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9" name="Google Shape;889;p25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890" name="Google Shape;890;p25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92" name="Google Shape;892;p25"/>
          <p:cNvGrpSpPr/>
          <p:nvPr/>
        </p:nvGrpSpPr>
        <p:grpSpPr>
          <a:xfrm>
            <a:off x="-156695" y="3672127"/>
            <a:ext cx="9473831" cy="461650"/>
            <a:chOff x="-156695" y="3672127"/>
            <a:chExt cx="9473831" cy="461650"/>
          </a:xfrm>
        </p:grpSpPr>
        <p:grpSp>
          <p:nvGrpSpPr>
            <p:cNvPr id="893" name="Google Shape;893;p25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894" name="Google Shape;894;p25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99" name="Google Shape;899;p25"/>
            <p:cNvGrpSpPr/>
            <p:nvPr/>
          </p:nvGrpSpPr>
          <p:grpSpPr>
            <a:xfrm flipH="1">
              <a:off x="8556230" y="3672127"/>
              <a:ext cx="760906" cy="461650"/>
              <a:chOff x="441326" y="0"/>
              <a:chExt cx="11306174" cy="6859581"/>
            </a:xfrm>
          </p:grpSpPr>
          <p:sp>
            <p:nvSpPr>
              <p:cNvPr id="900" name="Google Shape;900;p25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905" name="Google Shape;905;p25"/>
          <p:cNvGrpSpPr/>
          <p:nvPr/>
        </p:nvGrpSpPr>
        <p:grpSpPr>
          <a:xfrm>
            <a:off x="-294578" y="1090458"/>
            <a:ext cx="9730710" cy="316181"/>
            <a:chOff x="-294578" y="1090458"/>
            <a:chExt cx="9730710" cy="316181"/>
          </a:xfrm>
        </p:grpSpPr>
        <p:grpSp>
          <p:nvGrpSpPr>
            <p:cNvPr id="906" name="Google Shape;906;p25"/>
            <p:cNvGrpSpPr/>
            <p:nvPr/>
          </p:nvGrpSpPr>
          <p:grpSpPr>
            <a:xfrm flipH="1">
              <a:off x="8431497" y="1090458"/>
              <a:ext cx="1004635" cy="316181"/>
              <a:chOff x="6872288" y="1987550"/>
              <a:chExt cx="3752838" cy="1181102"/>
            </a:xfrm>
          </p:grpSpPr>
          <p:sp>
            <p:nvSpPr>
              <p:cNvPr id="907" name="Google Shape;907;p25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09" name="Google Shape;909;p25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910" name="Google Shape;910;p25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4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203" name="Google Shape;203;p4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4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4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206" name="Google Shape;206;p4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8" name="Google Shape;20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4"/>
          <p:cNvSpPr txBox="1"/>
          <p:nvPr>
            <p:ph type="body" idx="1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0" name="Google Shape;210;p4"/>
          <p:cNvGrpSpPr/>
          <p:nvPr/>
        </p:nvGrpSpPr>
        <p:grpSpPr>
          <a:xfrm>
            <a:off x="-156695" y="1017715"/>
            <a:ext cx="9473831" cy="3380300"/>
            <a:chOff x="-156695" y="1017715"/>
            <a:chExt cx="9473831" cy="3380300"/>
          </a:xfrm>
        </p:grpSpPr>
        <p:grpSp>
          <p:nvGrpSpPr>
            <p:cNvPr id="211" name="Google Shape;211;p4"/>
            <p:cNvGrpSpPr/>
            <p:nvPr/>
          </p:nvGrpSpPr>
          <p:grpSpPr>
            <a:xfrm>
              <a:off x="-156695" y="1017715"/>
              <a:ext cx="760906" cy="461650"/>
              <a:chOff x="441326" y="0"/>
              <a:chExt cx="11306174" cy="6859581"/>
            </a:xfrm>
          </p:grpSpPr>
          <p:sp>
            <p:nvSpPr>
              <p:cNvPr id="212" name="Google Shape;212;p4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 flipH="1">
              <a:off x="8556230" y="3936365"/>
              <a:ext cx="760906" cy="461650"/>
              <a:chOff x="441326" y="0"/>
              <a:chExt cx="11306174" cy="6859581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23" name="Google Shape;223;p4"/>
          <p:cNvGrpSpPr/>
          <p:nvPr/>
        </p:nvGrpSpPr>
        <p:grpSpPr>
          <a:xfrm>
            <a:off x="-294578" y="1059195"/>
            <a:ext cx="9730710" cy="3338831"/>
            <a:chOff x="-294578" y="1059195"/>
            <a:chExt cx="9730710" cy="3338831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8431497" y="1059195"/>
              <a:ext cx="1004635" cy="316181"/>
              <a:chOff x="6872288" y="1987550"/>
              <a:chExt cx="3752838" cy="1181102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7" name="Google Shape;227;p4"/>
            <p:cNvGrpSpPr/>
            <p:nvPr/>
          </p:nvGrpSpPr>
          <p:grpSpPr>
            <a:xfrm>
              <a:off x="-294578" y="4081845"/>
              <a:ext cx="1004635" cy="316181"/>
              <a:chOff x="6872288" y="1987550"/>
              <a:chExt cx="3752838" cy="1181102"/>
            </a:xfrm>
          </p:grpSpPr>
          <p:sp>
            <p:nvSpPr>
              <p:cNvPr id="228" name="Google Shape;228;p4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5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232" name="Google Shape;232;p5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5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5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235" name="Google Shape;235;p5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7" name="Google Shape;2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5"/>
          <p:cNvSpPr txBox="1"/>
          <p:nvPr>
            <p:ph type="subTitle" idx="1"/>
          </p:nvPr>
        </p:nvSpPr>
        <p:spPr>
          <a:xfrm>
            <a:off x="4662252" y="2371450"/>
            <a:ext cx="36744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"/>
          <p:cNvSpPr txBox="1"/>
          <p:nvPr>
            <p:ph type="subTitle" idx="2"/>
          </p:nvPr>
        </p:nvSpPr>
        <p:spPr>
          <a:xfrm>
            <a:off x="807350" y="2371450"/>
            <a:ext cx="36744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"/>
          <p:cNvSpPr txBox="1"/>
          <p:nvPr>
            <p:ph type="subTitle" idx="3"/>
          </p:nvPr>
        </p:nvSpPr>
        <p:spPr>
          <a:xfrm>
            <a:off x="807350" y="1798900"/>
            <a:ext cx="367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Gothic A1" charset="-127"/>
                <a:ea typeface="Gothic A1" charset="-127"/>
                <a:cs typeface="Gothic A1" charset="-127"/>
                <a:sym typeface="Gothic A1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1" name="Google Shape;241;p5"/>
          <p:cNvSpPr txBox="1"/>
          <p:nvPr>
            <p:ph type="subTitle" idx="4"/>
          </p:nvPr>
        </p:nvSpPr>
        <p:spPr>
          <a:xfrm>
            <a:off x="4662250" y="1798900"/>
            <a:ext cx="367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Gothic A1" charset="-127"/>
                <a:ea typeface="Gothic A1" charset="-127"/>
                <a:cs typeface="Gothic A1" charset="-127"/>
                <a:sym typeface="Gothic A1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2" name="Google Shape;242;p5"/>
          <p:cNvGrpSpPr/>
          <p:nvPr/>
        </p:nvGrpSpPr>
        <p:grpSpPr>
          <a:xfrm>
            <a:off x="-156695" y="3672127"/>
            <a:ext cx="9473831" cy="461650"/>
            <a:chOff x="-156695" y="3672127"/>
            <a:chExt cx="9473831" cy="461650"/>
          </a:xfrm>
        </p:grpSpPr>
        <p:grpSp>
          <p:nvGrpSpPr>
            <p:cNvPr id="243" name="Google Shape;243;p5"/>
            <p:cNvGrpSpPr/>
            <p:nvPr/>
          </p:nvGrpSpPr>
          <p:grpSpPr>
            <a:xfrm>
              <a:off x="-156695" y="3672127"/>
              <a:ext cx="760906" cy="461650"/>
              <a:chOff x="441326" y="0"/>
              <a:chExt cx="11306174" cy="6859581"/>
            </a:xfrm>
          </p:grpSpPr>
          <p:sp>
            <p:nvSpPr>
              <p:cNvPr id="244" name="Google Shape;244;p5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49" name="Google Shape;249;p5"/>
            <p:cNvGrpSpPr/>
            <p:nvPr/>
          </p:nvGrpSpPr>
          <p:grpSpPr>
            <a:xfrm flipH="1">
              <a:off x="8556230" y="3672127"/>
              <a:ext cx="760906" cy="461650"/>
              <a:chOff x="441326" y="0"/>
              <a:chExt cx="11306174" cy="6859581"/>
            </a:xfrm>
          </p:grpSpPr>
          <p:sp>
            <p:nvSpPr>
              <p:cNvPr id="250" name="Google Shape;250;p5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55" name="Google Shape;255;p5"/>
          <p:cNvGrpSpPr/>
          <p:nvPr/>
        </p:nvGrpSpPr>
        <p:grpSpPr>
          <a:xfrm>
            <a:off x="-294578" y="1090458"/>
            <a:ext cx="9730710" cy="316181"/>
            <a:chOff x="-294578" y="1090458"/>
            <a:chExt cx="9730710" cy="316181"/>
          </a:xfrm>
        </p:grpSpPr>
        <p:grpSp>
          <p:nvGrpSpPr>
            <p:cNvPr id="256" name="Google Shape;256;p5"/>
            <p:cNvGrpSpPr/>
            <p:nvPr/>
          </p:nvGrpSpPr>
          <p:grpSpPr>
            <a:xfrm flipH="1">
              <a:off x="8431497" y="1090458"/>
              <a:ext cx="1004635" cy="316181"/>
              <a:chOff x="6872288" y="1987550"/>
              <a:chExt cx="3752838" cy="1181102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59" name="Google Shape;259;p5"/>
            <p:cNvGrpSpPr/>
            <p:nvPr/>
          </p:nvGrpSpPr>
          <p:grpSpPr>
            <a:xfrm>
              <a:off x="-294578" y="1090458"/>
              <a:ext cx="1004635" cy="316181"/>
              <a:chOff x="6872288" y="1987550"/>
              <a:chExt cx="3752838" cy="1181102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62" name="Google Shape;262;p5"/>
          <p:cNvGrpSpPr/>
          <p:nvPr/>
        </p:nvGrpSpPr>
        <p:grpSpPr>
          <a:xfrm>
            <a:off x="8327898" y="4318528"/>
            <a:ext cx="205763" cy="206526"/>
            <a:chOff x="1576388" y="2773363"/>
            <a:chExt cx="1308096" cy="1311278"/>
          </a:xfrm>
        </p:grpSpPr>
        <p:sp>
          <p:nvSpPr>
            <p:cNvPr id="263" name="Google Shape;263;p5"/>
            <p:cNvSpPr/>
            <p:nvPr/>
          </p:nvSpPr>
          <p:spPr>
            <a:xfrm>
              <a:off x="1592263" y="2790826"/>
              <a:ext cx="1274700" cy="12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576388" y="2773363"/>
              <a:ext cx="1308096" cy="1311278"/>
            </a:xfrm>
            <a:custGeom>
              <a:avLst/>
              <a:gdLst/>
              <a:ahLst/>
              <a:cxnLst/>
              <a:rect l="l" t="t" r="r" b="b"/>
              <a:pathLst>
                <a:path w="3487" h="3487" extrusionOk="0">
                  <a:moveTo>
                    <a:pt x="1743" y="3487"/>
                  </a:moveTo>
                  <a:cubicBezTo>
                    <a:pt x="782" y="3487"/>
                    <a:pt x="0" y="2705"/>
                    <a:pt x="0" y="1743"/>
                  </a:cubicBezTo>
                  <a:cubicBezTo>
                    <a:pt x="0" y="782"/>
                    <a:pt x="782" y="0"/>
                    <a:pt x="1743" y="0"/>
                  </a:cubicBezTo>
                  <a:cubicBezTo>
                    <a:pt x="2705" y="0"/>
                    <a:pt x="3487" y="782"/>
                    <a:pt x="3487" y="1743"/>
                  </a:cubicBezTo>
                  <a:cubicBezTo>
                    <a:pt x="3487" y="2705"/>
                    <a:pt x="2705" y="3487"/>
                    <a:pt x="1743" y="3487"/>
                  </a:cubicBezTo>
                  <a:close/>
                  <a:moveTo>
                    <a:pt x="1743" y="89"/>
                  </a:moveTo>
                  <a:cubicBezTo>
                    <a:pt x="831" y="89"/>
                    <a:pt x="89" y="831"/>
                    <a:pt x="89" y="1743"/>
                  </a:cubicBezTo>
                  <a:cubicBezTo>
                    <a:pt x="89" y="2656"/>
                    <a:pt x="831" y="3398"/>
                    <a:pt x="1743" y="3398"/>
                  </a:cubicBezTo>
                  <a:cubicBezTo>
                    <a:pt x="2656" y="3398"/>
                    <a:pt x="3398" y="2656"/>
                    <a:pt x="3398" y="1743"/>
                  </a:cubicBezTo>
                  <a:cubicBezTo>
                    <a:pt x="3398" y="831"/>
                    <a:pt x="2656" y="89"/>
                    <a:pt x="1743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057400" y="3230563"/>
              <a:ext cx="344488" cy="400050"/>
            </a:xfrm>
            <a:custGeom>
              <a:avLst/>
              <a:gdLst/>
              <a:ahLst/>
              <a:cxnLst/>
              <a:rect l="l" t="t" r="r" b="b"/>
              <a:pathLst>
                <a:path w="217" h="252" extrusionOk="0">
                  <a:moveTo>
                    <a:pt x="113" y="252"/>
                  </a:moveTo>
                  <a:lnTo>
                    <a:pt x="0" y="126"/>
                  </a:lnTo>
                  <a:lnTo>
                    <a:pt x="113" y="0"/>
                  </a:lnTo>
                  <a:lnTo>
                    <a:pt x="217" y="126"/>
                  </a:lnTo>
                  <a:lnTo>
                    <a:pt x="113" y="252"/>
                  </a:lnTo>
                  <a:close/>
                  <a:moveTo>
                    <a:pt x="28" y="126"/>
                  </a:moveTo>
                  <a:lnTo>
                    <a:pt x="112" y="220"/>
                  </a:lnTo>
                  <a:lnTo>
                    <a:pt x="190" y="126"/>
                  </a:lnTo>
                  <a:lnTo>
                    <a:pt x="112" y="32"/>
                  </a:lnTo>
                  <a:lnTo>
                    <a:pt x="28" y="1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16" y="123"/>
                  </a:moveTo>
                  <a:lnTo>
                    <a:pt x="0" y="110"/>
                  </a:lnTo>
                  <a:lnTo>
                    <a:pt x="94" y="0"/>
                  </a:lnTo>
                  <a:lnTo>
                    <a:pt x="110" y="13"/>
                  </a:lnTo>
                  <a:lnTo>
                    <a:pt x="16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94" y="12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110" y="11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139950" y="3027363"/>
              <a:ext cx="188913" cy="254000"/>
            </a:xfrm>
            <a:custGeom>
              <a:avLst/>
              <a:gdLst/>
              <a:ahLst/>
              <a:cxnLst/>
              <a:rect l="l" t="t" r="r" b="b"/>
              <a:pathLst>
                <a:path w="502" h="676" extrusionOk="0">
                  <a:moveTo>
                    <a:pt x="251" y="676"/>
                  </a:moveTo>
                  <a:cubicBezTo>
                    <a:pt x="217" y="636"/>
                    <a:pt x="217" y="636"/>
                    <a:pt x="217" y="636"/>
                  </a:cubicBezTo>
                  <a:cubicBezTo>
                    <a:pt x="181" y="593"/>
                    <a:pt x="0" y="375"/>
                    <a:pt x="0" y="251"/>
                  </a:cubicBezTo>
                  <a:cubicBezTo>
                    <a:pt x="0" y="113"/>
                    <a:pt x="113" y="0"/>
                    <a:pt x="251" y="0"/>
                  </a:cubicBezTo>
                  <a:cubicBezTo>
                    <a:pt x="389" y="0"/>
                    <a:pt x="502" y="113"/>
                    <a:pt x="502" y="251"/>
                  </a:cubicBezTo>
                  <a:cubicBezTo>
                    <a:pt x="502" y="273"/>
                    <a:pt x="491" y="393"/>
                    <a:pt x="285" y="636"/>
                  </a:cubicBezTo>
                  <a:lnTo>
                    <a:pt x="251" y="676"/>
                  </a:lnTo>
                  <a:close/>
                  <a:moveTo>
                    <a:pt x="251" y="89"/>
                  </a:moveTo>
                  <a:cubicBezTo>
                    <a:pt x="162" y="89"/>
                    <a:pt x="89" y="161"/>
                    <a:pt x="89" y="251"/>
                  </a:cubicBezTo>
                  <a:cubicBezTo>
                    <a:pt x="89" y="312"/>
                    <a:pt x="178" y="445"/>
                    <a:pt x="251" y="537"/>
                  </a:cubicBezTo>
                  <a:cubicBezTo>
                    <a:pt x="324" y="445"/>
                    <a:pt x="413" y="312"/>
                    <a:pt x="413" y="251"/>
                  </a:cubicBezTo>
                  <a:cubicBezTo>
                    <a:pt x="413" y="161"/>
                    <a:pt x="340" y="89"/>
                    <a:pt x="25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139950" y="3579813"/>
              <a:ext cx="188913" cy="254001"/>
            </a:xfrm>
            <a:custGeom>
              <a:avLst/>
              <a:gdLst/>
              <a:ahLst/>
              <a:cxnLst/>
              <a:rect l="l" t="t" r="r" b="b"/>
              <a:pathLst>
                <a:path w="502" h="675" extrusionOk="0">
                  <a:moveTo>
                    <a:pt x="251" y="675"/>
                  </a:moveTo>
                  <a:cubicBezTo>
                    <a:pt x="113" y="675"/>
                    <a:pt x="0" y="563"/>
                    <a:pt x="0" y="424"/>
                  </a:cubicBezTo>
                  <a:cubicBezTo>
                    <a:pt x="0" y="403"/>
                    <a:pt x="11" y="282"/>
                    <a:pt x="217" y="39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321" y="82"/>
                    <a:pt x="502" y="300"/>
                    <a:pt x="502" y="424"/>
                  </a:cubicBezTo>
                  <a:cubicBezTo>
                    <a:pt x="502" y="563"/>
                    <a:pt x="389" y="675"/>
                    <a:pt x="251" y="675"/>
                  </a:cubicBezTo>
                  <a:close/>
                  <a:moveTo>
                    <a:pt x="251" y="138"/>
                  </a:moveTo>
                  <a:cubicBezTo>
                    <a:pt x="178" y="231"/>
                    <a:pt x="89" y="363"/>
                    <a:pt x="89" y="424"/>
                  </a:cubicBezTo>
                  <a:cubicBezTo>
                    <a:pt x="89" y="514"/>
                    <a:pt x="162" y="587"/>
                    <a:pt x="251" y="587"/>
                  </a:cubicBezTo>
                  <a:cubicBezTo>
                    <a:pt x="340" y="587"/>
                    <a:pt x="413" y="514"/>
                    <a:pt x="413" y="424"/>
                  </a:cubicBezTo>
                  <a:cubicBezTo>
                    <a:pt x="413" y="363"/>
                    <a:pt x="324" y="231"/>
                    <a:pt x="25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22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3796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212975" y="3816351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212975" y="2790826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278063" y="3236913"/>
              <a:ext cx="211138" cy="212725"/>
            </a:xfrm>
            <a:custGeom>
              <a:avLst/>
              <a:gdLst/>
              <a:ahLst/>
              <a:cxnLst/>
              <a:rect l="l" t="t" r="r" b="b"/>
              <a:pathLst>
                <a:path w="563" h="568" extrusionOk="0">
                  <a:moveTo>
                    <a:pt x="284" y="568"/>
                  </a:moveTo>
                  <a:cubicBezTo>
                    <a:pt x="220" y="507"/>
                    <a:pt x="220" y="507"/>
                    <a:pt x="220" y="507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44" y="269"/>
                    <a:pt x="455" y="242"/>
                    <a:pt x="454" y="213"/>
                  </a:cubicBezTo>
                  <a:cubicBezTo>
                    <a:pt x="453" y="185"/>
                    <a:pt x="441" y="158"/>
                    <a:pt x="421" y="139"/>
                  </a:cubicBezTo>
                  <a:cubicBezTo>
                    <a:pt x="378" y="99"/>
                    <a:pt x="310" y="100"/>
                    <a:pt x="270" y="143"/>
                  </a:cubicBezTo>
                  <a:cubicBezTo>
                    <a:pt x="65" y="360"/>
                    <a:pt x="65" y="360"/>
                    <a:pt x="65" y="36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79" y="4"/>
                    <a:pt x="403" y="0"/>
                    <a:pt x="482" y="74"/>
                  </a:cubicBezTo>
                  <a:cubicBezTo>
                    <a:pt x="560" y="148"/>
                    <a:pt x="563" y="272"/>
                    <a:pt x="489" y="351"/>
                  </a:cubicBezTo>
                  <a:lnTo>
                    <a:pt x="284" y="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281238" y="3411538"/>
              <a:ext cx="211138" cy="204788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347" y="546"/>
                  </a:moveTo>
                  <a:cubicBezTo>
                    <a:pt x="295" y="546"/>
                    <a:pt x="243" y="526"/>
                    <a:pt x="205" y="48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64" y="207"/>
                    <a:pt x="64" y="207"/>
                    <a:pt x="64" y="207"/>
                  </a:cubicBezTo>
                  <a:cubicBezTo>
                    <a:pt x="269" y="424"/>
                    <a:pt x="269" y="424"/>
                    <a:pt x="269" y="424"/>
                  </a:cubicBezTo>
                  <a:cubicBezTo>
                    <a:pt x="310" y="467"/>
                    <a:pt x="377" y="469"/>
                    <a:pt x="420" y="428"/>
                  </a:cubicBezTo>
                  <a:cubicBezTo>
                    <a:pt x="463" y="388"/>
                    <a:pt x="465" y="320"/>
                    <a:pt x="424" y="278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489" y="217"/>
                    <a:pt x="489" y="217"/>
                    <a:pt x="489" y="217"/>
                  </a:cubicBezTo>
                  <a:cubicBezTo>
                    <a:pt x="563" y="295"/>
                    <a:pt x="559" y="419"/>
                    <a:pt x="481" y="493"/>
                  </a:cubicBezTo>
                  <a:cubicBezTo>
                    <a:pt x="443" y="529"/>
                    <a:pt x="395" y="546"/>
                    <a:pt x="347" y="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8500" y="3232151"/>
              <a:ext cx="211138" cy="212726"/>
            </a:xfrm>
            <a:custGeom>
              <a:avLst/>
              <a:gdLst/>
              <a:ahLst/>
              <a:cxnLst/>
              <a:rect l="l" t="t" r="r" b="b"/>
              <a:pathLst>
                <a:path w="563" h="567" extrusionOk="0">
                  <a:moveTo>
                    <a:pt x="279" y="567"/>
                  </a:moveTo>
                  <a:cubicBezTo>
                    <a:pt x="74" y="350"/>
                    <a:pt x="74" y="350"/>
                    <a:pt x="74" y="350"/>
                  </a:cubicBezTo>
                  <a:cubicBezTo>
                    <a:pt x="0" y="272"/>
                    <a:pt x="4" y="148"/>
                    <a:pt x="82" y="74"/>
                  </a:cubicBezTo>
                  <a:cubicBezTo>
                    <a:pt x="160" y="0"/>
                    <a:pt x="284" y="4"/>
                    <a:pt x="358" y="82"/>
                  </a:cubicBezTo>
                  <a:cubicBezTo>
                    <a:pt x="563" y="299"/>
                    <a:pt x="563" y="299"/>
                    <a:pt x="563" y="299"/>
                  </a:cubicBezTo>
                  <a:cubicBezTo>
                    <a:pt x="499" y="360"/>
                    <a:pt x="499" y="360"/>
                    <a:pt x="499" y="360"/>
                  </a:cubicBezTo>
                  <a:cubicBezTo>
                    <a:pt x="293" y="143"/>
                    <a:pt x="293" y="143"/>
                    <a:pt x="293" y="143"/>
                  </a:cubicBezTo>
                  <a:cubicBezTo>
                    <a:pt x="253" y="100"/>
                    <a:pt x="186" y="98"/>
                    <a:pt x="143" y="139"/>
                  </a:cubicBezTo>
                  <a:cubicBezTo>
                    <a:pt x="100" y="179"/>
                    <a:pt x="98" y="247"/>
                    <a:pt x="139" y="289"/>
                  </a:cubicBezTo>
                  <a:cubicBezTo>
                    <a:pt x="344" y="506"/>
                    <a:pt x="344" y="506"/>
                    <a:pt x="344" y="506"/>
                  </a:cubicBezTo>
                  <a:lnTo>
                    <a:pt x="279" y="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968500" y="3414713"/>
              <a:ext cx="211138" cy="206375"/>
            </a:xfrm>
            <a:custGeom>
              <a:avLst/>
              <a:gdLst/>
              <a:ahLst/>
              <a:cxnLst/>
              <a:rect l="l" t="t" r="r" b="b"/>
              <a:pathLst>
                <a:path w="563" h="547" extrusionOk="0">
                  <a:moveTo>
                    <a:pt x="216" y="547"/>
                  </a:moveTo>
                  <a:cubicBezTo>
                    <a:pt x="168" y="547"/>
                    <a:pt x="120" y="529"/>
                    <a:pt x="82" y="494"/>
                  </a:cubicBezTo>
                  <a:cubicBezTo>
                    <a:pt x="4" y="420"/>
                    <a:pt x="0" y="296"/>
                    <a:pt x="74" y="217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139" y="278"/>
                    <a:pt x="139" y="278"/>
                    <a:pt x="139" y="278"/>
                  </a:cubicBezTo>
                  <a:cubicBezTo>
                    <a:pt x="98" y="321"/>
                    <a:pt x="100" y="389"/>
                    <a:pt x="143" y="429"/>
                  </a:cubicBezTo>
                  <a:cubicBezTo>
                    <a:pt x="186" y="469"/>
                    <a:pt x="253" y="467"/>
                    <a:pt x="293" y="425"/>
                  </a:cubicBezTo>
                  <a:cubicBezTo>
                    <a:pt x="499" y="208"/>
                    <a:pt x="499" y="208"/>
                    <a:pt x="499" y="208"/>
                  </a:cubicBezTo>
                  <a:cubicBezTo>
                    <a:pt x="563" y="268"/>
                    <a:pt x="563" y="268"/>
                    <a:pt x="563" y="268"/>
                  </a:cubicBezTo>
                  <a:cubicBezTo>
                    <a:pt x="358" y="486"/>
                    <a:pt x="358" y="486"/>
                    <a:pt x="358" y="486"/>
                  </a:cubicBezTo>
                  <a:cubicBezTo>
                    <a:pt x="320" y="526"/>
                    <a:pt x="268" y="547"/>
                    <a:pt x="216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6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280" name="Google Shape;280;p6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6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6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283" name="Google Shape;283;p6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5" name="Google Shape;285;p6"/>
          <p:cNvGrpSpPr/>
          <p:nvPr/>
        </p:nvGrpSpPr>
        <p:grpSpPr>
          <a:xfrm>
            <a:off x="-156695" y="1017715"/>
            <a:ext cx="9473831" cy="3380300"/>
            <a:chOff x="-156695" y="1017715"/>
            <a:chExt cx="9473831" cy="3380300"/>
          </a:xfrm>
        </p:grpSpPr>
        <p:grpSp>
          <p:nvGrpSpPr>
            <p:cNvPr id="286" name="Google Shape;286;p6"/>
            <p:cNvGrpSpPr/>
            <p:nvPr/>
          </p:nvGrpSpPr>
          <p:grpSpPr>
            <a:xfrm>
              <a:off x="-156695" y="1017715"/>
              <a:ext cx="760906" cy="461650"/>
              <a:chOff x="441326" y="0"/>
              <a:chExt cx="11306174" cy="6859581"/>
            </a:xfrm>
          </p:grpSpPr>
          <p:sp>
            <p:nvSpPr>
              <p:cNvPr id="287" name="Google Shape;287;p6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92" name="Google Shape;292;p6"/>
            <p:cNvGrpSpPr/>
            <p:nvPr/>
          </p:nvGrpSpPr>
          <p:grpSpPr>
            <a:xfrm flipH="1">
              <a:off x="8556230" y="3936365"/>
              <a:ext cx="760906" cy="461650"/>
              <a:chOff x="441326" y="0"/>
              <a:chExt cx="11306174" cy="6859581"/>
            </a:xfrm>
          </p:grpSpPr>
          <p:sp>
            <p:nvSpPr>
              <p:cNvPr id="293" name="Google Shape;293;p6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98" name="Google Shape;298;p6"/>
          <p:cNvGrpSpPr/>
          <p:nvPr/>
        </p:nvGrpSpPr>
        <p:grpSpPr>
          <a:xfrm>
            <a:off x="-294578" y="1059195"/>
            <a:ext cx="9730710" cy="3338831"/>
            <a:chOff x="-294578" y="1059195"/>
            <a:chExt cx="9730710" cy="3338831"/>
          </a:xfrm>
        </p:grpSpPr>
        <p:grpSp>
          <p:nvGrpSpPr>
            <p:cNvPr id="299" name="Google Shape;299;p6"/>
            <p:cNvGrpSpPr/>
            <p:nvPr/>
          </p:nvGrpSpPr>
          <p:grpSpPr>
            <a:xfrm>
              <a:off x="8431497" y="1059195"/>
              <a:ext cx="1004635" cy="316181"/>
              <a:chOff x="6872288" y="1987550"/>
              <a:chExt cx="3752838" cy="1181102"/>
            </a:xfrm>
          </p:grpSpPr>
          <p:sp>
            <p:nvSpPr>
              <p:cNvPr id="300" name="Google Shape;300;p6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02" name="Google Shape;302;p6"/>
            <p:cNvGrpSpPr/>
            <p:nvPr/>
          </p:nvGrpSpPr>
          <p:grpSpPr>
            <a:xfrm>
              <a:off x="-294578" y="4081845"/>
              <a:ext cx="1004635" cy="316181"/>
              <a:chOff x="6872288" y="1987550"/>
              <a:chExt cx="3752838" cy="1181102"/>
            </a:xfrm>
          </p:grpSpPr>
          <p:sp>
            <p:nvSpPr>
              <p:cNvPr id="303" name="Google Shape;303;p6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05" name="Google Shape;30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7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308" name="Google Shape;308;p7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7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7"/>
          <p:cNvGrpSpPr/>
          <p:nvPr/>
        </p:nvGrpSpPr>
        <p:grpSpPr>
          <a:xfrm>
            <a:off x="321900" y="202650"/>
            <a:ext cx="8500200" cy="4738200"/>
            <a:chOff x="321900" y="202650"/>
            <a:chExt cx="8500200" cy="4738200"/>
          </a:xfrm>
        </p:grpSpPr>
        <p:sp>
          <p:nvSpPr>
            <p:cNvPr id="311" name="Google Shape;311;p7"/>
            <p:cNvSpPr/>
            <p:nvPr/>
          </p:nvSpPr>
          <p:spPr>
            <a:xfrm>
              <a:off x="321900" y="202650"/>
              <a:ext cx="8500200" cy="4738200"/>
            </a:xfrm>
            <a:prstGeom prst="roundRect">
              <a:avLst>
                <a:gd name="adj" fmla="val 297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96500" y="271550"/>
              <a:ext cx="8350994" cy="4600399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13" name="Google Shape;313;p7"/>
          <p:cNvGrpSpPr/>
          <p:nvPr/>
        </p:nvGrpSpPr>
        <p:grpSpPr>
          <a:xfrm>
            <a:off x="-156695" y="3672127"/>
            <a:ext cx="760906" cy="461650"/>
            <a:chOff x="441326" y="0"/>
            <a:chExt cx="11306174" cy="6859581"/>
          </a:xfrm>
        </p:grpSpPr>
        <p:sp>
          <p:nvSpPr>
            <p:cNvPr id="314" name="Google Shape;314;p7"/>
            <p:cNvSpPr/>
            <p:nvPr/>
          </p:nvSpPr>
          <p:spPr>
            <a:xfrm>
              <a:off x="515938" y="73025"/>
              <a:ext cx="11160119" cy="6713546"/>
            </a:xfrm>
            <a:custGeom>
              <a:avLst/>
              <a:gdLst/>
              <a:ahLst/>
              <a:cxnLst/>
              <a:rect l="l" t="t" r="r" b="b"/>
              <a:pathLst>
                <a:path w="12161" h="7316" extrusionOk="0">
                  <a:moveTo>
                    <a:pt x="1286" y="4475"/>
                  </a:moveTo>
                  <a:cubicBezTo>
                    <a:pt x="1756" y="4485"/>
                    <a:pt x="2124" y="4422"/>
                    <a:pt x="2450" y="4269"/>
                  </a:cubicBezTo>
                  <a:cubicBezTo>
                    <a:pt x="2769" y="4120"/>
                    <a:pt x="3032" y="3870"/>
                    <a:pt x="3204" y="3562"/>
                  </a:cubicBezTo>
                  <a:cubicBezTo>
                    <a:pt x="3205" y="3560"/>
                    <a:pt x="3206" y="3558"/>
                    <a:pt x="3207" y="3556"/>
                  </a:cubicBezTo>
                  <a:cubicBezTo>
                    <a:pt x="3129" y="3348"/>
                    <a:pt x="3084" y="3124"/>
                    <a:pt x="3084" y="2889"/>
                  </a:cubicBezTo>
                  <a:cubicBezTo>
                    <a:pt x="3084" y="1860"/>
                    <a:pt x="3907" y="1024"/>
                    <a:pt x="4931" y="1000"/>
                  </a:cubicBezTo>
                  <a:cubicBezTo>
                    <a:pt x="5250" y="405"/>
                    <a:pt x="5877" y="0"/>
                    <a:pt x="6599" y="0"/>
                  </a:cubicBezTo>
                  <a:cubicBezTo>
                    <a:pt x="7287" y="0"/>
                    <a:pt x="7887" y="369"/>
                    <a:pt x="8218" y="919"/>
                  </a:cubicBezTo>
                  <a:cubicBezTo>
                    <a:pt x="8575" y="548"/>
                    <a:pt x="9084" y="324"/>
                    <a:pt x="9645" y="349"/>
                  </a:cubicBezTo>
                  <a:cubicBezTo>
                    <a:pt x="10602" y="392"/>
                    <a:pt x="11376" y="1165"/>
                    <a:pt x="11421" y="2122"/>
                  </a:cubicBezTo>
                  <a:cubicBezTo>
                    <a:pt x="11441" y="2533"/>
                    <a:pt x="11326" y="2915"/>
                    <a:pt x="11119" y="3232"/>
                  </a:cubicBezTo>
                  <a:cubicBezTo>
                    <a:pt x="11732" y="3498"/>
                    <a:pt x="12161" y="4108"/>
                    <a:pt x="12160" y="4818"/>
                  </a:cubicBezTo>
                  <a:cubicBezTo>
                    <a:pt x="12160" y="5777"/>
                    <a:pt x="11355" y="6566"/>
                    <a:pt x="10396" y="6547"/>
                  </a:cubicBezTo>
                  <a:cubicBezTo>
                    <a:pt x="9925" y="6537"/>
                    <a:pt x="9502" y="6340"/>
                    <a:pt x="9196" y="6027"/>
                  </a:cubicBezTo>
                  <a:cubicBezTo>
                    <a:pt x="9172" y="6178"/>
                    <a:pt x="9122" y="6321"/>
                    <a:pt x="9050" y="6455"/>
                  </a:cubicBezTo>
                  <a:cubicBezTo>
                    <a:pt x="9018" y="6521"/>
                    <a:pt x="8978" y="6585"/>
                    <a:pt x="8929" y="6645"/>
                  </a:cubicBezTo>
                  <a:cubicBezTo>
                    <a:pt x="8622" y="7049"/>
                    <a:pt x="8098" y="7316"/>
                    <a:pt x="7502" y="7316"/>
                  </a:cubicBezTo>
                  <a:cubicBezTo>
                    <a:pt x="6690" y="7316"/>
                    <a:pt x="6012" y="6822"/>
                    <a:pt x="5836" y="6160"/>
                  </a:cubicBezTo>
                  <a:cubicBezTo>
                    <a:pt x="5716" y="6717"/>
                    <a:pt x="5222" y="7134"/>
                    <a:pt x="4629" y="7134"/>
                  </a:cubicBezTo>
                  <a:cubicBezTo>
                    <a:pt x="4176" y="7134"/>
                    <a:pt x="3781" y="6889"/>
                    <a:pt x="3566" y="6525"/>
                  </a:cubicBezTo>
                  <a:cubicBezTo>
                    <a:pt x="3439" y="6339"/>
                    <a:pt x="3384" y="6125"/>
                    <a:pt x="3396" y="5914"/>
                  </a:cubicBezTo>
                  <a:cubicBezTo>
                    <a:pt x="3396" y="5910"/>
                    <a:pt x="3395" y="5905"/>
                    <a:pt x="3395" y="5900"/>
                  </a:cubicBezTo>
                  <a:cubicBezTo>
                    <a:pt x="3395" y="5779"/>
                    <a:pt x="3413" y="5663"/>
                    <a:pt x="3446" y="5552"/>
                  </a:cubicBezTo>
                  <a:cubicBezTo>
                    <a:pt x="3272" y="5685"/>
                    <a:pt x="2976" y="5708"/>
                    <a:pt x="2722" y="5735"/>
                  </a:cubicBezTo>
                  <a:cubicBezTo>
                    <a:pt x="1331" y="5879"/>
                    <a:pt x="84" y="4780"/>
                    <a:pt x="0" y="3792"/>
                  </a:cubicBezTo>
                  <a:cubicBezTo>
                    <a:pt x="0" y="3792"/>
                    <a:pt x="522" y="4457"/>
                    <a:pt x="1286" y="447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441326" y="0"/>
              <a:ext cx="11306174" cy="6859581"/>
            </a:xfrm>
            <a:custGeom>
              <a:avLst/>
              <a:gdLst/>
              <a:ahLst/>
              <a:cxnLst/>
              <a:rect l="l" t="t" r="r" b="b"/>
              <a:pathLst>
                <a:path w="12322" h="7474" extrusionOk="0">
                  <a:moveTo>
                    <a:pt x="7584" y="7474"/>
                  </a:moveTo>
                  <a:cubicBezTo>
                    <a:pt x="6841" y="7474"/>
                    <a:pt x="6191" y="7079"/>
                    <a:pt x="5922" y="6488"/>
                  </a:cubicBezTo>
                  <a:cubicBezTo>
                    <a:pt x="5721" y="6966"/>
                    <a:pt x="5244" y="7293"/>
                    <a:pt x="4711" y="7293"/>
                  </a:cubicBezTo>
                  <a:cubicBezTo>
                    <a:pt x="4250" y="7293"/>
                    <a:pt x="3817" y="7046"/>
                    <a:pt x="3581" y="6647"/>
                  </a:cubicBezTo>
                  <a:cubicBezTo>
                    <a:pt x="3449" y="6453"/>
                    <a:pt x="3386" y="6227"/>
                    <a:pt x="3398" y="5993"/>
                  </a:cubicBezTo>
                  <a:cubicBezTo>
                    <a:pt x="3398" y="5987"/>
                    <a:pt x="3397" y="5983"/>
                    <a:pt x="3397" y="5979"/>
                  </a:cubicBezTo>
                  <a:cubicBezTo>
                    <a:pt x="3397" y="5914"/>
                    <a:pt x="3402" y="5849"/>
                    <a:pt x="3412" y="5784"/>
                  </a:cubicBezTo>
                  <a:cubicBezTo>
                    <a:pt x="3245" y="5849"/>
                    <a:pt x="3042" y="5870"/>
                    <a:pt x="2857" y="5888"/>
                  </a:cubicBezTo>
                  <a:cubicBezTo>
                    <a:pt x="2812" y="5893"/>
                    <a:pt x="2812" y="5893"/>
                    <a:pt x="2812" y="5893"/>
                  </a:cubicBezTo>
                  <a:cubicBezTo>
                    <a:pt x="2117" y="5965"/>
                    <a:pt x="1392" y="5736"/>
                    <a:pt x="822" y="5265"/>
                  </a:cubicBezTo>
                  <a:cubicBezTo>
                    <a:pt x="350" y="4874"/>
                    <a:pt x="43" y="4356"/>
                    <a:pt x="3" y="3878"/>
                  </a:cubicBezTo>
                  <a:cubicBezTo>
                    <a:pt x="0" y="3843"/>
                    <a:pt x="20" y="3810"/>
                    <a:pt x="53" y="3797"/>
                  </a:cubicBezTo>
                  <a:cubicBezTo>
                    <a:pt x="86" y="3784"/>
                    <a:pt x="123" y="3794"/>
                    <a:pt x="145" y="3822"/>
                  </a:cubicBezTo>
                  <a:cubicBezTo>
                    <a:pt x="150" y="3828"/>
                    <a:pt x="654" y="4458"/>
                    <a:pt x="1370" y="4474"/>
                  </a:cubicBezTo>
                  <a:cubicBezTo>
                    <a:pt x="1370" y="4474"/>
                    <a:pt x="1370" y="4474"/>
                    <a:pt x="1370" y="4474"/>
                  </a:cubicBezTo>
                  <a:cubicBezTo>
                    <a:pt x="1829" y="4484"/>
                    <a:pt x="2187" y="4421"/>
                    <a:pt x="2498" y="4276"/>
                  </a:cubicBezTo>
                  <a:cubicBezTo>
                    <a:pt x="2792" y="4138"/>
                    <a:pt x="3035" y="3914"/>
                    <a:pt x="3202" y="3628"/>
                  </a:cubicBezTo>
                  <a:cubicBezTo>
                    <a:pt x="3125" y="3413"/>
                    <a:pt x="3086" y="3191"/>
                    <a:pt x="3086" y="2968"/>
                  </a:cubicBezTo>
                  <a:cubicBezTo>
                    <a:pt x="3086" y="2450"/>
                    <a:pt x="3286" y="1961"/>
                    <a:pt x="3649" y="1591"/>
                  </a:cubicBezTo>
                  <a:cubicBezTo>
                    <a:pt x="4000" y="1232"/>
                    <a:pt x="4466" y="1024"/>
                    <a:pt x="4965" y="1001"/>
                  </a:cubicBezTo>
                  <a:cubicBezTo>
                    <a:pt x="5315" y="382"/>
                    <a:pt x="5968" y="0"/>
                    <a:pt x="6681" y="0"/>
                  </a:cubicBezTo>
                  <a:cubicBezTo>
                    <a:pt x="7343" y="0"/>
                    <a:pt x="7947" y="324"/>
                    <a:pt x="8314" y="872"/>
                  </a:cubicBezTo>
                  <a:cubicBezTo>
                    <a:pt x="8696" y="515"/>
                    <a:pt x="9207" y="325"/>
                    <a:pt x="9730" y="349"/>
                  </a:cubicBezTo>
                  <a:cubicBezTo>
                    <a:pt x="10213" y="370"/>
                    <a:pt x="10669" y="572"/>
                    <a:pt x="11013" y="916"/>
                  </a:cubicBezTo>
                  <a:cubicBezTo>
                    <a:pt x="11358" y="1259"/>
                    <a:pt x="11560" y="1714"/>
                    <a:pt x="11583" y="2197"/>
                  </a:cubicBezTo>
                  <a:cubicBezTo>
                    <a:pt x="11601" y="2579"/>
                    <a:pt x="11509" y="2950"/>
                    <a:pt x="11316" y="3276"/>
                  </a:cubicBezTo>
                  <a:cubicBezTo>
                    <a:pt x="11930" y="3581"/>
                    <a:pt x="12322" y="4207"/>
                    <a:pt x="12322" y="4897"/>
                  </a:cubicBezTo>
                  <a:cubicBezTo>
                    <a:pt x="12322" y="5383"/>
                    <a:pt x="12128" y="5840"/>
                    <a:pt x="11776" y="6185"/>
                  </a:cubicBezTo>
                  <a:cubicBezTo>
                    <a:pt x="11423" y="6531"/>
                    <a:pt x="10962" y="6715"/>
                    <a:pt x="10476" y="6706"/>
                  </a:cubicBezTo>
                  <a:cubicBezTo>
                    <a:pt x="10049" y="6697"/>
                    <a:pt x="9646" y="6540"/>
                    <a:pt x="9326" y="6261"/>
                  </a:cubicBezTo>
                  <a:cubicBezTo>
                    <a:pt x="9298" y="6368"/>
                    <a:pt x="9257" y="6471"/>
                    <a:pt x="9203" y="6570"/>
                  </a:cubicBezTo>
                  <a:cubicBezTo>
                    <a:pt x="9168" y="6643"/>
                    <a:pt x="9124" y="6711"/>
                    <a:pt x="9074" y="6773"/>
                  </a:cubicBezTo>
                  <a:cubicBezTo>
                    <a:pt x="8740" y="7212"/>
                    <a:pt x="8183" y="7474"/>
                    <a:pt x="7584" y="7474"/>
                  </a:cubicBezTo>
                  <a:close/>
                  <a:moveTo>
                    <a:pt x="5918" y="6159"/>
                  </a:moveTo>
                  <a:cubicBezTo>
                    <a:pt x="5954" y="6159"/>
                    <a:pt x="5985" y="6183"/>
                    <a:pt x="5995" y="6218"/>
                  </a:cubicBezTo>
                  <a:cubicBezTo>
                    <a:pt x="6167" y="6864"/>
                    <a:pt x="6820" y="7315"/>
                    <a:pt x="7584" y="7315"/>
                  </a:cubicBezTo>
                  <a:cubicBezTo>
                    <a:pt x="8134" y="7315"/>
                    <a:pt x="8644" y="7076"/>
                    <a:pt x="8947" y="6676"/>
                  </a:cubicBezTo>
                  <a:cubicBezTo>
                    <a:pt x="8948" y="6675"/>
                    <a:pt x="8948" y="6675"/>
                    <a:pt x="8949" y="6674"/>
                  </a:cubicBezTo>
                  <a:cubicBezTo>
                    <a:pt x="8993" y="6620"/>
                    <a:pt x="9030" y="6561"/>
                    <a:pt x="9061" y="6499"/>
                  </a:cubicBezTo>
                  <a:cubicBezTo>
                    <a:pt x="9061" y="6498"/>
                    <a:pt x="9062" y="6497"/>
                    <a:pt x="9062" y="6496"/>
                  </a:cubicBezTo>
                  <a:cubicBezTo>
                    <a:pt x="9131" y="6368"/>
                    <a:pt x="9177" y="6233"/>
                    <a:pt x="9199" y="6093"/>
                  </a:cubicBezTo>
                  <a:cubicBezTo>
                    <a:pt x="9204" y="6063"/>
                    <a:pt x="9225" y="6039"/>
                    <a:pt x="9254" y="6030"/>
                  </a:cubicBezTo>
                  <a:cubicBezTo>
                    <a:pt x="9282" y="6020"/>
                    <a:pt x="9314" y="6028"/>
                    <a:pt x="9335" y="6050"/>
                  </a:cubicBezTo>
                  <a:cubicBezTo>
                    <a:pt x="9639" y="6361"/>
                    <a:pt x="10046" y="6537"/>
                    <a:pt x="10479" y="6546"/>
                  </a:cubicBezTo>
                  <a:cubicBezTo>
                    <a:pt x="10922" y="6555"/>
                    <a:pt x="11342" y="6386"/>
                    <a:pt x="11664" y="6071"/>
                  </a:cubicBezTo>
                  <a:cubicBezTo>
                    <a:pt x="11986" y="5756"/>
                    <a:pt x="12163" y="5339"/>
                    <a:pt x="12163" y="4897"/>
                  </a:cubicBezTo>
                  <a:cubicBezTo>
                    <a:pt x="12163" y="4240"/>
                    <a:pt x="11773" y="3646"/>
                    <a:pt x="11169" y="3384"/>
                  </a:cubicBezTo>
                  <a:cubicBezTo>
                    <a:pt x="11147" y="3374"/>
                    <a:pt x="11131" y="3356"/>
                    <a:pt x="11124" y="3333"/>
                  </a:cubicBezTo>
                  <a:cubicBezTo>
                    <a:pt x="11117" y="3311"/>
                    <a:pt x="11121" y="3287"/>
                    <a:pt x="11134" y="3267"/>
                  </a:cubicBezTo>
                  <a:cubicBezTo>
                    <a:pt x="11341" y="2950"/>
                    <a:pt x="11441" y="2583"/>
                    <a:pt x="11424" y="2205"/>
                  </a:cubicBezTo>
                  <a:cubicBezTo>
                    <a:pt x="11403" y="1762"/>
                    <a:pt x="11217" y="1344"/>
                    <a:pt x="10900" y="1029"/>
                  </a:cubicBezTo>
                  <a:cubicBezTo>
                    <a:pt x="10584" y="713"/>
                    <a:pt x="10166" y="528"/>
                    <a:pt x="9723" y="508"/>
                  </a:cubicBezTo>
                  <a:cubicBezTo>
                    <a:pt x="9211" y="485"/>
                    <a:pt x="8714" y="684"/>
                    <a:pt x="8358" y="1053"/>
                  </a:cubicBezTo>
                  <a:cubicBezTo>
                    <a:pt x="8340" y="1071"/>
                    <a:pt x="8316" y="1080"/>
                    <a:pt x="8291" y="1077"/>
                  </a:cubicBezTo>
                  <a:cubicBezTo>
                    <a:pt x="8266" y="1074"/>
                    <a:pt x="8244" y="1060"/>
                    <a:pt x="8232" y="1039"/>
                  </a:cubicBezTo>
                  <a:cubicBezTo>
                    <a:pt x="7900" y="488"/>
                    <a:pt x="7320" y="159"/>
                    <a:pt x="6681" y="159"/>
                  </a:cubicBezTo>
                  <a:cubicBezTo>
                    <a:pt x="6012" y="159"/>
                    <a:pt x="5400" y="526"/>
                    <a:pt x="5083" y="1117"/>
                  </a:cubicBezTo>
                  <a:cubicBezTo>
                    <a:pt x="5070" y="1142"/>
                    <a:pt x="5044" y="1158"/>
                    <a:pt x="5015" y="1159"/>
                  </a:cubicBezTo>
                  <a:cubicBezTo>
                    <a:pt x="4540" y="1170"/>
                    <a:pt x="4095" y="1363"/>
                    <a:pt x="3763" y="1702"/>
                  </a:cubicBezTo>
                  <a:cubicBezTo>
                    <a:pt x="3430" y="2042"/>
                    <a:pt x="3246" y="2492"/>
                    <a:pt x="3246" y="2968"/>
                  </a:cubicBezTo>
                  <a:cubicBezTo>
                    <a:pt x="3246" y="3184"/>
                    <a:pt x="3286" y="3399"/>
                    <a:pt x="3364" y="3607"/>
                  </a:cubicBezTo>
                  <a:cubicBezTo>
                    <a:pt x="3372" y="3629"/>
                    <a:pt x="3371" y="3653"/>
                    <a:pt x="3359" y="3674"/>
                  </a:cubicBezTo>
                  <a:cubicBezTo>
                    <a:pt x="3356" y="3680"/>
                    <a:pt x="3356" y="3680"/>
                    <a:pt x="3356" y="3680"/>
                  </a:cubicBezTo>
                  <a:cubicBezTo>
                    <a:pt x="3172" y="4008"/>
                    <a:pt x="2899" y="4264"/>
                    <a:pt x="2565" y="4420"/>
                  </a:cubicBezTo>
                  <a:cubicBezTo>
                    <a:pt x="2232" y="4577"/>
                    <a:pt x="1851" y="4644"/>
                    <a:pt x="1367" y="4633"/>
                  </a:cubicBezTo>
                  <a:cubicBezTo>
                    <a:pt x="845" y="4622"/>
                    <a:pt x="435" y="4328"/>
                    <a:pt x="211" y="4122"/>
                  </a:cubicBezTo>
                  <a:cubicBezTo>
                    <a:pt x="315" y="4481"/>
                    <a:pt x="569" y="4848"/>
                    <a:pt x="924" y="5142"/>
                  </a:cubicBezTo>
                  <a:cubicBezTo>
                    <a:pt x="1461" y="5586"/>
                    <a:pt x="2143" y="5802"/>
                    <a:pt x="2796" y="5734"/>
                  </a:cubicBezTo>
                  <a:cubicBezTo>
                    <a:pt x="2841" y="5730"/>
                    <a:pt x="2841" y="5730"/>
                    <a:pt x="2841" y="5730"/>
                  </a:cubicBezTo>
                  <a:cubicBezTo>
                    <a:pt x="3072" y="5706"/>
                    <a:pt x="3333" y="5679"/>
                    <a:pt x="3479" y="5568"/>
                  </a:cubicBezTo>
                  <a:cubicBezTo>
                    <a:pt x="3507" y="5547"/>
                    <a:pt x="3545" y="5546"/>
                    <a:pt x="3573" y="5565"/>
                  </a:cubicBezTo>
                  <a:cubicBezTo>
                    <a:pt x="3602" y="5585"/>
                    <a:pt x="3614" y="5621"/>
                    <a:pt x="3604" y="5654"/>
                  </a:cubicBezTo>
                  <a:cubicBezTo>
                    <a:pt x="3573" y="5761"/>
                    <a:pt x="3557" y="5870"/>
                    <a:pt x="3557" y="5979"/>
                  </a:cubicBezTo>
                  <a:cubicBezTo>
                    <a:pt x="3558" y="5985"/>
                    <a:pt x="3558" y="5988"/>
                    <a:pt x="3558" y="5992"/>
                  </a:cubicBezTo>
                  <a:cubicBezTo>
                    <a:pt x="3558" y="5994"/>
                    <a:pt x="3558" y="5996"/>
                    <a:pt x="3558" y="5998"/>
                  </a:cubicBezTo>
                  <a:cubicBezTo>
                    <a:pt x="3546" y="6199"/>
                    <a:pt x="3601" y="6393"/>
                    <a:pt x="3714" y="6559"/>
                  </a:cubicBezTo>
                  <a:cubicBezTo>
                    <a:pt x="3715" y="6560"/>
                    <a:pt x="3716" y="6562"/>
                    <a:pt x="3717" y="6564"/>
                  </a:cubicBezTo>
                  <a:cubicBezTo>
                    <a:pt x="3924" y="6915"/>
                    <a:pt x="4305" y="7134"/>
                    <a:pt x="4711" y="7134"/>
                  </a:cubicBezTo>
                  <a:cubicBezTo>
                    <a:pt x="5252" y="7134"/>
                    <a:pt x="5726" y="6750"/>
                    <a:pt x="5840" y="6222"/>
                  </a:cubicBezTo>
                  <a:cubicBezTo>
                    <a:pt x="5847" y="6186"/>
                    <a:pt x="5879" y="6160"/>
                    <a:pt x="5916" y="6159"/>
                  </a:cubicBezTo>
                  <a:cubicBezTo>
                    <a:pt x="5916" y="6159"/>
                    <a:pt x="5917" y="6159"/>
                    <a:pt x="5918" y="6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372476" y="3414713"/>
              <a:ext cx="2155822" cy="2327275"/>
            </a:xfrm>
            <a:custGeom>
              <a:avLst/>
              <a:gdLst/>
              <a:ahLst/>
              <a:cxnLst/>
              <a:rect l="l" t="t" r="r" b="b"/>
              <a:pathLst>
                <a:path w="2348" h="2536" extrusionOk="0">
                  <a:moveTo>
                    <a:pt x="715" y="2536"/>
                  </a:moveTo>
                  <a:cubicBezTo>
                    <a:pt x="696" y="2536"/>
                    <a:pt x="677" y="2529"/>
                    <a:pt x="662" y="2516"/>
                  </a:cubicBezTo>
                  <a:cubicBezTo>
                    <a:pt x="200" y="2112"/>
                    <a:pt x="0" y="1520"/>
                    <a:pt x="140" y="971"/>
                  </a:cubicBezTo>
                  <a:cubicBezTo>
                    <a:pt x="286" y="402"/>
                    <a:pt x="815" y="0"/>
                    <a:pt x="1370" y="38"/>
                  </a:cubicBezTo>
                  <a:cubicBezTo>
                    <a:pt x="1641" y="56"/>
                    <a:pt x="1913" y="195"/>
                    <a:pt x="2097" y="409"/>
                  </a:cubicBezTo>
                  <a:cubicBezTo>
                    <a:pt x="2266" y="605"/>
                    <a:pt x="2348" y="844"/>
                    <a:pt x="2328" y="1083"/>
                  </a:cubicBezTo>
                  <a:cubicBezTo>
                    <a:pt x="2306" y="1349"/>
                    <a:pt x="2164" y="1599"/>
                    <a:pt x="1956" y="1733"/>
                  </a:cubicBezTo>
                  <a:cubicBezTo>
                    <a:pt x="1748" y="1869"/>
                    <a:pt x="1477" y="1876"/>
                    <a:pt x="1249" y="1753"/>
                  </a:cubicBezTo>
                  <a:cubicBezTo>
                    <a:pt x="1006" y="1623"/>
                    <a:pt x="874" y="1372"/>
                    <a:pt x="920" y="1130"/>
                  </a:cubicBezTo>
                  <a:cubicBezTo>
                    <a:pt x="949" y="978"/>
                    <a:pt x="1043" y="853"/>
                    <a:pt x="1167" y="805"/>
                  </a:cubicBezTo>
                  <a:cubicBezTo>
                    <a:pt x="1290" y="757"/>
                    <a:pt x="1443" y="789"/>
                    <a:pt x="1539" y="884"/>
                  </a:cubicBezTo>
                  <a:cubicBezTo>
                    <a:pt x="1588" y="933"/>
                    <a:pt x="1618" y="996"/>
                    <a:pt x="1622" y="1061"/>
                  </a:cubicBezTo>
                  <a:cubicBezTo>
                    <a:pt x="1625" y="1105"/>
                    <a:pt x="1592" y="1143"/>
                    <a:pt x="1548" y="1146"/>
                  </a:cubicBezTo>
                  <a:cubicBezTo>
                    <a:pt x="1504" y="1149"/>
                    <a:pt x="1466" y="1116"/>
                    <a:pt x="1463" y="1072"/>
                  </a:cubicBezTo>
                  <a:cubicBezTo>
                    <a:pt x="1461" y="1046"/>
                    <a:pt x="1448" y="1019"/>
                    <a:pt x="1426" y="997"/>
                  </a:cubicBezTo>
                  <a:cubicBezTo>
                    <a:pt x="1376" y="947"/>
                    <a:pt x="1289" y="928"/>
                    <a:pt x="1225" y="953"/>
                  </a:cubicBezTo>
                  <a:cubicBezTo>
                    <a:pt x="1138" y="987"/>
                    <a:pt x="1091" y="1083"/>
                    <a:pt x="1077" y="1160"/>
                  </a:cubicBezTo>
                  <a:cubicBezTo>
                    <a:pt x="1039" y="1360"/>
                    <a:pt x="1174" y="1532"/>
                    <a:pt x="1324" y="1613"/>
                  </a:cubicBezTo>
                  <a:cubicBezTo>
                    <a:pt x="1501" y="1708"/>
                    <a:pt x="1710" y="1703"/>
                    <a:pt x="1869" y="1600"/>
                  </a:cubicBezTo>
                  <a:cubicBezTo>
                    <a:pt x="2036" y="1491"/>
                    <a:pt x="2151" y="1288"/>
                    <a:pt x="2169" y="1070"/>
                  </a:cubicBezTo>
                  <a:cubicBezTo>
                    <a:pt x="2185" y="874"/>
                    <a:pt x="2116" y="676"/>
                    <a:pt x="1976" y="513"/>
                  </a:cubicBezTo>
                  <a:cubicBezTo>
                    <a:pt x="1819" y="331"/>
                    <a:pt x="1589" y="213"/>
                    <a:pt x="1360" y="197"/>
                  </a:cubicBezTo>
                  <a:cubicBezTo>
                    <a:pt x="879" y="165"/>
                    <a:pt x="421" y="514"/>
                    <a:pt x="295" y="1011"/>
                  </a:cubicBezTo>
                  <a:cubicBezTo>
                    <a:pt x="169" y="1501"/>
                    <a:pt x="350" y="2031"/>
                    <a:pt x="767" y="2396"/>
                  </a:cubicBezTo>
                  <a:cubicBezTo>
                    <a:pt x="800" y="2425"/>
                    <a:pt x="804" y="2475"/>
                    <a:pt x="775" y="2509"/>
                  </a:cubicBezTo>
                  <a:cubicBezTo>
                    <a:pt x="759" y="2527"/>
                    <a:pt x="737" y="2536"/>
                    <a:pt x="715" y="2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3571876" y="4186238"/>
              <a:ext cx="2039936" cy="1635123"/>
            </a:xfrm>
            <a:custGeom>
              <a:avLst/>
              <a:gdLst/>
              <a:ahLst/>
              <a:cxnLst/>
              <a:rect l="l" t="t" r="r" b="b"/>
              <a:pathLst>
                <a:path w="2224" h="1782" extrusionOk="0">
                  <a:moveTo>
                    <a:pt x="1431" y="1782"/>
                  </a:moveTo>
                  <a:cubicBezTo>
                    <a:pt x="1237" y="1782"/>
                    <a:pt x="1055" y="1697"/>
                    <a:pt x="930" y="1549"/>
                  </a:cubicBezTo>
                  <a:cubicBezTo>
                    <a:pt x="788" y="1380"/>
                    <a:pt x="761" y="1146"/>
                    <a:pt x="863" y="968"/>
                  </a:cubicBezTo>
                  <a:cubicBezTo>
                    <a:pt x="922" y="865"/>
                    <a:pt x="1030" y="796"/>
                    <a:pt x="1145" y="786"/>
                  </a:cubicBezTo>
                  <a:cubicBezTo>
                    <a:pt x="1251" y="777"/>
                    <a:pt x="1351" y="819"/>
                    <a:pt x="1418" y="902"/>
                  </a:cubicBezTo>
                  <a:cubicBezTo>
                    <a:pt x="1454" y="945"/>
                    <a:pt x="1474" y="996"/>
                    <a:pt x="1478" y="1049"/>
                  </a:cubicBezTo>
                  <a:cubicBezTo>
                    <a:pt x="1481" y="1093"/>
                    <a:pt x="1448" y="1131"/>
                    <a:pt x="1404" y="1134"/>
                  </a:cubicBezTo>
                  <a:cubicBezTo>
                    <a:pt x="1360" y="1138"/>
                    <a:pt x="1322" y="1104"/>
                    <a:pt x="1319" y="1061"/>
                  </a:cubicBezTo>
                  <a:cubicBezTo>
                    <a:pt x="1318" y="1040"/>
                    <a:pt x="1309" y="1020"/>
                    <a:pt x="1295" y="1003"/>
                  </a:cubicBezTo>
                  <a:cubicBezTo>
                    <a:pt x="1251" y="949"/>
                    <a:pt x="1197" y="942"/>
                    <a:pt x="1159" y="945"/>
                  </a:cubicBezTo>
                  <a:cubicBezTo>
                    <a:pt x="1095" y="951"/>
                    <a:pt x="1035" y="990"/>
                    <a:pt x="1002" y="1047"/>
                  </a:cubicBezTo>
                  <a:cubicBezTo>
                    <a:pt x="933" y="1168"/>
                    <a:pt x="953" y="1328"/>
                    <a:pt x="1052" y="1446"/>
                  </a:cubicBezTo>
                  <a:cubicBezTo>
                    <a:pt x="1146" y="1558"/>
                    <a:pt x="1284" y="1622"/>
                    <a:pt x="1431" y="1622"/>
                  </a:cubicBezTo>
                  <a:cubicBezTo>
                    <a:pt x="1433" y="1622"/>
                    <a:pt x="1435" y="1622"/>
                    <a:pt x="1437" y="1622"/>
                  </a:cubicBezTo>
                  <a:cubicBezTo>
                    <a:pt x="1593" y="1621"/>
                    <a:pt x="1738" y="1550"/>
                    <a:pt x="1835" y="1428"/>
                  </a:cubicBezTo>
                  <a:cubicBezTo>
                    <a:pt x="2050" y="1160"/>
                    <a:pt x="2024" y="774"/>
                    <a:pt x="1775" y="510"/>
                  </a:cubicBezTo>
                  <a:cubicBezTo>
                    <a:pt x="1527" y="246"/>
                    <a:pt x="1132" y="173"/>
                    <a:pt x="794" y="328"/>
                  </a:cubicBezTo>
                  <a:cubicBezTo>
                    <a:pt x="478" y="472"/>
                    <a:pt x="255" y="785"/>
                    <a:pt x="165" y="1209"/>
                  </a:cubicBezTo>
                  <a:cubicBezTo>
                    <a:pt x="156" y="1252"/>
                    <a:pt x="114" y="1280"/>
                    <a:pt x="71" y="1271"/>
                  </a:cubicBezTo>
                  <a:cubicBezTo>
                    <a:pt x="28" y="1262"/>
                    <a:pt x="0" y="1219"/>
                    <a:pt x="9" y="1176"/>
                  </a:cubicBezTo>
                  <a:cubicBezTo>
                    <a:pt x="109" y="701"/>
                    <a:pt x="364" y="349"/>
                    <a:pt x="727" y="183"/>
                  </a:cubicBezTo>
                  <a:cubicBezTo>
                    <a:pt x="1128" y="0"/>
                    <a:pt x="1596" y="87"/>
                    <a:pt x="1891" y="400"/>
                  </a:cubicBezTo>
                  <a:cubicBezTo>
                    <a:pt x="2196" y="723"/>
                    <a:pt x="2224" y="1197"/>
                    <a:pt x="1960" y="1528"/>
                  </a:cubicBezTo>
                  <a:cubicBezTo>
                    <a:pt x="1832" y="1687"/>
                    <a:pt x="1642" y="1780"/>
                    <a:pt x="1439" y="1782"/>
                  </a:cubicBezTo>
                  <a:cubicBezTo>
                    <a:pt x="1436" y="1782"/>
                    <a:pt x="1434" y="1782"/>
                    <a:pt x="1431" y="1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524501" y="685800"/>
              <a:ext cx="2946400" cy="2643188"/>
            </a:xfrm>
            <a:custGeom>
              <a:avLst/>
              <a:gdLst/>
              <a:ahLst/>
              <a:cxnLst/>
              <a:rect l="l" t="t" r="r" b="b"/>
              <a:pathLst>
                <a:path w="3212" h="2881" extrusionOk="0">
                  <a:moveTo>
                    <a:pt x="1501" y="2881"/>
                  </a:moveTo>
                  <a:cubicBezTo>
                    <a:pt x="1444" y="2881"/>
                    <a:pt x="1387" y="2878"/>
                    <a:pt x="1330" y="2871"/>
                  </a:cubicBezTo>
                  <a:cubicBezTo>
                    <a:pt x="957" y="2825"/>
                    <a:pt x="624" y="2628"/>
                    <a:pt x="367" y="2302"/>
                  </a:cubicBezTo>
                  <a:cubicBezTo>
                    <a:pt x="0" y="1819"/>
                    <a:pt x="66" y="1128"/>
                    <a:pt x="515" y="729"/>
                  </a:cubicBezTo>
                  <a:cubicBezTo>
                    <a:pt x="836" y="458"/>
                    <a:pt x="1273" y="438"/>
                    <a:pt x="1630" y="676"/>
                  </a:cubicBezTo>
                  <a:cubicBezTo>
                    <a:pt x="1941" y="877"/>
                    <a:pt x="2070" y="1243"/>
                    <a:pt x="1936" y="1545"/>
                  </a:cubicBezTo>
                  <a:cubicBezTo>
                    <a:pt x="1935" y="1546"/>
                    <a:pt x="1935" y="1547"/>
                    <a:pt x="1934" y="1548"/>
                  </a:cubicBezTo>
                  <a:cubicBezTo>
                    <a:pt x="1928" y="1561"/>
                    <a:pt x="1921" y="1579"/>
                    <a:pt x="1914" y="1596"/>
                  </a:cubicBezTo>
                  <a:cubicBezTo>
                    <a:pt x="1906" y="1617"/>
                    <a:pt x="1897" y="1638"/>
                    <a:pt x="1888" y="1656"/>
                  </a:cubicBezTo>
                  <a:cubicBezTo>
                    <a:pt x="1887" y="1659"/>
                    <a:pt x="1885" y="1662"/>
                    <a:pt x="1883" y="1665"/>
                  </a:cubicBezTo>
                  <a:cubicBezTo>
                    <a:pt x="1807" y="1778"/>
                    <a:pt x="1695" y="1851"/>
                    <a:pt x="1566" y="1869"/>
                  </a:cubicBezTo>
                  <a:cubicBezTo>
                    <a:pt x="1564" y="1869"/>
                    <a:pt x="1563" y="1870"/>
                    <a:pt x="1562" y="1870"/>
                  </a:cubicBezTo>
                  <a:cubicBezTo>
                    <a:pt x="1364" y="1887"/>
                    <a:pt x="1131" y="1780"/>
                    <a:pt x="1088" y="1544"/>
                  </a:cubicBezTo>
                  <a:cubicBezTo>
                    <a:pt x="1081" y="1501"/>
                    <a:pt x="1109" y="1459"/>
                    <a:pt x="1153" y="1452"/>
                  </a:cubicBezTo>
                  <a:cubicBezTo>
                    <a:pt x="1196" y="1444"/>
                    <a:pt x="1238" y="1473"/>
                    <a:pt x="1246" y="1516"/>
                  </a:cubicBezTo>
                  <a:cubicBezTo>
                    <a:pt x="1271" y="1657"/>
                    <a:pt x="1418" y="1721"/>
                    <a:pt x="1545" y="1711"/>
                  </a:cubicBezTo>
                  <a:cubicBezTo>
                    <a:pt x="1626" y="1699"/>
                    <a:pt x="1698" y="1653"/>
                    <a:pt x="1747" y="1581"/>
                  </a:cubicBezTo>
                  <a:cubicBezTo>
                    <a:pt x="1753" y="1568"/>
                    <a:pt x="1759" y="1552"/>
                    <a:pt x="1766" y="1537"/>
                  </a:cubicBezTo>
                  <a:cubicBezTo>
                    <a:pt x="1774" y="1517"/>
                    <a:pt x="1782" y="1497"/>
                    <a:pt x="1791" y="1479"/>
                  </a:cubicBezTo>
                  <a:cubicBezTo>
                    <a:pt x="1890" y="1253"/>
                    <a:pt x="1783" y="965"/>
                    <a:pt x="1542" y="809"/>
                  </a:cubicBezTo>
                  <a:cubicBezTo>
                    <a:pt x="1245" y="611"/>
                    <a:pt x="883" y="627"/>
                    <a:pt x="619" y="849"/>
                  </a:cubicBezTo>
                  <a:cubicBezTo>
                    <a:pt x="233" y="1192"/>
                    <a:pt x="177" y="1788"/>
                    <a:pt x="493" y="2204"/>
                  </a:cubicBezTo>
                  <a:cubicBezTo>
                    <a:pt x="723" y="2495"/>
                    <a:pt x="1019" y="2672"/>
                    <a:pt x="1349" y="2713"/>
                  </a:cubicBezTo>
                  <a:cubicBezTo>
                    <a:pt x="1851" y="2770"/>
                    <a:pt x="2336" y="2541"/>
                    <a:pt x="2645" y="2099"/>
                  </a:cubicBezTo>
                  <a:cubicBezTo>
                    <a:pt x="3042" y="1518"/>
                    <a:pt x="3017" y="729"/>
                    <a:pt x="2584" y="137"/>
                  </a:cubicBezTo>
                  <a:cubicBezTo>
                    <a:pt x="2558" y="102"/>
                    <a:pt x="2565" y="52"/>
                    <a:pt x="2601" y="26"/>
                  </a:cubicBezTo>
                  <a:cubicBezTo>
                    <a:pt x="2636" y="0"/>
                    <a:pt x="2686" y="7"/>
                    <a:pt x="2712" y="43"/>
                  </a:cubicBezTo>
                  <a:cubicBezTo>
                    <a:pt x="3186" y="689"/>
                    <a:pt x="3212" y="1552"/>
                    <a:pt x="2777" y="2190"/>
                  </a:cubicBezTo>
                  <a:cubicBezTo>
                    <a:pt x="2468" y="2631"/>
                    <a:pt x="2000" y="2881"/>
                    <a:pt x="1501" y="28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19" name="Google Shape;319;p7"/>
          <p:cNvGrpSpPr/>
          <p:nvPr/>
        </p:nvGrpSpPr>
        <p:grpSpPr>
          <a:xfrm flipH="1">
            <a:off x="8431497" y="1090458"/>
            <a:ext cx="1004635" cy="316181"/>
            <a:chOff x="6872288" y="1987550"/>
            <a:chExt cx="3752838" cy="1181102"/>
          </a:xfrm>
        </p:grpSpPr>
        <p:sp>
          <p:nvSpPr>
            <p:cNvPr id="320" name="Google Shape;320;p7"/>
            <p:cNvSpPr/>
            <p:nvPr/>
          </p:nvSpPr>
          <p:spPr>
            <a:xfrm>
              <a:off x="6897688" y="2012950"/>
              <a:ext cx="3702052" cy="1130299"/>
            </a:xfrm>
            <a:custGeom>
              <a:avLst/>
              <a:gdLst/>
              <a:ahLst/>
              <a:cxnLst/>
              <a:rect l="l" t="t" r="r" b="b"/>
              <a:pathLst>
                <a:path w="9549" h="2915" extrusionOk="0">
                  <a:moveTo>
                    <a:pt x="434" y="1945"/>
                  </a:moveTo>
                  <a:cubicBezTo>
                    <a:pt x="451" y="1943"/>
                    <a:pt x="468" y="1942"/>
                    <a:pt x="486" y="1942"/>
                  </a:cubicBezTo>
                  <a:cubicBezTo>
                    <a:pt x="3544" y="1942"/>
                    <a:pt x="3544" y="1942"/>
                    <a:pt x="3544" y="1942"/>
                  </a:cubicBezTo>
                  <a:cubicBezTo>
                    <a:pt x="3788" y="1917"/>
                    <a:pt x="3978" y="1710"/>
                    <a:pt x="3978" y="1459"/>
                  </a:cubicBezTo>
                  <a:cubicBezTo>
                    <a:pt x="3978" y="1190"/>
                    <a:pt x="3760" y="973"/>
                    <a:pt x="3492" y="973"/>
                  </a:cubicBezTo>
                  <a:cubicBezTo>
                    <a:pt x="2781" y="973"/>
                    <a:pt x="2781" y="973"/>
                    <a:pt x="2781" y="973"/>
                  </a:cubicBezTo>
                  <a:cubicBezTo>
                    <a:pt x="2513" y="973"/>
                    <a:pt x="2295" y="755"/>
                    <a:pt x="2295" y="487"/>
                  </a:cubicBezTo>
                  <a:cubicBezTo>
                    <a:pt x="2295" y="218"/>
                    <a:pt x="2513" y="0"/>
                    <a:pt x="2781" y="0"/>
                  </a:cubicBezTo>
                  <a:cubicBezTo>
                    <a:pt x="9062" y="0"/>
                    <a:pt x="9062" y="0"/>
                    <a:pt x="9062" y="0"/>
                  </a:cubicBezTo>
                  <a:cubicBezTo>
                    <a:pt x="9331" y="0"/>
                    <a:pt x="9549" y="218"/>
                    <a:pt x="9549" y="487"/>
                  </a:cubicBezTo>
                  <a:cubicBezTo>
                    <a:pt x="9549" y="755"/>
                    <a:pt x="9331" y="973"/>
                    <a:pt x="9062" y="973"/>
                  </a:cubicBezTo>
                  <a:cubicBezTo>
                    <a:pt x="5612" y="973"/>
                    <a:pt x="5612" y="973"/>
                    <a:pt x="5612" y="973"/>
                  </a:cubicBezTo>
                  <a:cubicBezTo>
                    <a:pt x="5343" y="973"/>
                    <a:pt x="5125" y="1190"/>
                    <a:pt x="5125" y="1459"/>
                  </a:cubicBezTo>
                  <a:cubicBezTo>
                    <a:pt x="5125" y="1710"/>
                    <a:pt x="5316" y="1917"/>
                    <a:pt x="5560" y="1942"/>
                  </a:cubicBezTo>
                  <a:cubicBezTo>
                    <a:pt x="6767" y="1942"/>
                    <a:pt x="6767" y="1942"/>
                    <a:pt x="6767" y="1942"/>
                  </a:cubicBezTo>
                  <a:cubicBezTo>
                    <a:pt x="6784" y="1942"/>
                    <a:pt x="6802" y="1943"/>
                    <a:pt x="6819" y="1945"/>
                  </a:cubicBezTo>
                  <a:cubicBezTo>
                    <a:pt x="7063" y="1971"/>
                    <a:pt x="7253" y="2178"/>
                    <a:pt x="7253" y="2429"/>
                  </a:cubicBezTo>
                  <a:cubicBezTo>
                    <a:pt x="7253" y="2697"/>
                    <a:pt x="7035" y="2915"/>
                    <a:pt x="6767" y="2915"/>
                  </a:cubicBezTo>
                  <a:cubicBezTo>
                    <a:pt x="486" y="2915"/>
                    <a:pt x="486" y="2915"/>
                    <a:pt x="486" y="2915"/>
                  </a:cubicBezTo>
                  <a:cubicBezTo>
                    <a:pt x="217" y="2915"/>
                    <a:pt x="0" y="2697"/>
                    <a:pt x="0" y="2429"/>
                  </a:cubicBezTo>
                  <a:cubicBezTo>
                    <a:pt x="0" y="2178"/>
                    <a:pt x="190" y="1971"/>
                    <a:pt x="434" y="19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872288" y="1987550"/>
              <a:ext cx="3752838" cy="1181102"/>
            </a:xfrm>
            <a:custGeom>
              <a:avLst/>
              <a:gdLst/>
              <a:ahLst/>
              <a:cxnLst/>
              <a:rect l="l" t="t" r="r" b="b"/>
              <a:pathLst>
                <a:path w="9678" h="3043" extrusionOk="0">
                  <a:moveTo>
                    <a:pt x="6832" y="3043"/>
                  </a:moveTo>
                  <a:cubicBezTo>
                    <a:pt x="551" y="3043"/>
                    <a:pt x="551" y="3043"/>
                    <a:pt x="551" y="3043"/>
                  </a:cubicBezTo>
                  <a:cubicBezTo>
                    <a:pt x="247" y="3043"/>
                    <a:pt x="0" y="2796"/>
                    <a:pt x="0" y="2493"/>
                  </a:cubicBezTo>
                  <a:cubicBezTo>
                    <a:pt x="0" y="2210"/>
                    <a:pt x="212" y="1975"/>
                    <a:pt x="492" y="1945"/>
                  </a:cubicBezTo>
                  <a:cubicBezTo>
                    <a:pt x="492" y="1945"/>
                    <a:pt x="492" y="1945"/>
                    <a:pt x="492" y="1945"/>
                  </a:cubicBezTo>
                  <a:cubicBezTo>
                    <a:pt x="512" y="1943"/>
                    <a:pt x="532" y="1942"/>
                    <a:pt x="551" y="1942"/>
                  </a:cubicBezTo>
                  <a:cubicBezTo>
                    <a:pt x="3605" y="1942"/>
                    <a:pt x="3605" y="1942"/>
                    <a:pt x="3605" y="1942"/>
                  </a:cubicBezTo>
                  <a:cubicBezTo>
                    <a:pt x="3818" y="1918"/>
                    <a:pt x="3979" y="1738"/>
                    <a:pt x="3979" y="1523"/>
                  </a:cubicBezTo>
                  <a:cubicBezTo>
                    <a:pt x="3979" y="1290"/>
                    <a:pt x="3789" y="1101"/>
                    <a:pt x="3557" y="1101"/>
                  </a:cubicBezTo>
                  <a:cubicBezTo>
                    <a:pt x="2846" y="1101"/>
                    <a:pt x="2846" y="1101"/>
                    <a:pt x="2846" y="1101"/>
                  </a:cubicBezTo>
                  <a:cubicBezTo>
                    <a:pt x="2543" y="1101"/>
                    <a:pt x="2296" y="854"/>
                    <a:pt x="2296" y="551"/>
                  </a:cubicBezTo>
                  <a:cubicBezTo>
                    <a:pt x="2296" y="247"/>
                    <a:pt x="2543" y="0"/>
                    <a:pt x="2846" y="0"/>
                  </a:cubicBezTo>
                  <a:cubicBezTo>
                    <a:pt x="9127" y="0"/>
                    <a:pt x="9127" y="0"/>
                    <a:pt x="9127" y="0"/>
                  </a:cubicBezTo>
                  <a:cubicBezTo>
                    <a:pt x="9431" y="0"/>
                    <a:pt x="9678" y="247"/>
                    <a:pt x="9678" y="551"/>
                  </a:cubicBezTo>
                  <a:cubicBezTo>
                    <a:pt x="9678" y="854"/>
                    <a:pt x="9431" y="1101"/>
                    <a:pt x="9127" y="1101"/>
                  </a:cubicBezTo>
                  <a:cubicBezTo>
                    <a:pt x="5677" y="1101"/>
                    <a:pt x="5677" y="1101"/>
                    <a:pt x="5677" y="1101"/>
                  </a:cubicBezTo>
                  <a:cubicBezTo>
                    <a:pt x="5444" y="1101"/>
                    <a:pt x="5254" y="1290"/>
                    <a:pt x="5254" y="1523"/>
                  </a:cubicBezTo>
                  <a:cubicBezTo>
                    <a:pt x="5254" y="1738"/>
                    <a:pt x="5415" y="1918"/>
                    <a:pt x="5628" y="1942"/>
                  </a:cubicBezTo>
                  <a:cubicBezTo>
                    <a:pt x="6832" y="1942"/>
                    <a:pt x="6832" y="1942"/>
                    <a:pt x="6832" y="1942"/>
                  </a:cubicBezTo>
                  <a:cubicBezTo>
                    <a:pt x="6851" y="1942"/>
                    <a:pt x="6871" y="1943"/>
                    <a:pt x="6891" y="1945"/>
                  </a:cubicBezTo>
                  <a:cubicBezTo>
                    <a:pt x="7171" y="1975"/>
                    <a:pt x="7382" y="2210"/>
                    <a:pt x="7382" y="2493"/>
                  </a:cubicBezTo>
                  <a:cubicBezTo>
                    <a:pt x="7382" y="2796"/>
                    <a:pt x="7135" y="3043"/>
                    <a:pt x="6832" y="3043"/>
                  </a:cubicBezTo>
                  <a:close/>
                  <a:moveTo>
                    <a:pt x="506" y="2073"/>
                  </a:moveTo>
                  <a:cubicBezTo>
                    <a:pt x="291" y="2096"/>
                    <a:pt x="129" y="2276"/>
                    <a:pt x="129" y="2493"/>
                  </a:cubicBezTo>
                  <a:cubicBezTo>
                    <a:pt x="129" y="2725"/>
                    <a:pt x="318" y="2915"/>
                    <a:pt x="551" y="2915"/>
                  </a:cubicBezTo>
                  <a:cubicBezTo>
                    <a:pt x="6832" y="2915"/>
                    <a:pt x="6832" y="2915"/>
                    <a:pt x="6832" y="2915"/>
                  </a:cubicBezTo>
                  <a:cubicBezTo>
                    <a:pt x="7065" y="2915"/>
                    <a:pt x="7254" y="2725"/>
                    <a:pt x="7254" y="2493"/>
                  </a:cubicBezTo>
                  <a:cubicBezTo>
                    <a:pt x="7254" y="2276"/>
                    <a:pt x="7092" y="2096"/>
                    <a:pt x="6877" y="2073"/>
                  </a:cubicBezTo>
                  <a:cubicBezTo>
                    <a:pt x="6862" y="2071"/>
                    <a:pt x="6847" y="2071"/>
                    <a:pt x="6832" y="2071"/>
                  </a:cubicBezTo>
                  <a:cubicBezTo>
                    <a:pt x="5621" y="2071"/>
                    <a:pt x="5621" y="2071"/>
                    <a:pt x="5621" y="2071"/>
                  </a:cubicBezTo>
                  <a:cubicBezTo>
                    <a:pt x="5618" y="2070"/>
                    <a:pt x="5618" y="2070"/>
                    <a:pt x="5618" y="2070"/>
                  </a:cubicBezTo>
                  <a:cubicBezTo>
                    <a:pt x="5338" y="2041"/>
                    <a:pt x="5126" y="1805"/>
                    <a:pt x="5126" y="1523"/>
                  </a:cubicBezTo>
                  <a:cubicBezTo>
                    <a:pt x="5126" y="1220"/>
                    <a:pt x="5373" y="973"/>
                    <a:pt x="5677" y="973"/>
                  </a:cubicBezTo>
                  <a:cubicBezTo>
                    <a:pt x="9127" y="973"/>
                    <a:pt x="9127" y="973"/>
                    <a:pt x="9127" y="973"/>
                  </a:cubicBezTo>
                  <a:cubicBezTo>
                    <a:pt x="9360" y="973"/>
                    <a:pt x="9549" y="783"/>
                    <a:pt x="9549" y="551"/>
                  </a:cubicBezTo>
                  <a:cubicBezTo>
                    <a:pt x="9549" y="318"/>
                    <a:pt x="9360" y="129"/>
                    <a:pt x="9127" y="129"/>
                  </a:cubicBezTo>
                  <a:cubicBezTo>
                    <a:pt x="2846" y="129"/>
                    <a:pt x="2846" y="129"/>
                    <a:pt x="2846" y="129"/>
                  </a:cubicBezTo>
                  <a:cubicBezTo>
                    <a:pt x="2613" y="129"/>
                    <a:pt x="2424" y="318"/>
                    <a:pt x="2424" y="551"/>
                  </a:cubicBezTo>
                  <a:cubicBezTo>
                    <a:pt x="2424" y="783"/>
                    <a:pt x="2613" y="973"/>
                    <a:pt x="2846" y="973"/>
                  </a:cubicBezTo>
                  <a:cubicBezTo>
                    <a:pt x="3557" y="973"/>
                    <a:pt x="3557" y="973"/>
                    <a:pt x="3557" y="973"/>
                  </a:cubicBezTo>
                  <a:cubicBezTo>
                    <a:pt x="3860" y="973"/>
                    <a:pt x="4107" y="1220"/>
                    <a:pt x="4107" y="1523"/>
                  </a:cubicBezTo>
                  <a:cubicBezTo>
                    <a:pt x="4107" y="1805"/>
                    <a:pt x="3896" y="2041"/>
                    <a:pt x="3615" y="2070"/>
                  </a:cubicBezTo>
                  <a:cubicBezTo>
                    <a:pt x="3609" y="2071"/>
                    <a:pt x="3609" y="2071"/>
                    <a:pt x="3609" y="2071"/>
                  </a:cubicBezTo>
                  <a:cubicBezTo>
                    <a:pt x="551" y="2071"/>
                    <a:pt x="551" y="2071"/>
                    <a:pt x="551" y="2071"/>
                  </a:cubicBezTo>
                  <a:cubicBezTo>
                    <a:pt x="536" y="2071"/>
                    <a:pt x="521" y="2071"/>
                    <a:pt x="506" y="2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22" name="Google Shape;322;p7"/>
          <p:cNvSpPr txBox="1"/>
          <p:nvPr>
            <p:ph type="title"/>
          </p:nvPr>
        </p:nvSpPr>
        <p:spPr>
          <a:xfrm>
            <a:off x="720000" y="445025"/>
            <a:ext cx="45225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7"/>
          <p:cNvSpPr txBox="1"/>
          <p:nvPr>
            <p:ph type="subTitle" idx="1"/>
          </p:nvPr>
        </p:nvSpPr>
        <p:spPr>
          <a:xfrm>
            <a:off x="720000" y="1682900"/>
            <a:ext cx="4941300" cy="29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24" name="Google Shape;324;p7"/>
          <p:cNvSpPr/>
          <p:nvPr>
            <p:ph type="pic" idx="2"/>
          </p:nvPr>
        </p:nvSpPr>
        <p:spPr>
          <a:xfrm>
            <a:off x="5837375" y="1682900"/>
            <a:ext cx="2593500" cy="25935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8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327" name="Google Shape;327;p8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8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8"/>
          <p:cNvGrpSpPr/>
          <p:nvPr/>
        </p:nvGrpSpPr>
        <p:grpSpPr>
          <a:xfrm>
            <a:off x="1116000" y="650242"/>
            <a:ext cx="6912000" cy="3843000"/>
            <a:chOff x="1116000" y="650242"/>
            <a:chExt cx="6912000" cy="3843000"/>
          </a:xfrm>
        </p:grpSpPr>
        <p:sp>
          <p:nvSpPr>
            <p:cNvPr id="330" name="Google Shape;330;p8"/>
            <p:cNvSpPr/>
            <p:nvPr/>
          </p:nvSpPr>
          <p:spPr>
            <a:xfrm>
              <a:off x="1116000" y="650242"/>
              <a:ext cx="6912000" cy="3843000"/>
            </a:xfrm>
            <a:prstGeom prst="roundRect">
              <a:avLst>
                <a:gd name="adj" fmla="val 405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253150" y="743467"/>
              <a:ext cx="6637697" cy="3656565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2" name="Google Shape;332;p8"/>
          <p:cNvGrpSpPr/>
          <p:nvPr/>
        </p:nvGrpSpPr>
        <p:grpSpPr>
          <a:xfrm>
            <a:off x="321411" y="1129369"/>
            <a:ext cx="8501178" cy="2627108"/>
            <a:chOff x="321411" y="1129369"/>
            <a:chExt cx="8501178" cy="2627108"/>
          </a:xfrm>
        </p:grpSpPr>
        <p:grpSp>
          <p:nvGrpSpPr>
            <p:cNvPr id="333" name="Google Shape;333;p8"/>
            <p:cNvGrpSpPr/>
            <p:nvPr/>
          </p:nvGrpSpPr>
          <p:grpSpPr>
            <a:xfrm flipH="1">
              <a:off x="7600391" y="1129369"/>
              <a:ext cx="1222197" cy="741521"/>
              <a:chOff x="441326" y="0"/>
              <a:chExt cx="11306174" cy="6859581"/>
            </a:xfrm>
          </p:grpSpPr>
          <p:sp>
            <p:nvSpPr>
              <p:cNvPr id="334" name="Google Shape;334;p8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39" name="Google Shape;339;p8"/>
            <p:cNvGrpSpPr/>
            <p:nvPr/>
          </p:nvGrpSpPr>
          <p:grpSpPr>
            <a:xfrm>
              <a:off x="321411" y="3014956"/>
              <a:ext cx="1222197" cy="741521"/>
              <a:chOff x="441326" y="0"/>
              <a:chExt cx="11306174" cy="6859581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45" name="Google Shape;345;p8"/>
          <p:cNvGrpSpPr/>
          <p:nvPr/>
        </p:nvGrpSpPr>
        <p:grpSpPr>
          <a:xfrm>
            <a:off x="307067" y="1366459"/>
            <a:ext cx="8529865" cy="2390024"/>
            <a:chOff x="307067" y="1366459"/>
            <a:chExt cx="8529865" cy="2390024"/>
          </a:xfrm>
        </p:grpSpPr>
        <p:grpSp>
          <p:nvGrpSpPr>
            <p:cNvPr id="346" name="Google Shape;346;p8"/>
            <p:cNvGrpSpPr/>
            <p:nvPr/>
          </p:nvGrpSpPr>
          <p:grpSpPr>
            <a:xfrm>
              <a:off x="307067" y="1366459"/>
              <a:ext cx="946090" cy="297874"/>
              <a:chOff x="6872288" y="1987550"/>
              <a:chExt cx="3752838" cy="1181102"/>
            </a:xfrm>
          </p:grpSpPr>
          <p:sp>
            <p:nvSpPr>
              <p:cNvPr id="347" name="Google Shape;347;p8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49" name="Google Shape;349;p8"/>
            <p:cNvGrpSpPr/>
            <p:nvPr/>
          </p:nvGrpSpPr>
          <p:grpSpPr>
            <a:xfrm flipH="1">
              <a:off x="7890842" y="3458609"/>
              <a:ext cx="946090" cy="297874"/>
              <a:chOff x="6872288" y="1987550"/>
              <a:chExt cx="3752838" cy="1181102"/>
            </a:xfrm>
          </p:grpSpPr>
          <p:sp>
            <p:nvSpPr>
              <p:cNvPr id="350" name="Google Shape;350;p8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52" name="Google Shape;352;p8"/>
          <p:cNvSpPr txBox="1"/>
          <p:nvPr>
            <p:ph type="title"/>
          </p:nvPr>
        </p:nvSpPr>
        <p:spPr>
          <a:xfrm>
            <a:off x="1503300" y="2110650"/>
            <a:ext cx="6137400" cy="9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9"/>
          <p:cNvGrpSpPr/>
          <p:nvPr/>
        </p:nvGrpSpPr>
        <p:grpSpPr>
          <a:xfrm>
            <a:off x="-66075" y="-66075"/>
            <a:ext cx="9273700" cy="5306774"/>
            <a:chOff x="-66075" y="-66075"/>
            <a:chExt cx="9273700" cy="5306774"/>
          </a:xfrm>
        </p:grpSpPr>
        <p:pic>
          <p:nvPicPr>
            <p:cNvPr id="355" name="Google Shape;355;p9"/>
            <p:cNvPicPr preferRelativeResize="0"/>
            <p:nvPr/>
          </p:nvPicPr>
          <p:blipFill rotWithShape="1">
            <a:blip r:embed="rId2">
              <a:alphaModFix amt="40000"/>
            </a:blip>
            <a:srcRect l="2229" t="3035"/>
            <a:stretch>
              <a:fillRect/>
            </a:stretch>
          </p:blipFill>
          <p:spPr>
            <a:xfrm>
              <a:off x="-66075" y="-66075"/>
              <a:ext cx="5363773" cy="530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9"/>
            <p:cNvPicPr preferRelativeResize="0"/>
            <p:nvPr/>
          </p:nvPicPr>
          <p:blipFill rotWithShape="1">
            <a:blip r:embed="rId2">
              <a:alphaModFix amt="40000"/>
            </a:blip>
            <a:srcRect l="25755" t="853" b="2181"/>
            <a:stretch>
              <a:fillRect/>
            </a:stretch>
          </p:blipFill>
          <p:spPr>
            <a:xfrm flipH="1">
              <a:off x="5134276" y="-66075"/>
              <a:ext cx="4073349" cy="5306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9"/>
          <p:cNvGrpSpPr/>
          <p:nvPr/>
        </p:nvGrpSpPr>
        <p:grpSpPr>
          <a:xfrm>
            <a:off x="1116000" y="650242"/>
            <a:ext cx="6912000" cy="3843000"/>
            <a:chOff x="1116000" y="650242"/>
            <a:chExt cx="6912000" cy="3843000"/>
          </a:xfrm>
        </p:grpSpPr>
        <p:sp>
          <p:nvSpPr>
            <p:cNvPr id="358" name="Google Shape;358;p9"/>
            <p:cNvSpPr/>
            <p:nvPr/>
          </p:nvSpPr>
          <p:spPr>
            <a:xfrm>
              <a:off x="1116000" y="650242"/>
              <a:ext cx="6912000" cy="3843000"/>
            </a:xfrm>
            <a:prstGeom prst="roundRect">
              <a:avLst>
                <a:gd name="adj" fmla="val 4051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53150" y="743467"/>
              <a:ext cx="6637697" cy="3656565"/>
            </a:xfrm>
            <a:custGeom>
              <a:avLst/>
              <a:gdLst/>
              <a:ahLst/>
              <a:cxnLst/>
              <a:rect l="l" t="t" r="r" b="b"/>
              <a:pathLst>
                <a:path w="6063" h="3340" extrusionOk="0">
                  <a:moveTo>
                    <a:pt x="9" y="3304"/>
                  </a:moveTo>
                  <a:lnTo>
                    <a:pt x="36" y="3304"/>
                  </a:lnTo>
                  <a:lnTo>
                    <a:pt x="36" y="3331"/>
                  </a:lnTo>
                  <a:lnTo>
                    <a:pt x="9" y="3331"/>
                  </a:lnTo>
                  <a:lnTo>
                    <a:pt x="9" y="3304"/>
                  </a:lnTo>
                  <a:close/>
                  <a:moveTo>
                    <a:pt x="6027" y="3304"/>
                  </a:moveTo>
                  <a:lnTo>
                    <a:pt x="6055" y="3304"/>
                  </a:lnTo>
                  <a:lnTo>
                    <a:pt x="6055" y="3331"/>
                  </a:lnTo>
                  <a:lnTo>
                    <a:pt x="6027" y="3331"/>
                  </a:lnTo>
                  <a:lnTo>
                    <a:pt x="6027" y="3304"/>
                  </a:lnTo>
                  <a:close/>
                  <a:moveTo>
                    <a:pt x="45" y="3266"/>
                  </a:moveTo>
                  <a:lnTo>
                    <a:pt x="74" y="3266"/>
                  </a:lnTo>
                  <a:lnTo>
                    <a:pt x="74" y="3296"/>
                  </a:lnTo>
                  <a:lnTo>
                    <a:pt x="45" y="3296"/>
                  </a:lnTo>
                  <a:lnTo>
                    <a:pt x="45" y="3266"/>
                  </a:lnTo>
                  <a:close/>
                  <a:moveTo>
                    <a:pt x="83" y="3266"/>
                  </a:moveTo>
                  <a:lnTo>
                    <a:pt x="111" y="3266"/>
                  </a:lnTo>
                  <a:lnTo>
                    <a:pt x="111" y="3296"/>
                  </a:lnTo>
                  <a:lnTo>
                    <a:pt x="83" y="3296"/>
                  </a:lnTo>
                  <a:lnTo>
                    <a:pt x="83" y="3266"/>
                  </a:lnTo>
                  <a:close/>
                  <a:moveTo>
                    <a:pt x="156" y="3266"/>
                  </a:moveTo>
                  <a:lnTo>
                    <a:pt x="186" y="3266"/>
                  </a:lnTo>
                  <a:lnTo>
                    <a:pt x="186" y="3296"/>
                  </a:lnTo>
                  <a:lnTo>
                    <a:pt x="156" y="3296"/>
                  </a:lnTo>
                  <a:lnTo>
                    <a:pt x="156" y="3266"/>
                  </a:lnTo>
                  <a:close/>
                  <a:moveTo>
                    <a:pt x="5878" y="3266"/>
                  </a:moveTo>
                  <a:lnTo>
                    <a:pt x="5907" y="3266"/>
                  </a:lnTo>
                  <a:lnTo>
                    <a:pt x="5907" y="3296"/>
                  </a:lnTo>
                  <a:lnTo>
                    <a:pt x="5878" y="3296"/>
                  </a:lnTo>
                  <a:lnTo>
                    <a:pt x="5878" y="3266"/>
                  </a:lnTo>
                  <a:close/>
                  <a:moveTo>
                    <a:pt x="5953" y="3266"/>
                  </a:moveTo>
                  <a:lnTo>
                    <a:pt x="5981" y="3266"/>
                  </a:lnTo>
                  <a:lnTo>
                    <a:pt x="5981" y="3296"/>
                  </a:lnTo>
                  <a:lnTo>
                    <a:pt x="5953" y="3296"/>
                  </a:lnTo>
                  <a:lnTo>
                    <a:pt x="5953" y="3266"/>
                  </a:lnTo>
                  <a:close/>
                  <a:moveTo>
                    <a:pt x="5989" y="3266"/>
                  </a:moveTo>
                  <a:lnTo>
                    <a:pt x="6019" y="3266"/>
                  </a:lnTo>
                  <a:lnTo>
                    <a:pt x="6019" y="3296"/>
                  </a:lnTo>
                  <a:lnTo>
                    <a:pt x="5989" y="3296"/>
                  </a:lnTo>
                  <a:lnTo>
                    <a:pt x="5989" y="3266"/>
                  </a:lnTo>
                  <a:close/>
                  <a:moveTo>
                    <a:pt x="45" y="3230"/>
                  </a:moveTo>
                  <a:lnTo>
                    <a:pt x="74" y="3230"/>
                  </a:lnTo>
                  <a:lnTo>
                    <a:pt x="74" y="3258"/>
                  </a:lnTo>
                  <a:lnTo>
                    <a:pt x="45" y="3258"/>
                  </a:lnTo>
                  <a:lnTo>
                    <a:pt x="45" y="3230"/>
                  </a:lnTo>
                  <a:close/>
                  <a:moveTo>
                    <a:pt x="83" y="3230"/>
                  </a:moveTo>
                  <a:lnTo>
                    <a:pt x="111" y="3230"/>
                  </a:lnTo>
                  <a:lnTo>
                    <a:pt x="111" y="3258"/>
                  </a:lnTo>
                  <a:lnTo>
                    <a:pt x="83" y="3258"/>
                  </a:lnTo>
                  <a:lnTo>
                    <a:pt x="83" y="3230"/>
                  </a:lnTo>
                  <a:close/>
                  <a:moveTo>
                    <a:pt x="119" y="3230"/>
                  </a:moveTo>
                  <a:lnTo>
                    <a:pt x="148" y="3230"/>
                  </a:lnTo>
                  <a:lnTo>
                    <a:pt x="148" y="3258"/>
                  </a:lnTo>
                  <a:lnTo>
                    <a:pt x="119" y="3258"/>
                  </a:lnTo>
                  <a:lnTo>
                    <a:pt x="119" y="3230"/>
                  </a:lnTo>
                  <a:close/>
                  <a:moveTo>
                    <a:pt x="5840" y="3304"/>
                  </a:moveTo>
                  <a:lnTo>
                    <a:pt x="5840" y="3230"/>
                  </a:lnTo>
                  <a:lnTo>
                    <a:pt x="5907" y="3230"/>
                  </a:lnTo>
                  <a:lnTo>
                    <a:pt x="5907" y="3258"/>
                  </a:lnTo>
                  <a:lnTo>
                    <a:pt x="5869" y="3258"/>
                  </a:lnTo>
                  <a:lnTo>
                    <a:pt x="5869" y="3304"/>
                  </a:lnTo>
                  <a:lnTo>
                    <a:pt x="5915" y="3304"/>
                  </a:lnTo>
                  <a:lnTo>
                    <a:pt x="5915" y="3266"/>
                  </a:lnTo>
                  <a:lnTo>
                    <a:pt x="5944" y="3266"/>
                  </a:lnTo>
                  <a:lnTo>
                    <a:pt x="5944" y="3304"/>
                  </a:lnTo>
                  <a:lnTo>
                    <a:pt x="5981" y="3304"/>
                  </a:lnTo>
                  <a:lnTo>
                    <a:pt x="5981" y="3331"/>
                  </a:lnTo>
                  <a:lnTo>
                    <a:pt x="83" y="3331"/>
                  </a:lnTo>
                  <a:lnTo>
                    <a:pt x="83" y="3304"/>
                  </a:lnTo>
                  <a:lnTo>
                    <a:pt x="119" y="3304"/>
                  </a:lnTo>
                  <a:lnTo>
                    <a:pt x="119" y="3266"/>
                  </a:lnTo>
                  <a:lnTo>
                    <a:pt x="148" y="3266"/>
                  </a:lnTo>
                  <a:lnTo>
                    <a:pt x="148" y="3304"/>
                  </a:lnTo>
                  <a:lnTo>
                    <a:pt x="194" y="3304"/>
                  </a:lnTo>
                  <a:lnTo>
                    <a:pt x="194" y="3258"/>
                  </a:lnTo>
                  <a:lnTo>
                    <a:pt x="156" y="3258"/>
                  </a:lnTo>
                  <a:lnTo>
                    <a:pt x="156" y="3230"/>
                  </a:lnTo>
                  <a:lnTo>
                    <a:pt x="223" y="3230"/>
                  </a:lnTo>
                  <a:lnTo>
                    <a:pt x="223" y="3304"/>
                  </a:lnTo>
                  <a:lnTo>
                    <a:pt x="5840" y="3304"/>
                  </a:lnTo>
                  <a:close/>
                  <a:moveTo>
                    <a:pt x="5915" y="3230"/>
                  </a:moveTo>
                  <a:lnTo>
                    <a:pt x="5944" y="3230"/>
                  </a:lnTo>
                  <a:lnTo>
                    <a:pt x="5944" y="3258"/>
                  </a:lnTo>
                  <a:lnTo>
                    <a:pt x="5915" y="3258"/>
                  </a:lnTo>
                  <a:lnTo>
                    <a:pt x="5915" y="3230"/>
                  </a:lnTo>
                  <a:close/>
                  <a:moveTo>
                    <a:pt x="5953" y="3230"/>
                  </a:moveTo>
                  <a:lnTo>
                    <a:pt x="5981" y="3230"/>
                  </a:lnTo>
                  <a:lnTo>
                    <a:pt x="5981" y="3258"/>
                  </a:lnTo>
                  <a:lnTo>
                    <a:pt x="5953" y="3258"/>
                  </a:lnTo>
                  <a:lnTo>
                    <a:pt x="5953" y="3230"/>
                  </a:lnTo>
                  <a:close/>
                  <a:moveTo>
                    <a:pt x="5989" y="3230"/>
                  </a:moveTo>
                  <a:lnTo>
                    <a:pt x="6019" y="3230"/>
                  </a:lnTo>
                  <a:lnTo>
                    <a:pt x="6019" y="3258"/>
                  </a:lnTo>
                  <a:lnTo>
                    <a:pt x="5989" y="3258"/>
                  </a:lnTo>
                  <a:lnTo>
                    <a:pt x="5989" y="3230"/>
                  </a:lnTo>
                  <a:close/>
                  <a:moveTo>
                    <a:pt x="83" y="3192"/>
                  </a:moveTo>
                  <a:lnTo>
                    <a:pt x="111" y="3192"/>
                  </a:lnTo>
                  <a:lnTo>
                    <a:pt x="111" y="3221"/>
                  </a:lnTo>
                  <a:lnTo>
                    <a:pt x="83" y="3221"/>
                  </a:lnTo>
                  <a:lnTo>
                    <a:pt x="83" y="3192"/>
                  </a:lnTo>
                  <a:close/>
                  <a:moveTo>
                    <a:pt x="119" y="3192"/>
                  </a:moveTo>
                  <a:lnTo>
                    <a:pt x="148" y="3192"/>
                  </a:lnTo>
                  <a:lnTo>
                    <a:pt x="148" y="3221"/>
                  </a:lnTo>
                  <a:lnTo>
                    <a:pt x="119" y="3221"/>
                  </a:lnTo>
                  <a:lnTo>
                    <a:pt x="119" y="3192"/>
                  </a:lnTo>
                  <a:close/>
                  <a:moveTo>
                    <a:pt x="5915" y="3192"/>
                  </a:moveTo>
                  <a:lnTo>
                    <a:pt x="5944" y="3192"/>
                  </a:lnTo>
                  <a:lnTo>
                    <a:pt x="5944" y="3221"/>
                  </a:lnTo>
                  <a:lnTo>
                    <a:pt x="5915" y="3221"/>
                  </a:lnTo>
                  <a:lnTo>
                    <a:pt x="5915" y="3192"/>
                  </a:lnTo>
                  <a:close/>
                  <a:moveTo>
                    <a:pt x="5953" y="3192"/>
                  </a:moveTo>
                  <a:lnTo>
                    <a:pt x="5981" y="3192"/>
                  </a:lnTo>
                  <a:lnTo>
                    <a:pt x="5981" y="3221"/>
                  </a:lnTo>
                  <a:lnTo>
                    <a:pt x="5953" y="3221"/>
                  </a:lnTo>
                  <a:lnTo>
                    <a:pt x="5953" y="3192"/>
                  </a:lnTo>
                  <a:close/>
                  <a:moveTo>
                    <a:pt x="45" y="3155"/>
                  </a:moveTo>
                  <a:lnTo>
                    <a:pt x="74" y="3155"/>
                  </a:lnTo>
                  <a:lnTo>
                    <a:pt x="74" y="3184"/>
                  </a:lnTo>
                  <a:lnTo>
                    <a:pt x="45" y="3184"/>
                  </a:lnTo>
                  <a:lnTo>
                    <a:pt x="45" y="3155"/>
                  </a:lnTo>
                  <a:close/>
                  <a:moveTo>
                    <a:pt x="5989" y="3155"/>
                  </a:moveTo>
                  <a:lnTo>
                    <a:pt x="6019" y="3155"/>
                  </a:lnTo>
                  <a:lnTo>
                    <a:pt x="6019" y="3184"/>
                  </a:lnTo>
                  <a:lnTo>
                    <a:pt x="5989" y="3184"/>
                  </a:lnTo>
                  <a:lnTo>
                    <a:pt x="5989" y="3155"/>
                  </a:lnTo>
                  <a:close/>
                  <a:moveTo>
                    <a:pt x="45" y="156"/>
                  </a:moveTo>
                  <a:lnTo>
                    <a:pt x="74" y="156"/>
                  </a:lnTo>
                  <a:lnTo>
                    <a:pt x="74" y="185"/>
                  </a:lnTo>
                  <a:lnTo>
                    <a:pt x="45" y="185"/>
                  </a:lnTo>
                  <a:lnTo>
                    <a:pt x="45" y="156"/>
                  </a:lnTo>
                  <a:close/>
                  <a:moveTo>
                    <a:pt x="5989" y="156"/>
                  </a:moveTo>
                  <a:lnTo>
                    <a:pt x="6019" y="156"/>
                  </a:lnTo>
                  <a:lnTo>
                    <a:pt x="6019" y="185"/>
                  </a:lnTo>
                  <a:lnTo>
                    <a:pt x="5989" y="185"/>
                  </a:lnTo>
                  <a:lnTo>
                    <a:pt x="5989" y="156"/>
                  </a:lnTo>
                  <a:close/>
                  <a:moveTo>
                    <a:pt x="83" y="118"/>
                  </a:moveTo>
                  <a:lnTo>
                    <a:pt x="111" y="118"/>
                  </a:lnTo>
                  <a:lnTo>
                    <a:pt x="111" y="147"/>
                  </a:lnTo>
                  <a:lnTo>
                    <a:pt x="83" y="147"/>
                  </a:lnTo>
                  <a:lnTo>
                    <a:pt x="83" y="118"/>
                  </a:lnTo>
                  <a:close/>
                  <a:moveTo>
                    <a:pt x="119" y="118"/>
                  </a:moveTo>
                  <a:lnTo>
                    <a:pt x="148" y="118"/>
                  </a:lnTo>
                  <a:lnTo>
                    <a:pt x="148" y="147"/>
                  </a:lnTo>
                  <a:lnTo>
                    <a:pt x="119" y="147"/>
                  </a:lnTo>
                  <a:lnTo>
                    <a:pt x="119" y="118"/>
                  </a:lnTo>
                  <a:close/>
                  <a:moveTo>
                    <a:pt x="5915" y="118"/>
                  </a:moveTo>
                  <a:lnTo>
                    <a:pt x="5944" y="118"/>
                  </a:lnTo>
                  <a:lnTo>
                    <a:pt x="5944" y="147"/>
                  </a:lnTo>
                  <a:lnTo>
                    <a:pt x="5915" y="147"/>
                  </a:lnTo>
                  <a:lnTo>
                    <a:pt x="5915" y="118"/>
                  </a:lnTo>
                  <a:close/>
                  <a:moveTo>
                    <a:pt x="5953" y="118"/>
                  </a:moveTo>
                  <a:lnTo>
                    <a:pt x="5981" y="118"/>
                  </a:lnTo>
                  <a:lnTo>
                    <a:pt x="5981" y="147"/>
                  </a:lnTo>
                  <a:lnTo>
                    <a:pt x="5953" y="147"/>
                  </a:lnTo>
                  <a:lnTo>
                    <a:pt x="5953" y="118"/>
                  </a:lnTo>
                  <a:close/>
                  <a:moveTo>
                    <a:pt x="9" y="82"/>
                  </a:moveTo>
                  <a:lnTo>
                    <a:pt x="36" y="82"/>
                  </a:lnTo>
                  <a:lnTo>
                    <a:pt x="36" y="118"/>
                  </a:lnTo>
                  <a:lnTo>
                    <a:pt x="74" y="118"/>
                  </a:lnTo>
                  <a:lnTo>
                    <a:pt x="74" y="147"/>
                  </a:lnTo>
                  <a:lnTo>
                    <a:pt x="36" y="147"/>
                  </a:lnTo>
                  <a:lnTo>
                    <a:pt x="36" y="194"/>
                  </a:lnTo>
                  <a:lnTo>
                    <a:pt x="83" y="194"/>
                  </a:lnTo>
                  <a:lnTo>
                    <a:pt x="83" y="156"/>
                  </a:lnTo>
                  <a:lnTo>
                    <a:pt x="111" y="156"/>
                  </a:lnTo>
                  <a:lnTo>
                    <a:pt x="111" y="222"/>
                  </a:lnTo>
                  <a:lnTo>
                    <a:pt x="36" y="222"/>
                  </a:lnTo>
                  <a:lnTo>
                    <a:pt x="36" y="3117"/>
                  </a:lnTo>
                  <a:lnTo>
                    <a:pt x="111" y="3117"/>
                  </a:lnTo>
                  <a:lnTo>
                    <a:pt x="111" y="3184"/>
                  </a:lnTo>
                  <a:lnTo>
                    <a:pt x="83" y="3184"/>
                  </a:lnTo>
                  <a:lnTo>
                    <a:pt x="83" y="3146"/>
                  </a:lnTo>
                  <a:lnTo>
                    <a:pt x="36" y="3146"/>
                  </a:lnTo>
                  <a:lnTo>
                    <a:pt x="36" y="3192"/>
                  </a:lnTo>
                  <a:lnTo>
                    <a:pt x="74" y="3192"/>
                  </a:lnTo>
                  <a:lnTo>
                    <a:pt x="74" y="3221"/>
                  </a:lnTo>
                  <a:lnTo>
                    <a:pt x="36" y="3221"/>
                  </a:lnTo>
                  <a:lnTo>
                    <a:pt x="36" y="3258"/>
                  </a:lnTo>
                  <a:lnTo>
                    <a:pt x="9" y="3258"/>
                  </a:lnTo>
                  <a:lnTo>
                    <a:pt x="9" y="82"/>
                  </a:lnTo>
                  <a:close/>
                  <a:moveTo>
                    <a:pt x="45" y="82"/>
                  </a:moveTo>
                  <a:lnTo>
                    <a:pt x="74" y="82"/>
                  </a:lnTo>
                  <a:lnTo>
                    <a:pt x="74" y="110"/>
                  </a:lnTo>
                  <a:lnTo>
                    <a:pt x="45" y="110"/>
                  </a:lnTo>
                  <a:lnTo>
                    <a:pt x="45" y="82"/>
                  </a:lnTo>
                  <a:close/>
                  <a:moveTo>
                    <a:pt x="83" y="82"/>
                  </a:moveTo>
                  <a:lnTo>
                    <a:pt x="111" y="82"/>
                  </a:lnTo>
                  <a:lnTo>
                    <a:pt x="111" y="110"/>
                  </a:lnTo>
                  <a:lnTo>
                    <a:pt x="83" y="110"/>
                  </a:lnTo>
                  <a:lnTo>
                    <a:pt x="83" y="82"/>
                  </a:lnTo>
                  <a:close/>
                  <a:moveTo>
                    <a:pt x="119" y="82"/>
                  </a:moveTo>
                  <a:lnTo>
                    <a:pt x="148" y="82"/>
                  </a:lnTo>
                  <a:lnTo>
                    <a:pt x="148" y="110"/>
                  </a:lnTo>
                  <a:lnTo>
                    <a:pt x="119" y="110"/>
                  </a:lnTo>
                  <a:lnTo>
                    <a:pt x="119" y="82"/>
                  </a:lnTo>
                  <a:close/>
                  <a:moveTo>
                    <a:pt x="5915" y="82"/>
                  </a:moveTo>
                  <a:lnTo>
                    <a:pt x="5944" y="82"/>
                  </a:lnTo>
                  <a:lnTo>
                    <a:pt x="5944" y="110"/>
                  </a:lnTo>
                  <a:lnTo>
                    <a:pt x="5915" y="110"/>
                  </a:lnTo>
                  <a:lnTo>
                    <a:pt x="5915" y="82"/>
                  </a:lnTo>
                  <a:close/>
                  <a:moveTo>
                    <a:pt x="5953" y="82"/>
                  </a:moveTo>
                  <a:lnTo>
                    <a:pt x="5981" y="82"/>
                  </a:lnTo>
                  <a:lnTo>
                    <a:pt x="5981" y="110"/>
                  </a:lnTo>
                  <a:lnTo>
                    <a:pt x="5953" y="110"/>
                  </a:lnTo>
                  <a:lnTo>
                    <a:pt x="5953" y="82"/>
                  </a:lnTo>
                  <a:close/>
                  <a:moveTo>
                    <a:pt x="5989" y="82"/>
                  </a:moveTo>
                  <a:lnTo>
                    <a:pt x="6019" y="82"/>
                  </a:lnTo>
                  <a:lnTo>
                    <a:pt x="6019" y="110"/>
                  </a:lnTo>
                  <a:lnTo>
                    <a:pt x="5989" y="110"/>
                  </a:lnTo>
                  <a:lnTo>
                    <a:pt x="5989" y="82"/>
                  </a:lnTo>
                  <a:close/>
                  <a:moveTo>
                    <a:pt x="5989" y="118"/>
                  </a:moveTo>
                  <a:lnTo>
                    <a:pt x="6027" y="118"/>
                  </a:lnTo>
                  <a:lnTo>
                    <a:pt x="6027" y="82"/>
                  </a:lnTo>
                  <a:lnTo>
                    <a:pt x="6055" y="82"/>
                  </a:lnTo>
                  <a:lnTo>
                    <a:pt x="6055" y="3258"/>
                  </a:lnTo>
                  <a:lnTo>
                    <a:pt x="6027" y="3258"/>
                  </a:lnTo>
                  <a:lnTo>
                    <a:pt x="6027" y="3221"/>
                  </a:lnTo>
                  <a:lnTo>
                    <a:pt x="5989" y="3221"/>
                  </a:lnTo>
                  <a:lnTo>
                    <a:pt x="5989" y="3192"/>
                  </a:lnTo>
                  <a:lnTo>
                    <a:pt x="6027" y="3192"/>
                  </a:lnTo>
                  <a:lnTo>
                    <a:pt x="6027" y="3146"/>
                  </a:lnTo>
                  <a:lnTo>
                    <a:pt x="5981" y="3146"/>
                  </a:lnTo>
                  <a:lnTo>
                    <a:pt x="5981" y="3184"/>
                  </a:lnTo>
                  <a:lnTo>
                    <a:pt x="5953" y="3184"/>
                  </a:lnTo>
                  <a:lnTo>
                    <a:pt x="5953" y="3117"/>
                  </a:lnTo>
                  <a:lnTo>
                    <a:pt x="6027" y="3117"/>
                  </a:lnTo>
                  <a:lnTo>
                    <a:pt x="6027" y="222"/>
                  </a:lnTo>
                  <a:lnTo>
                    <a:pt x="5953" y="222"/>
                  </a:lnTo>
                  <a:lnTo>
                    <a:pt x="5953" y="156"/>
                  </a:lnTo>
                  <a:lnTo>
                    <a:pt x="5981" y="156"/>
                  </a:lnTo>
                  <a:lnTo>
                    <a:pt x="5981" y="194"/>
                  </a:lnTo>
                  <a:lnTo>
                    <a:pt x="6027" y="194"/>
                  </a:lnTo>
                  <a:lnTo>
                    <a:pt x="6027" y="147"/>
                  </a:lnTo>
                  <a:lnTo>
                    <a:pt x="5989" y="147"/>
                  </a:lnTo>
                  <a:lnTo>
                    <a:pt x="5989" y="118"/>
                  </a:lnTo>
                  <a:close/>
                  <a:moveTo>
                    <a:pt x="45" y="44"/>
                  </a:moveTo>
                  <a:lnTo>
                    <a:pt x="74" y="44"/>
                  </a:lnTo>
                  <a:lnTo>
                    <a:pt x="74" y="74"/>
                  </a:lnTo>
                  <a:lnTo>
                    <a:pt x="45" y="74"/>
                  </a:lnTo>
                  <a:lnTo>
                    <a:pt x="45" y="44"/>
                  </a:lnTo>
                  <a:close/>
                  <a:moveTo>
                    <a:pt x="83" y="44"/>
                  </a:moveTo>
                  <a:lnTo>
                    <a:pt x="111" y="44"/>
                  </a:lnTo>
                  <a:lnTo>
                    <a:pt x="111" y="74"/>
                  </a:lnTo>
                  <a:lnTo>
                    <a:pt x="83" y="74"/>
                  </a:lnTo>
                  <a:lnTo>
                    <a:pt x="83" y="44"/>
                  </a:lnTo>
                  <a:close/>
                  <a:moveTo>
                    <a:pt x="156" y="44"/>
                  </a:moveTo>
                  <a:lnTo>
                    <a:pt x="186" y="44"/>
                  </a:lnTo>
                  <a:lnTo>
                    <a:pt x="186" y="74"/>
                  </a:lnTo>
                  <a:lnTo>
                    <a:pt x="156" y="74"/>
                  </a:lnTo>
                  <a:lnTo>
                    <a:pt x="156" y="44"/>
                  </a:lnTo>
                  <a:close/>
                  <a:moveTo>
                    <a:pt x="45" y="231"/>
                  </a:moveTo>
                  <a:lnTo>
                    <a:pt x="119" y="231"/>
                  </a:lnTo>
                  <a:lnTo>
                    <a:pt x="119" y="156"/>
                  </a:lnTo>
                  <a:lnTo>
                    <a:pt x="156" y="156"/>
                  </a:lnTo>
                  <a:lnTo>
                    <a:pt x="156" y="118"/>
                  </a:lnTo>
                  <a:lnTo>
                    <a:pt x="232" y="118"/>
                  </a:lnTo>
                  <a:lnTo>
                    <a:pt x="232" y="44"/>
                  </a:lnTo>
                  <a:lnTo>
                    <a:pt x="5832" y="44"/>
                  </a:lnTo>
                  <a:lnTo>
                    <a:pt x="5832" y="118"/>
                  </a:lnTo>
                  <a:lnTo>
                    <a:pt x="5907" y="118"/>
                  </a:lnTo>
                  <a:lnTo>
                    <a:pt x="5907" y="156"/>
                  </a:lnTo>
                  <a:lnTo>
                    <a:pt x="5944" y="156"/>
                  </a:lnTo>
                  <a:lnTo>
                    <a:pt x="5944" y="231"/>
                  </a:lnTo>
                  <a:lnTo>
                    <a:pt x="6019" y="231"/>
                  </a:lnTo>
                  <a:lnTo>
                    <a:pt x="6019" y="3109"/>
                  </a:lnTo>
                  <a:lnTo>
                    <a:pt x="5944" y="3109"/>
                  </a:lnTo>
                  <a:lnTo>
                    <a:pt x="5944" y="3184"/>
                  </a:lnTo>
                  <a:lnTo>
                    <a:pt x="5907" y="3184"/>
                  </a:lnTo>
                  <a:lnTo>
                    <a:pt x="5907" y="3221"/>
                  </a:lnTo>
                  <a:lnTo>
                    <a:pt x="5832" y="3221"/>
                  </a:lnTo>
                  <a:lnTo>
                    <a:pt x="5832" y="3296"/>
                  </a:lnTo>
                  <a:lnTo>
                    <a:pt x="232" y="3296"/>
                  </a:lnTo>
                  <a:lnTo>
                    <a:pt x="232" y="3221"/>
                  </a:lnTo>
                  <a:lnTo>
                    <a:pt x="156" y="3221"/>
                  </a:lnTo>
                  <a:lnTo>
                    <a:pt x="156" y="3184"/>
                  </a:lnTo>
                  <a:lnTo>
                    <a:pt x="119" y="3184"/>
                  </a:lnTo>
                  <a:lnTo>
                    <a:pt x="119" y="3109"/>
                  </a:lnTo>
                  <a:lnTo>
                    <a:pt x="45" y="3109"/>
                  </a:lnTo>
                  <a:lnTo>
                    <a:pt x="45" y="231"/>
                  </a:lnTo>
                  <a:close/>
                  <a:moveTo>
                    <a:pt x="5878" y="44"/>
                  </a:moveTo>
                  <a:lnTo>
                    <a:pt x="5907" y="44"/>
                  </a:lnTo>
                  <a:lnTo>
                    <a:pt x="5907" y="74"/>
                  </a:lnTo>
                  <a:lnTo>
                    <a:pt x="5878" y="74"/>
                  </a:lnTo>
                  <a:lnTo>
                    <a:pt x="5878" y="44"/>
                  </a:lnTo>
                  <a:close/>
                  <a:moveTo>
                    <a:pt x="5953" y="44"/>
                  </a:moveTo>
                  <a:lnTo>
                    <a:pt x="5981" y="44"/>
                  </a:lnTo>
                  <a:lnTo>
                    <a:pt x="5981" y="74"/>
                  </a:lnTo>
                  <a:lnTo>
                    <a:pt x="5953" y="74"/>
                  </a:lnTo>
                  <a:lnTo>
                    <a:pt x="5953" y="44"/>
                  </a:lnTo>
                  <a:close/>
                  <a:moveTo>
                    <a:pt x="5989" y="44"/>
                  </a:moveTo>
                  <a:lnTo>
                    <a:pt x="6019" y="44"/>
                  </a:lnTo>
                  <a:lnTo>
                    <a:pt x="6019" y="74"/>
                  </a:lnTo>
                  <a:lnTo>
                    <a:pt x="5989" y="74"/>
                  </a:lnTo>
                  <a:lnTo>
                    <a:pt x="5989" y="44"/>
                  </a:lnTo>
                  <a:close/>
                  <a:moveTo>
                    <a:pt x="9" y="8"/>
                  </a:moveTo>
                  <a:lnTo>
                    <a:pt x="36" y="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9" y="8"/>
                  </a:lnTo>
                  <a:close/>
                  <a:moveTo>
                    <a:pt x="83" y="8"/>
                  </a:moveTo>
                  <a:lnTo>
                    <a:pt x="5981" y="8"/>
                  </a:lnTo>
                  <a:lnTo>
                    <a:pt x="5981" y="36"/>
                  </a:lnTo>
                  <a:lnTo>
                    <a:pt x="5944" y="36"/>
                  </a:lnTo>
                  <a:lnTo>
                    <a:pt x="5944" y="74"/>
                  </a:lnTo>
                  <a:lnTo>
                    <a:pt x="5915" y="74"/>
                  </a:lnTo>
                  <a:lnTo>
                    <a:pt x="5915" y="36"/>
                  </a:lnTo>
                  <a:lnTo>
                    <a:pt x="5869" y="36"/>
                  </a:lnTo>
                  <a:lnTo>
                    <a:pt x="5869" y="82"/>
                  </a:lnTo>
                  <a:lnTo>
                    <a:pt x="5907" y="82"/>
                  </a:lnTo>
                  <a:lnTo>
                    <a:pt x="5907" y="110"/>
                  </a:lnTo>
                  <a:lnTo>
                    <a:pt x="5840" y="110"/>
                  </a:lnTo>
                  <a:lnTo>
                    <a:pt x="5840" y="36"/>
                  </a:lnTo>
                  <a:lnTo>
                    <a:pt x="223" y="36"/>
                  </a:lnTo>
                  <a:lnTo>
                    <a:pt x="223" y="110"/>
                  </a:lnTo>
                  <a:lnTo>
                    <a:pt x="156" y="110"/>
                  </a:lnTo>
                  <a:lnTo>
                    <a:pt x="156" y="82"/>
                  </a:lnTo>
                  <a:lnTo>
                    <a:pt x="194" y="82"/>
                  </a:lnTo>
                  <a:lnTo>
                    <a:pt x="194" y="36"/>
                  </a:lnTo>
                  <a:lnTo>
                    <a:pt x="148" y="36"/>
                  </a:lnTo>
                  <a:lnTo>
                    <a:pt x="148" y="74"/>
                  </a:lnTo>
                  <a:lnTo>
                    <a:pt x="119" y="74"/>
                  </a:lnTo>
                  <a:lnTo>
                    <a:pt x="119" y="36"/>
                  </a:lnTo>
                  <a:lnTo>
                    <a:pt x="83" y="36"/>
                  </a:lnTo>
                  <a:lnTo>
                    <a:pt x="83" y="8"/>
                  </a:lnTo>
                  <a:close/>
                  <a:moveTo>
                    <a:pt x="6027" y="8"/>
                  </a:moveTo>
                  <a:lnTo>
                    <a:pt x="6055" y="8"/>
                  </a:lnTo>
                  <a:lnTo>
                    <a:pt x="6055" y="36"/>
                  </a:lnTo>
                  <a:lnTo>
                    <a:pt x="6027" y="36"/>
                  </a:lnTo>
                  <a:lnTo>
                    <a:pt x="6027" y="8"/>
                  </a:lnTo>
                  <a:close/>
                  <a:moveTo>
                    <a:pt x="6019" y="0"/>
                  </a:moveTo>
                  <a:lnTo>
                    <a:pt x="6019" y="36"/>
                  </a:lnTo>
                  <a:lnTo>
                    <a:pt x="5989" y="36"/>
                  </a:lnTo>
                  <a:lnTo>
                    <a:pt x="5989" y="0"/>
                  </a:lnTo>
                  <a:lnTo>
                    <a:pt x="74" y="0"/>
                  </a:lnTo>
                  <a:lnTo>
                    <a:pt x="74" y="36"/>
                  </a:ln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36" y="44"/>
                  </a:lnTo>
                  <a:lnTo>
                    <a:pt x="36" y="74"/>
                  </a:lnTo>
                  <a:lnTo>
                    <a:pt x="0" y="74"/>
                  </a:lnTo>
                  <a:lnTo>
                    <a:pt x="0" y="3266"/>
                  </a:lnTo>
                  <a:lnTo>
                    <a:pt x="36" y="3266"/>
                  </a:lnTo>
                  <a:lnTo>
                    <a:pt x="36" y="3296"/>
                  </a:lnTo>
                  <a:lnTo>
                    <a:pt x="0" y="3296"/>
                  </a:lnTo>
                  <a:lnTo>
                    <a:pt x="0" y="3340"/>
                  </a:lnTo>
                  <a:lnTo>
                    <a:pt x="45" y="3340"/>
                  </a:lnTo>
                  <a:lnTo>
                    <a:pt x="45" y="3304"/>
                  </a:lnTo>
                  <a:lnTo>
                    <a:pt x="74" y="3304"/>
                  </a:lnTo>
                  <a:lnTo>
                    <a:pt x="74" y="3340"/>
                  </a:lnTo>
                  <a:lnTo>
                    <a:pt x="5989" y="3340"/>
                  </a:lnTo>
                  <a:lnTo>
                    <a:pt x="5989" y="3304"/>
                  </a:lnTo>
                  <a:lnTo>
                    <a:pt x="6019" y="3304"/>
                  </a:lnTo>
                  <a:lnTo>
                    <a:pt x="6019" y="3340"/>
                  </a:lnTo>
                  <a:lnTo>
                    <a:pt x="6063" y="3340"/>
                  </a:lnTo>
                  <a:lnTo>
                    <a:pt x="6063" y="3296"/>
                  </a:lnTo>
                  <a:lnTo>
                    <a:pt x="6027" y="3296"/>
                  </a:lnTo>
                  <a:lnTo>
                    <a:pt x="6027" y="3266"/>
                  </a:lnTo>
                  <a:lnTo>
                    <a:pt x="6063" y="3266"/>
                  </a:lnTo>
                  <a:lnTo>
                    <a:pt x="6063" y="74"/>
                  </a:lnTo>
                  <a:lnTo>
                    <a:pt x="6027" y="74"/>
                  </a:lnTo>
                  <a:lnTo>
                    <a:pt x="6027" y="44"/>
                  </a:lnTo>
                  <a:lnTo>
                    <a:pt x="6063" y="44"/>
                  </a:lnTo>
                  <a:lnTo>
                    <a:pt x="6063" y="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0" name="Google Shape;360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1" name="Google Shape;361;p9"/>
          <p:cNvSpPr txBox="1"/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2" name="Google Shape;362;p9"/>
          <p:cNvGrpSpPr/>
          <p:nvPr/>
        </p:nvGrpSpPr>
        <p:grpSpPr>
          <a:xfrm>
            <a:off x="321411" y="1366444"/>
            <a:ext cx="8501178" cy="2390033"/>
            <a:chOff x="321411" y="1366444"/>
            <a:chExt cx="8501178" cy="2390033"/>
          </a:xfrm>
        </p:grpSpPr>
        <p:grpSp>
          <p:nvGrpSpPr>
            <p:cNvPr id="363" name="Google Shape;363;p9"/>
            <p:cNvGrpSpPr/>
            <p:nvPr/>
          </p:nvGrpSpPr>
          <p:grpSpPr>
            <a:xfrm flipH="1">
              <a:off x="7600391" y="1366444"/>
              <a:ext cx="1222197" cy="741521"/>
              <a:chOff x="441326" y="0"/>
              <a:chExt cx="11306174" cy="6859581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>
              <a:off x="321411" y="3014956"/>
              <a:ext cx="1222197" cy="741521"/>
              <a:chOff x="441326" y="0"/>
              <a:chExt cx="11306174" cy="6859581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75" name="Google Shape;375;p9"/>
          <p:cNvGrpSpPr/>
          <p:nvPr/>
        </p:nvGrpSpPr>
        <p:grpSpPr>
          <a:xfrm>
            <a:off x="307067" y="1366459"/>
            <a:ext cx="8529865" cy="2390024"/>
            <a:chOff x="307067" y="1366459"/>
            <a:chExt cx="8529865" cy="2390024"/>
          </a:xfrm>
        </p:grpSpPr>
        <p:grpSp>
          <p:nvGrpSpPr>
            <p:cNvPr id="376" name="Google Shape;376;p9"/>
            <p:cNvGrpSpPr/>
            <p:nvPr/>
          </p:nvGrpSpPr>
          <p:grpSpPr>
            <a:xfrm flipH="1">
              <a:off x="7890842" y="3458609"/>
              <a:ext cx="946090" cy="297874"/>
              <a:chOff x="6872288" y="1987550"/>
              <a:chExt cx="3752838" cy="1181102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9" name="Google Shape;379;p9"/>
            <p:cNvGrpSpPr/>
            <p:nvPr/>
          </p:nvGrpSpPr>
          <p:grpSpPr>
            <a:xfrm>
              <a:off x="307067" y="1366459"/>
              <a:ext cx="946090" cy="297874"/>
              <a:chOff x="6872288" y="1987550"/>
              <a:chExt cx="3752838" cy="1181102"/>
            </a:xfrm>
          </p:grpSpPr>
          <p:sp>
            <p:nvSpPr>
              <p:cNvPr id="380" name="Google Shape;380;p9"/>
              <p:cNvSpPr/>
              <p:nvPr/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"/>
          <p:cNvSpPr/>
          <p:nvPr>
            <p:ph type="pic" idx="2"/>
          </p:nvPr>
        </p:nvSpPr>
        <p:spPr>
          <a:xfrm>
            <a:off x="-55075" y="-44775"/>
            <a:ext cx="9254100" cy="52194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/>
          <p:nvPr>
            <p:ph type="title"/>
          </p:nvPr>
        </p:nvSpPr>
        <p:spPr>
          <a:xfrm>
            <a:off x="5749275" y="2661200"/>
            <a:ext cx="2681700" cy="194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 ExtraBold" charset="-127"/>
              <a:buNone/>
              <a:defRPr sz="28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●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○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■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●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○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■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●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○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■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tags" Target="../tags/tag39.xml"/><Relationship Id="rId3" Type="http://schemas.openxmlformats.org/officeDocument/2006/relationships/image" Target="../media/image8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tags" Target="../tags/tag42.xml"/><Relationship Id="rId3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13.jpeg"/><Relationship Id="rId2" Type="http://schemas.openxmlformats.org/officeDocument/2006/relationships/tags" Target="../tags/tag45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tags" Target="../tags/tag58.xml"/><Relationship Id="rId3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tags" Target="../tags/tag61.xml"/><Relationship Id="rId3" Type="http://schemas.openxmlformats.org/officeDocument/2006/relationships/image" Target="../media/image16.jpe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1.jpe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jpe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9"/>
          <p:cNvSpPr txBox="1"/>
          <p:nvPr>
            <p:ph type="ctrTitle"/>
          </p:nvPr>
        </p:nvSpPr>
        <p:spPr>
          <a:xfrm>
            <a:off x="1979295" y="1707515"/>
            <a:ext cx="5998845" cy="97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rPr>
              <a:t>JS</a:t>
            </a:r>
            <a:r>
              <a:rPr lang="en-US" altLang="en-GB" b="1"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rPr>
              <a:t>ON &amp; CSV</a:t>
            </a:r>
            <a:r>
              <a:rPr lang="en-GB" b="1"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rPr>
              <a:t> </a:t>
            </a:r>
            <a:endParaRPr>
              <a:latin typeface="Gothic A1" charset="-127"/>
              <a:ea typeface="Gothic A1" charset="-127"/>
              <a:cs typeface="Gothic A1" charset="-127"/>
              <a:sym typeface="Gothic A1" charset="-127"/>
            </a:endParaRPr>
          </a:p>
        </p:txBody>
      </p:sp>
      <p:sp>
        <p:nvSpPr>
          <p:cNvPr id="923" name="Google Shape;923;p29"/>
          <p:cNvSpPr txBox="1"/>
          <p:nvPr>
            <p:ph type="subTitle" idx="1"/>
          </p:nvPr>
        </p:nvSpPr>
        <p:spPr>
          <a:xfrm>
            <a:off x="5739765" y="3796030"/>
            <a:ext cx="1982470" cy="475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JS</a:t>
            </a:r>
            <a:r>
              <a:rPr lang="zh-CN" altLang="en-US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程式教學課程</a:t>
            </a:r>
            <a:endParaRPr lang="zh-CN" altLang="en-US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109" name="图片 108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8F8F8">
                  <a:alpha val="100000"/>
                </a:srgbClr>
              </a:clrFrom>
              <a:clrTo>
                <a:srgbClr val="F8F8F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1419860"/>
            <a:ext cx="3477895" cy="3913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檔種類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930" y="1203325"/>
            <a:ext cx="65366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Type a：</a:t>
            </a:r>
            <a:r>
              <a:rPr lang="en-GB" b="1">
                <a:solidFill>
                  <a:schemeClr val="accent2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每一列是一筆資料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，不同行記錄不同欄位屬性的資料（如上成績資料範例）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Type b：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   </a:t>
            </a:r>
            <a:r>
              <a:rPr lang="en-GB">
                <a:solidFill>
                  <a:schemeClr val="accent2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</a:t>
            </a:r>
            <a:r>
              <a:rPr lang="en-GB" b="1">
                <a:solidFill>
                  <a:schemeClr val="accent2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每一行是一筆序列資料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，如心電圖、腦波、或動作紀錄，如下 ECG 節錄範例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1210" y="1275080"/>
            <a:ext cx="1188720" cy="285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9295" y="2721610"/>
            <a:ext cx="61595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上列資料第一行是 ECG(心電圖) Lead II,第一行 ECG Lead V2，兩個導程的資料。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上述範例是 ECG 訊號(電壓訊號，範圍 -5 mv 到 5mv(需確認) )經放大、類比轉數位(11 bit)的結果。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許多訊號如腦波、IMU 動作紀錄等，也可記錄成類似的時間序列。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114" name="图片 113"/>
          <p:cNvPicPr/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2315" y="2860040"/>
            <a:ext cx="2554605" cy="2581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檔種類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985" y="1131570"/>
            <a:ext cx="6536690" cy="819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Type</a:t>
            </a:r>
            <a:r>
              <a:rPr lang="en-US" alt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c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：</a:t>
            </a:r>
            <a:r>
              <a:rPr lang="en-GB" b="1">
                <a:solidFill>
                  <a:schemeClr val="accent2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每一列是一筆資料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，但不同列記錄不同屬性的資料。結果數值固定記錄某一行，並由其他行紀錄其屬性</a:t>
            </a:r>
            <a:r>
              <a:rPr lang="zh-CN" alt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（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如下範例</a:t>
            </a:r>
            <a:r>
              <a:rPr lang="zh-CN" alt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）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5965" y="2014220"/>
            <a:ext cx="2369820" cy="1859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3985" y="3939540"/>
            <a:ext cx="653669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註: 上述範例， Type a 每一列分屬不同人的資料。Type b,c 之 CSV 檔皆為單一病人的資料</a:t>
            </a:r>
            <a:r>
              <a:rPr lang="zh-CN" alt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。</a:t>
            </a:r>
            <a:endParaRPr lang="zh-CN" alt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115" name="图片 114"/>
          <p:cNvPicPr/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45" y="1275715"/>
            <a:ext cx="3503295" cy="3374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檔不足之處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5485" y="1131570"/>
            <a:ext cx="7759700" cy="3467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CSV 檔當中</a:t>
            </a:r>
            <a:r>
              <a:rPr lang="en-GB" b="1">
                <a:solidFill>
                  <a:schemeClr val="accent2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並沒有欄位詳細說明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。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若要洽當處理系統輸出的資料，我們需要清楚記錄輸出檔案規格、處理需求。例如: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程式看不懂中文(也</a:t>
            </a:r>
            <a:r>
              <a:rPr lang="zh-CN" alt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看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不懂英文)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CSV 檔並無紀錄資料代表的意義及處理要求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例如我們須再告訴總成績計算程式，作業、期中、期末成績在總成績所占的百分比，才能算出總成績。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另外，範例中林志靈期末成績為 -1， -1 在成績紀錄代表的意義需額外說明(如 -1代表沒交作業或沒來考試)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116" name="图片 115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6145" y="-92710"/>
            <a:ext cx="2478405" cy="2405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檔不足之處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5485" y="1131570"/>
            <a:ext cx="7759700" cy="3467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CSV 難以記錄</a:t>
            </a:r>
            <a:r>
              <a:rPr lang="en-GB" b="1">
                <a:solidFill>
                  <a:schemeClr val="accent2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樹狀結構</a:t>
            </a: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的資料。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例如: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一筆訂單，包含買家、賣家、訂貨時間、及多筆的商品及數量資訊。若 CSV 檔同一列表示一筆訂單，同一列當中要記錄多筆商品並不方便(因訂單中商品項目不固定)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同樣地，我們可用 CSV 檔紀錄一個班級每位同學(一位同學一筆資料)的各科總成績。但在此 CSV 檔中，若要再紀錄每科小考、作業、期中、期末成績，則欄位將變得眾多，且各科考試作業數量不固定，不易在同一列中記錄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5" name="Picture 2" descr="Boy Standing Images - Free Download on Freepik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65" y="411480"/>
            <a:ext cx="929640" cy="23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79745" y="594995"/>
            <a:ext cx="784225" cy="323850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國文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579745" y="1491615"/>
            <a:ext cx="784225" cy="323850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英文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5579745" y="2388235"/>
            <a:ext cx="784225" cy="323850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數學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6619240" y="462280"/>
            <a:ext cx="664210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sz="1200"/>
              <a:t>期中考</a:t>
            </a:r>
            <a:endParaRPr lang="zh-CN" sz="1200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619240" y="922020"/>
            <a:ext cx="664210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sz="1200"/>
              <a:t>期末考</a:t>
            </a:r>
            <a:endParaRPr lang="zh-CN" sz="1200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6619240" y="1341755"/>
            <a:ext cx="664210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sz="1200"/>
              <a:t>小考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7555230" y="1470660"/>
            <a:ext cx="664210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sz="1200"/>
              <a:t>小考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7915275" y="1902460"/>
            <a:ext cx="664210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sz="1200"/>
              <a:t>期中考</a:t>
            </a:r>
            <a:endParaRPr lang="zh-CN" sz="1200"/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6979285" y="2118995"/>
            <a:ext cx="664210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sz="1200"/>
              <a:t>期末考</a:t>
            </a:r>
            <a:endParaRPr lang="zh-CN" sz="1200"/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6619240" y="2511425"/>
            <a:ext cx="857885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200"/>
              <a:t>綜合測試</a:t>
            </a:r>
            <a:endParaRPr lang="zh-CN" altLang="en-US" sz="1200"/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6043295" y="2118995"/>
            <a:ext cx="664210" cy="199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sz="1200"/>
              <a:t>小考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16" name="直接连接符 15"/>
          <p:cNvCxnSpPr>
            <a:stCxn id="4" idx="3"/>
            <a:endCxn id="8" idx="1"/>
          </p:cNvCxnSpPr>
          <p:nvPr/>
        </p:nvCxnSpPr>
        <p:spPr>
          <a:xfrm flipV="1">
            <a:off x="6363970" y="561975"/>
            <a:ext cx="255270" cy="194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9" idx="1"/>
          </p:cNvCxnSpPr>
          <p:nvPr/>
        </p:nvCxnSpPr>
        <p:spPr>
          <a:xfrm>
            <a:off x="6363970" y="756920"/>
            <a:ext cx="255270" cy="264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10" idx="1"/>
          </p:cNvCxnSpPr>
          <p:nvPr/>
        </p:nvCxnSpPr>
        <p:spPr>
          <a:xfrm flipV="1">
            <a:off x="6363970" y="1441450"/>
            <a:ext cx="255270" cy="212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11" idx="1"/>
          </p:cNvCxnSpPr>
          <p:nvPr/>
        </p:nvCxnSpPr>
        <p:spPr>
          <a:xfrm flipV="1">
            <a:off x="6363970" y="1570355"/>
            <a:ext cx="1191260" cy="83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12" idx="1"/>
          </p:cNvCxnSpPr>
          <p:nvPr/>
        </p:nvCxnSpPr>
        <p:spPr>
          <a:xfrm>
            <a:off x="6363970" y="1653540"/>
            <a:ext cx="1551305" cy="348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3" idx="1"/>
          </p:cNvCxnSpPr>
          <p:nvPr/>
        </p:nvCxnSpPr>
        <p:spPr>
          <a:xfrm>
            <a:off x="6402705" y="1696720"/>
            <a:ext cx="576580" cy="521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1"/>
          </p:cNvCxnSpPr>
          <p:nvPr/>
        </p:nvCxnSpPr>
        <p:spPr>
          <a:xfrm flipH="1">
            <a:off x="6043295" y="1696720"/>
            <a:ext cx="359410" cy="521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14" idx="1"/>
          </p:cNvCxnSpPr>
          <p:nvPr/>
        </p:nvCxnSpPr>
        <p:spPr>
          <a:xfrm>
            <a:off x="6363970" y="2550160"/>
            <a:ext cx="255270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to FHIR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5485" y="1131570"/>
            <a:ext cx="7759700" cy="3467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若以清楚定義之 JSON 互通資訊(如 FHIR JSON)，將有利於系統之整合及資料分析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FHIR 定義的許多 resources ，每個 resource 中每個欄位的用途及資料型態皆有清楚定義。可配合許多應用情境(不限於健康醫療)，明確規範資料輸出規格，以利跨系統整合應用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</p:txBody>
      </p:sp>
      <p:pic>
        <p:nvPicPr>
          <p:cNvPr id="102" name="图片 101"/>
          <p:cNvPicPr/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BFDFA">
                  <a:alpha val="100000"/>
                </a:srgbClr>
              </a:clrFrom>
              <a:clrTo>
                <a:srgbClr val="FBFD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450" y="2643505"/>
            <a:ext cx="2038985" cy="2091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610" y="2250440"/>
            <a:ext cx="2901315" cy="273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 descr="7b0a202020202262756c6c6574223a20227b5c2263617465676f727949645c223a5c225c222c5c2274656d706c61746549645c223a32303233313539307d220a7d0a"/>
          <p:cNvSpPr txBox="1"/>
          <p:nvPr/>
        </p:nvSpPr>
        <p:spPr>
          <a:xfrm>
            <a:off x="899160" y="1203325"/>
            <a:ext cx="670179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如上 ECG 範例，可基於 FHIR observation resources，進一步規範 12 導程心電圖輸出之 observation 規範，以此輸出 FHIR 12 lead ECG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又如上述成績 CSV 檔範例，當中每位同學每個作業或考試的紀錄，皆可用一個 FHIR obervation 紀錄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    </a:t>
            </a:r>
            <a:r>
              <a:rPr lang="en-GB" sz="12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–- observation 可記錄受測者(subject)、給分老師(performer)、參考的作業及答題結果(derivedFrom)、所得分數( valueQuantity)或成績等第(valueCodeableConcept)</a:t>
            </a:r>
            <a:endParaRPr lang="en-GB" sz="1200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檢驗結果範例中，每一列也可用一 FHIR observation 紀錄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     </a:t>
            </a:r>
            <a:r>
              <a:rPr lang="en-GB" sz="12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–- 這些 observations 參考到同一病人(subject)、同一個檢驗單位或人員</a:t>
            </a:r>
            <a:endParaRPr lang="en-GB" sz="1200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sp>
        <p:nvSpPr>
          <p:cNvPr id="4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to FHIR</a:t>
            </a:r>
            <a:endParaRPr lang="en-US" altLang="zh-CN" b="1"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t="34099" b="36494"/>
          <a:stretch>
            <a:fillRect/>
          </a:stretch>
        </p:blipFill>
        <p:spPr>
          <a:xfrm>
            <a:off x="3635375" y="195580"/>
            <a:ext cx="4551680" cy="1230630"/>
          </a:xfrm>
          <a:prstGeom prst="can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1680" y="2154555"/>
            <a:ext cx="1753235" cy="1904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3"/>
          <p:cNvSpPr txBox="1"/>
          <p:nvPr>
            <p:ph type="title"/>
          </p:nvPr>
        </p:nvSpPr>
        <p:spPr>
          <a:xfrm>
            <a:off x="1750650" y="2114763"/>
            <a:ext cx="5642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實作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962" name="Google Shape;962;p33"/>
          <p:cNvSpPr txBox="1"/>
          <p:nvPr>
            <p:ph type="title" idx="2"/>
          </p:nvPr>
        </p:nvSpPr>
        <p:spPr>
          <a:xfrm>
            <a:off x="3745950" y="1308988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2038200" y="3181413"/>
            <a:ext cx="50676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ea typeface="宋体" panose="02010600030101010101" pitchFamily="2" charset="-122"/>
              </a:rPr>
              <a:t>動動手寫程式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112" name="图片 111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4270" y="1419860"/>
            <a:ext cx="3144520" cy="3108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T</a:t>
            </a:r>
            <a:r>
              <a:rPr lang="en-US" altLang="zh-CN" b="1">
                <a:ea typeface="宋体" panose="02010600030101010101" pitchFamily="2" charset="-122"/>
              </a:rPr>
              <a:t>ext TO JSON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8" name="文本框 7" descr="7b0a202020202262756c6c6574223a20227b5c2263617465676f727949645c223a5c225c222c5c2274656d706c61746549645c223a32303233313539307d220a7d0a"/>
          <p:cNvSpPr txBox="1"/>
          <p:nvPr>
            <p:custDataLst>
              <p:tags r:id="rId2"/>
            </p:custDataLst>
          </p:nvPr>
        </p:nvSpPr>
        <p:spPr>
          <a:xfrm>
            <a:off x="1115695" y="1203325"/>
            <a:ext cx="67017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Input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：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CSV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格式文本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      Output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：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JSON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格式字串</a:t>
            </a:r>
            <a:endParaRPr lang="zh-CN" altLang="en-US" sz="1800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795" y="221996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自行輸入</a:t>
            </a:r>
            <a:r>
              <a:rPr lang="en-US" alt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CSV</a:t>
            </a:r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文本數據</a:t>
            </a:r>
            <a:endParaRPr lang="zh-CN" altLang="en-US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15920" y="236347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3"/>
            </p:custDataLst>
          </p:nvPr>
        </p:nvSpPr>
        <p:spPr>
          <a:xfrm>
            <a:off x="3636010" y="2291715"/>
            <a:ext cx="1802765" cy="55054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8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CSVToJson</a:t>
            </a:r>
            <a:endParaRPr lang="en-US" sz="18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2" name="右箭头 11"/>
          <p:cNvSpPr/>
          <p:nvPr>
            <p:custDataLst>
              <p:tags r:id="rId4"/>
            </p:custDataLst>
          </p:nvPr>
        </p:nvSpPr>
        <p:spPr>
          <a:xfrm>
            <a:off x="5724525" y="236347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6372225" y="221996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獲得</a:t>
            </a:r>
            <a:r>
              <a:rPr lang="en-US" alt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JSON</a:t>
            </a:r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格式字串</a:t>
            </a:r>
            <a:endParaRPr lang="zh-CN" altLang="en-US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443980" y="3651885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顯示於網頁上</a:t>
            </a:r>
            <a:endParaRPr lang="zh-CN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15" name="右箭头 14"/>
          <p:cNvSpPr/>
          <p:nvPr>
            <p:custDataLst>
              <p:tags r:id="rId7"/>
            </p:custDataLst>
          </p:nvPr>
        </p:nvSpPr>
        <p:spPr>
          <a:xfrm rot="5400000">
            <a:off x="7056755" y="310769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7" name="图片 116"/>
          <p:cNvPicPr/>
          <p:nvPr>
            <p:custDataLst>
              <p:tags r:id="rId8"/>
            </p:custDataLst>
          </p:nvPr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2842260"/>
            <a:ext cx="326009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720090" y="1995805"/>
            <a:ext cx="7614920" cy="250253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8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1043305" y="4040505"/>
            <a:ext cx="1435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handleFile</a:t>
            </a:r>
            <a:endParaRPr lang="en-US" altLang="en-US" sz="18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7" name="Google Shape;968;p34"/>
          <p:cNvSpPr txBox="1"/>
          <p:nvPr>
            <p:ph type="title"/>
            <p:custDataLst>
              <p:tags r:id="rId3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File</a:t>
            </a:r>
            <a:r>
              <a:rPr lang="en-US" altLang="zh-CN" b="1">
                <a:ea typeface="宋体" panose="02010600030101010101" pitchFamily="2" charset="-122"/>
              </a:rPr>
              <a:t> TO JSON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8" name="文本框 7" descr="7b0a202020202262756c6c6574223a20227b5c2263617465676f727949645c223a5c225c222c5c2274656d706c61746549645c223a32303233313539307d220a7d0a"/>
          <p:cNvSpPr txBox="1"/>
          <p:nvPr>
            <p:custDataLst>
              <p:tags r:id="rId4"/>
            </p:custDataLst>
          </p:nvPr>
        </p:nvSpPr>
        <p:spPr>
          <a:xfrm>
            <a:off x="1115695" y="1203325"/>
            <a:ext cx="67017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Input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：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CSV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格式檔案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      Output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：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JSON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格式字串</a:t>
            </a:r>
            <a:endParaRPr lang="zh-CN" altLang="en-US" sz="1800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160" y="216662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打開已有的</a:t>
            </a:r>
            <a:r>
              <a:rPr lang="en-US" alt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CSV</a:t>
            </a:r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檔案</a:t>
            </a:r>
            <a:endParaRPr lang="zh-CN" altLang="en-US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15285" y="231013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6371590" y="2239010"/>
            <a:ext cx="1802765" cy="55054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8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CSVToJson</a:t>
            </a:r>
            <a:endParaRPr lang="en-US" sz="18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2" name="右箭头 11"/>
          <p:cNvSpPr/>
          <p:nvPr>
            <p:custDataLst>
              <p:tags r:id="rId6"/>
            </p:custDataLst>
          </p:nvPr>
        </p:nvSpPr>
        <p:spPr>
          <a:xfrm>
            <a:off x="5723890" y="231013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3705860" y="216662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程式讀取檔案內容</a:t>
            </a:r>
            <a:endParaRPr lang="zh-CN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3" name="圆角矩形 2"/>
          <p:cNvSpPr/>
          <p:nvPr>
            <p:custDataLst>
              <p:tags r:id="rId8"/>
            </p:custDataLst>
          </p:nvPr>
        </p:nvSpPr>
        <p:spPr>
          <a:xfrm>
            <a:off x="6372225" y="358013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獲得</a:t>
            </a:r>
            <a:r>
              <a:rPr lang="en-US" alt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JSON</a:t>
            </a:r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格式字串</a:t>
            </a:r>
            <a:endParaRPr lang="zh-CN" altLang="en-US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4" name="右箭头 3"/>
          <p:cNvSpPr/>
          <p:nvPr>
            <p:custDataLst>
              <p:tags r:id="rId9"/>
            </p:custDataLst>
          </p:nvPr>
        </p:nvSpPr>
        <p:spPr>
          <a:xfrm rot="5400000">
            <a:off x="7056755" y="3027045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>
            <p:custDataLst>
              <p:tags r:id="rId10"/>
            </p:custDataLst>
          </p:nvPr>
        </p:nvSpPr>
        <p:spPr>
          <a:xfrm rot="10800000">
            <a:off x="5652135" y="372364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3705860" y="358013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顯示於網頁上</a:t>
            </a:r>
            <a:endParaRPr lang="zh-CN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774065" y="2181860"/>
            <a:ext cx="7614920" cy="250253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8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7" name="Google Shape;968;p34"/>
          <p:cNvSpPr txBox="1"/>
          <p:nvPr>
            <p:ph type="title"/>
            <p:custDataLst>
              <p:tags r:id="rId2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CS</a:t>
            </a:r>
            <a:r>
              <a:rPr lang="en-US" altLang="zh-CN" b="1">
                <a:ea typeface="宋体" panose="02010600030101010101" pitchFamily="2" charset="-122"/>
              </a:rPr>
              <a:t>V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File</a:t>
            </a:r>
            <a:r>
              <a:rPr lang="en-US" altLang="zh-CN" b="1">
                <a:ea typeface="宋体" panose="02010600030101010101" pitchFamily="2" charset="-122"/>
              </a:rPr>
              <a:t> TO FHIR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8" name="文本框 7" descr="7b0a202020202262756c6c6574223a20227b5c2263617465676f727949645c223a5c225c222c5c2274656d706c61746549645c223a32303233313539307d220a7d0a"/>
          <p:cNvSpPr txBox="1"/>
          <p:nvPr>
            <p:custDataLst>
              <p:tags r:id="rId3"/>
            </p:custDataLst>
          </p:nvPr>
        </p:nvSpPr>
        <p:spPr>
          <a:xfrm>
            <a:off x="1115695" y="1203325"/>
            <a:ext cx="67017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Input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：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CSV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格式檔案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       Output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：</a:t>
            </a:r>
            <a:r>
              <a:rPr 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FHIR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格式字串</a:t>
            </a:r>
            <a:endParaRPr lang="zh-CN" altLang="en-US" sz="1800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160" y="238252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打開</a:t>
            </a:r>
            <a:r>
              <a:rPr lang="en-US" alt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FHIR</a:t>
            </a:r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格式的</a:t>
            </a:r>
            <a:r>
              <a:rPr lang="en-US" alt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CSV</a:t>
            </a:r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檔案</a:t>
            </a:r>
            <a:endParaRPr lang="zh-CN" altLang="en-US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15285" y="252603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6371590" y="2454910"/>
            <a:ext cx="1802765" cy="55054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8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CSVToFHIR</a:t>
            </a:r>
            <a:endParaRPr lang="en-US" sz="18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2" name="右箭头 11"/>
          <p:cNvSpPr/>
          <p:nvPr>
            <p:custDataLst>
              <p:tags r:id="rId5"/>
            </p:custDataLst>
          </p:nvPr>
        </p:nvSpPr>
        <p:spPr>
          <a:xfrm>
            <a:off x="5723890" y="252603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3705860" y="238252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程式讀取檔案內容</a:t>
            </a:r>
            <a:endParaRPr lang="zh-CN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3" name="圆角矩形 2"/>
          <p:cNvSpPr/>
          <p:nvPr>
            <p:custDataLst>
              <p:tags r:id="rId7"/>
            </p:custDataLst>
          </p:nvPr>
        </p:nvSpPr>
        <p:spPr>
          <a:xfrm>
            <a:off x="6372225" y="379603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獲得</a:t>
            </a:r>
            <a:r>
              <a:rPr lang="en-US" alt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JSON</a:t>
            </a:r>
            <a:r>
              <a:rPr lang="zh-CN" altLang="en-US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格式字串</a:t>
            </a:r>
            <a:endParaRPr lang="zh-CN" altLang="en-US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4" name="右箭头 3"/>
          <p:cNvSpPr/>
          <p:nvPr>
            <p:custDataLst>
              <p:tags r:id="rId8"/>
            </p:custDataLst>
          </p:nvPr>
        </p:nvSpPr>
        <p:spPr>
          <a:xfrm rot="5400000">
            <a:off x="7056755" y="3242945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>
            <p:custDataLst>
              <p:tags r:id="rId9"/>
            </p:custDataLst>
          </p:nvPr>
        </p:nvSpPr>
        <p:spPr>
          <a:xfrm rot="10800000">
            <a:off x="5652135" y="3939540"/>
            <a:ext cx="432435" cy="431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3705860" y="3796030"/>
            <a:ext cx="1802765" cy="7759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8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新宋体" panose="02010609030101010101" charset="-122"/>
                <a:cs typeface="Trebuchet MS" panose="020B0603020202020204" charset="0"/>
              </a:rPr>
              <a:t>顯示於網頁上</a:t>
            </a:r>
            <a:endParaRPr lang="zh-CN" sz="18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新宋体" panose="02010609030101010101" charset="-122"/>
              <a:cs typeface="Trebuchet MS" panose="020B06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7900" y="1563370"/>
            <a:ext cx="37414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（相應</a:t>
            </a:r>
            <a:r>
              <a:rPr lang="en-US" altLang="zh-CN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FHIR</a:t>
            </a:r>
            <a:r>
              <a:rPr lang="zh-CN" altLang="en-US" sz="1800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格式需要根據需求變更）</a:t>
            </a:r>
            <a:endParaRPr lang="zh-CN" altLang="en-US" sz="1800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95" y="4203700"/>
            <a:ext cx="1435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handleFile</a:t>
            </a:r>
            <a:endParaRPr lang="en-US" altLang="en-US" sz="18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able of contents</a:t>
            </a:r>
            <a:endParaRPr lang="en-GB"/>
          </a:p>
        </p:txBody>
      </p:sp>
      <p:sp>
        <p:nvSpPr>
          <p:cNvPr id="942" name="Google Shape;942;p31"/>
          <p:cNvSpPr txBox="1"/>
          <p:nvPr>
            <p:ph type="title" idx="5"/>
          </p:nvPr>
        </p:nvSpPr>
        <p:spPr>
          <a:xfrm>
            <a:off x="2513668" y="1595400"/>
            <a:ext cx="61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943" name="Google Shape;943;p31"/>
          <p:cNvSpPr txBox="1"/>
          <p:nvPr>
            <p:ph type="title" idx="6"/>
          </p:nvPr>
        </p:nvSpPr>
        <p:spPr>
          <a:xfrm>
            <a:off x="2509962" y="3220290"/>
            <a:ext cx="6180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944" name="Google Shape;944;p31"/>
          <p:cNvSpPr txBox="1"/>
          <p:nvPr>
            <p:ph type="title" idx="7"/>
          </p:nvPr>
        </p:nvSpPr>
        <p:spPr>
          <a:xfrm>
            <a:off x="2510485" y="2408125"/>
            <a:ext cx="6180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945" name="Google Shape;945;p31"/>
          <p:cNvSpPr txBox="1"/>
          <p:nvPr>
            <p:ph type="title" idx="8"/>
          </p:nvPr>
        </p:nvSpPr>
        <p:spPr>
          <a:xfrm>
            <a:off x="2509314" y="4032455"/>
            <a:ext cx="6180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946" name="Google Shape;946;p31"/>
          <p:cNvSpPr txBox="1"/>
          <p:nvPr>
            <p:ph type="subTitle" idx="9"/>
          </p:nvPr>
        </p:nvSpPr>
        <p:spPr>
          <a:xfrm>
            <a:off x="3491707" y="1449350"/>
            <a:ext cx="3200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华康行楷体 W5" panose="03000509000000000000" charset="-122"/>
              </a:rPr>
              <a:t>基礎概念介紹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华康行楷体 W5" panose="03000509000000000000" charset="-122"/>
            </a:endParaRPr>
          </a:p>
        </p:txBody>
      </p:sp>
      <p:sp>
        <p:nvSpPr>
          <p:cNvPr id="947" name="Google Shape;947;p31"/>
          <p:cNvSpPr txBox="1"/>
          <p:nvPr>
            <p:ph type="subTitle" idx="13"/>
          </p:nvPr>
        </p:nvSpPr>
        <p:spPr>
          <a:xfrm>
            <a:off x="3488532" y="2262075"/>
            <a:ext cx="32001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华康行楷体 W5" panose="03000509000000000000" charset="-122"/>
              </a:rPr>
              <a:t>程式處理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华康行楷体 W5" panose="03000509000000000000" charset="-122"/>
              </a:rPr>
              <a:t>CSV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华康行楷体 W5" panose="03000509000000000000" charset="-122"/>
              </a:rPr>
              <a:t>檔需求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华康行楷体 W5" panose="03000509000000000000" charset="-122"/>
            </a:endParaRPr>
          </a:p>
        </p:txBody>
      </p:sp>
      <p:sp>
        <p:nvSpPr>
          <p:cNvPr id="948" name="Google Shape;948;p31"/>
          <p:cNvSpPr txBox="1"/>
          <p:nvPr>
            <p:ph type="subTitle" idx="14"/>
          </p:nvPr>
        </p:nvSpPr>
        <p:spPr>
          <a:xfrm>
            <a:off x="3488025" y="3074240"/>
            <a:ext cx="32001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华康行楷体 W5" panose="03000509000000000000" charset="-122"/>
              </a:rPr>
              <a:t>實作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华康行楷体 W5" panose="03000509000000000000" charset="-122"/>
            </a:endParaRPr>
          </a:p>
        </p:txBody>
      </p:sp>
      <p:sp>
        <p:nvSpPr>
          <p:cNvPr id="949" name="Google Shape;949;p31"/>
          <p:cNvSpPr txBox="1"/>
          <p:nvPr>
            <p:ph type="subTitle" idx="15"/>
          </p:nvPr>
        </p:nvSpPr>
        <p:spPr>
          <a:xfrm>
            <a:off x="3487363" y="3886405"/>
            <a:ext cx="32001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小試身手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4" name="Google Shape;1564;p42"/>
          <p:cNvSpPr/>
          <p:nvPr>
            <p:custDataLst>
              <p:tags r:id="rId1"/>
            </p:custDataLst>
          </p:nvPr>
        </p:nvSpPr>
        <p:spPr>
          <a:xfrm>
            <a:off x="6232898" y="1397463"/>
            <a:ext cx="550800" cy="55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 panose="020B0502040504020204"/>
              <a:ea typeface="Noto Sans" panose="020B0502040504020204"/>
              <a:cs typeface="Noto Sans" panose="020B0502040504020204"/>
              <a:sym typeface="Noto Sans" panose="020B0502040504020204"/>
            </a:endParaRPr>
          </a:p>
        </p:txBody>
      </p:sp>
      <p:sp>
        <p:nvSpPr>
          <p:cNvPr id="1599" name="Google Shape;1599;p42"/>
          <p:cNvSpPr/>
          <p:nvPr>
            <p:custDataLst>
              <p:tags r:id="rId2"/>
            </p:custDataLst>
          </p:nvPr>
        </p:nvSpPr>
        <p:spPr>
          <a:xfrm>
            <a:off x="6336676" y="1510464"/>
            <a:ext cx="343243" cy="281347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8" name="Google Shape;1498;p41"/>
          <p:cNvSpPr/>
          <p:nvPr>
            <p:custDataLst>
              <p:tags r:id="rId3"/>
            </p:custDataLst>
          </p:nvPr>
        </p:nvSpPr>
        <p:spPr>
          <a:xfrm>
            <a:off x="6232898" y="2221313"/>
            <a:ext cx="550800" cy="55054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 panose="020B0502040504020204"/>
              <a:ea typeface="Noto Sans" panose="020B0502040504020204"/>
              <a:cs typeface="Noto Sans" panose="020B0502040504020204"/>
              <a:sym typeface="Noto Sans" panose="020B0502040504020204"/>
            </a:endParaRPr>
          </a:p>
        </p:txBody>
      </p:sp>
      <p:sp>
        <p:nvSpPr>
          <p:cNvPr id="1543" name="Google Shape;1543;p41"/>
          <p:cNvSpPr/>
          <p:nvPr>
            <p:custDataLst>
              <p:tags r:id="rId4"/>
            </p:custDataLst>
          </p:nvPr>
        </p:nvSpPr>
        <p:spPr>
          <a:xfrm>
            <a:off x="6373861" y="2322671"/>
            <a:ext cx="268872" cy="267335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6" name="Google Shape;1476;p41"/>
          <p:cNvSpPr/>
          <p:nvPr>
            <p:custDataLst>
              <p:tags r:id="rId5"/>
            </p:custDataLst>
          </p:nvPr>
        </p:nvSpPr>
        <p:spPr>
          <a:xfrm>
            <a:off x="6232898" y="3044908"/>
            <a:ext cx="550800" cy="55054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 panose="020B0502040504020204"/>
              <a:ea typeface="Noto Sans" panose="020B0502040504020204"/>
              <a:cs typeface="Noto Sans" panose="020B0502040504020204"/>
              <a:sym typeface="Noto Sans" panose="020B0502040504020204"/>
            </a:endParaRPr>
          </a:p>
        </p:txBody>
      </p:sp>
      <p:sp>
        <p:nvSpPr>
          <p:cNvPr id="1508" name="Google Shape;1508;p41"/>
          <p:cNvSpPr/>
          <p:nvPr>
            <p:custDataLst>
              <p:tags r:id="rId6"/>
            </p:custDataLst>
          </p:nvPr>
        </p:nvSpPr>
        <p:spPr>
          <a:xfrm>
            <a:off x="6329453" y="3120866"/>
            <a:ext cx="357688" cy="356870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2" name="Google Shape;1502;p41"/>
          <p:cNvSpPr/>
          <p:nvPr>
            <p:custDataLst>
              <p:tags r:id="rId7"/>
            </p:custDataLst>
          </p:nvPr>
        </p:nvSpPr>
        <p:spPr>
          <a:xfrm>
            <a:off x="6232898" y="3868503"/>
            <a:ext cx="550800" cy="55054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 panose="020B0502040504020204"/>
              <a:ea typeface="Noto Sans" panose="020B0502040504020204"/>
              <a:cs typeface="Noto Sans" panose="020B0502040504020204"/>
              <a:sym typeface="Noto Sans" panose="020B0502040504020204"/>
            </a:endParaRPr>
          </a:p>
        </p:txBody>
      </p:sp>
      <p:sp>
        <p:nvSpPr>
          <p:cNvPr id="1509" name="Google Shape;1509;p41"/>
          <p:cNvSpPr/>
          <p:nvPr>
            <p:custDataLst>
              <p:tags r:id="rId8"/>
            </p:custDataLst>
          </p:nvPr>
        </p:nvSpPr>
        <p:spPr>
          <a:xfrm>
            <a:off x="6373864" y="4008596"/>
            <a:ext cx="268867" cy="268605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3"/>
          <p:cNvSpPr txBox="1"/>
          <p:nvPr>
            <p:ph type="title"/>
          </p:nvPr>
        </p:nvSpPr>
        <p:spPr>
          <a:xfrm>
            <a:off x="1750650" y="2114763"/>
            <a:ext cx="5642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小試身手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962" name="Google Shape;962;p33"/>
          <p:cNvSpPr txBox="1"/>
          <p:nvPr>
            <p:ph type="title" idx="2"/>
          </p:nvPr>
        </p:nvSpPr>
        <p:spPr>
          <a:xfrm>
            <a:off x="3745950" y="1308988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2038200" y="3181413"/>
            <a:ext cx="50676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ea typeface="宋体" panose="02010600030101010101" pitchFamily="2" charset="-122"/>
              </a:rPr>
              <a:t>自己試試看！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7990" y="2067560"/>
            <a:ext cx="2712720" cy="2967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38"/>
          <p:cNvGrpSpPr/>
          <p:nvPr/>
        </p:nvGrpSpPr>
        <p:grpSpPr>
          <a:xfrm>
            <a:off x="3515900" y="3595050"/>
            <a:ext cx="2112300" cy="509400"/>
            <a:chOff x="3515900" y="3595050"/>
            <a:chExt cx="2112300" cy="509400"/>
          </a:xfrm>
        </p:grpSpPr>
        <p:sp>
          <p:nvSpPr>
            <p:cNvPr id="1115" name="Google Shape;1115;p38"/>
            <p:cNvSpPr/>
            <p:nvPr/>
          </p:nvSpPr>
          <p:spPr>
            <a:xfrm>
              <a:off x="3515900" y="3595050"/>
              <a:ext cx="2112300" cy="509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endParaRPr>
            </a:p>
          </p:txBody>
        </p:sp>
        <p:grpSp>
          <p:nvGrpSpPr>
            <p:cNvPr id="1116" name="Google Shape;1116;p38"/>
            <p:cNvGrpSpPr/>
            <p:nvPr/>
          </p:nvGrpSpPr>
          <p:grpSpPr>
            <a:xfrm>
              <a:off x="4423420" y="3700833"/>
              <a:ext cx="297138" cy="297861"/>
              <a:chOff x="1576388" y="2773363"/>
              <a:chExt cx="1308096" cy="1311278"/>
            </a:xfrm>
          </p:grpSpPr>
          <p:sp>
            <p:nvSpPr>
              <p:cNvPr id="1117" name="Google Shape;1117;p38"/>
              <p:cNvSpPr/>
              <p:nvPr/>
            </p:nvSpPr>
            <p:spPr>
              <a:xfrm>
                <a:off x="1592263" y="2790826"/>
                <a:ext cx="1274700" cy="1276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1576388" y="2773363"/>
                <a:ext cx="1308096" cy="1311278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3487"/>
                    </a:moveTo>
                    <a:cubicBezTo>
                      <a:pt x="782" y="3487"/>
                      <a:pt x="0" y="2705"/>
                      <a:pt x="0" y="1743"/>
                    </a:cubicBezTo>
                    <a:cubicBezTo>
                      <a:pt x="0" y="782"/>
                      <a:pt x="782" y="0"/>
                      <a:pt x="1743" y="0"/>
                    </a:cubicBezTo>
                    <a:cubicBezTo>
                      <a:pt x="2705" y="0"/>
                      <a:pt x="3487" y="782"/>
                      <a:pt x="3487" y="1743"/>
                    </a:cubicBezTo>
                    <a:cubicBezTo>
                      <a:pt x="3487" y="2705"/>
                      <a:pt x="2705" y="3487"/>
                      <a:pt x="1743" y="3487"/>
                    </a:cubicBezTo>
                    <a:close/>
                    <a:moveTo>
                      <a:pt x="1743" y="89"/>
                    </a:moveTo>
                    <a:cubicBezTo>
                      <a:pt x="831" y="89"/>
                      <a:pt x="89" y="831"/>
                      <a:pt x="89" y="1743"/>
                    </a:cubicBezTo>
                    <a:cubicBezTo>
                      <a:pt x="89" y="2656"/>
                      <a:pt x="831" y="3398"/>
                      <a:pt x="1743" y="3398"/>
                    </a:cubicBezTo>
                    <a:cubicBezTo>
                      <a:pt x="2656" y="3398"/>
                      <a:pt x="3398" y="2656"/>
                      <a:pt x="3398" y="1743"/>
                    </a:cubicBezTo>
                    <a:cubicBezTo>
                      <a:pt x="3398" y="831"/>
                      <a:pt x="2656" y="89"/>
                      <a:pt x="1743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2057400" y="3230563"/>
                <a:ext cx="344488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2" extrusionOk="0">
                    <a:moveTo>
                      <a:pt x="113" y="252"/>
                    </a:moveTo>
                    <a:lnTo>
                      <a:pt x="0" y="126"/>
                    </a:lnTo>
                    <a:lnTo>
                      <a:pt x="113" y="0"/>
                    </a:lnTo>
                    <a:lnTo>
                      <a:pt x="217" y="126"/>
                    </a:lnTo>
                    <a:lnTo>
                      <a:pt x="113" y="252"/>
                    </a:lnTo>
                    <a:close/>
                    <a:moveTo>
                      <a:pt x="28" y="126"/>
                    </a:moveTo>
                    <a:lnTo>
                      <a:pt x="112" y="220"/>
                    </a:lnTo>
                    <a:lnTo>
                      <a:pt x="190" y="126"/>
                    </a:lnTo>
                    <a:lnTo>
                      <a:pt x="112" y="32"/>
                    </a:lnTo>
                    <a:lnTo>
                      <a:pt x="28" y="1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16" y="123"/>
                    </a:moveTo>
                    <a:lnTo>
                      <a:pt x="0" y="110"/>
                    </a:lnTo>
                    <a:lnTo>
                      <a:pt x="94" y="0"/>
                    </a:lnTo>
                    <a:lnTo>
                      <a:pt x="110" y="13"/>
                    </a:lnTo>
                    <a:lnTo>
                      <a:pt x="1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144713" y="3332163"/>
                <a:ext cx="17462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3" extrusionOk="0">
                    <a:moveTo>
                      <a:pt x="94" y="123"/>
                    </a:moveTo>
                    <a:lnTo>
                      <a:pt x="0" y="13"/>
                    </a:lnTo>
                    <a:lnTo>
                      <a:pt x="16" y="0"/>
                    </a:lnTo>
                    <a:lnTo>
                      <a:pt x="110" y="110"/>
                    </a:lnTo>
                    <a:lnTo>
                      <a:pt x="9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2139950" y="3027363"/>
                <a:ext cx="188913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6" extrusionOk="0">
                    <a:moveTo>
                      <a:pt x="251" y="676"/>
                    </a:moveTo>
                    <a:cubicBezTo>
                      <a:pt x="217" y="636"/>
                      <a:pt x="217" y="636"/>
                      <a:pt x="217" y="636"/>
                    </a:cubicBezTo>
                    <a:cubicBezTo>
                      <a:pt x="181" y="593"/>
                      <a:pt x="0" y="375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9" y="0"/>
                      <a:pt x="502" y="113"/>
                      <a:pt x="502" y="251"/>
                    </a:cubicBezTo>
                    <a:cubicBezTo>
                      <a:pt x="502" y="273"/>
                      <a:pt x="491" y="393"/>
                      <a:pt x="285" y="636"/>
                    </a:cubicBezTo>
                    <a:lnTo>
                      <a:pt x="251" y="676"/>
                    </a:lnTo>
                    <a:close/>
                    <a:moveTo>
                      <a:pt x="251" y="89"/>
                    </a:moveTo>
                    <a:cubicBezTo>
                      <a:pt x="162" y="89"/>
                      <a:pt x="89" y="161"/>
                      <a:pt x="89" y="251"/>
                    </a:cubicBezTo>
                    <a:cubicBezTo>
                      <a:pt x="89" y="312"/>
                      <a:pt x="178" y="445"/>
                      <a:pt x="251" y="537"/>
                    </a:cubicBezTo>
                    <a:cubicBezTo>
                      <a:pt x="324" y="445"/>
                      <a:pt x="413" y="312"/>
                      <a:pt x="413" y="251"/>
                    </a:cubicBezTo>
                    <a:cubicBezTo>
                      <a:pt x="413" y="161"/>
                      <a:pt x="340" y="89"/>
                      <a:pt x="25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2139950" y="3579813"/>
                <a:ext cx="188913" cy="25400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5" extrusionOk="0">
                    <a:moveTo>
                      <a:pt x="251" y="675"/>
                    </a:moveTo>
                    <a:cubicBezTo>
                      <a:pt x="113" y="675"/>
                      <a:pt x="0" y="563"/>
                      <a:pt x="0" y="424"/>
                    </a:cubicBezTo>
                    <a:cubicBezTo>
                      <a:pt x="0" y="403"/>
                      <a:pt x="11" y="282"/>
                      <a:pt x="217" y="39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85" y="39"/>
                      <a:pt x="285" y="39"/>
                      <a:pt x="285" y="39"/>
                    </a:cubicBezTo>
                    <a:cubicBezTo>
                      <a:pt x="321" y="82"/>
                      <a:pt x="502" y="300"/>
                      <a:pt x="502" y="424"/>
                    </a:cubicBezTo>
                    <a:cubicBezTo>
                      <a:pt x="502" y="563"/>
                      <a:pt x="389" y="675"/>
                      <a:pt x="251" y="675"/>
                    </a:cubicBezTo>
                    <a:close/>
                    <a:moveTo>
                      <a:pt x="251" y="138"/>
                    </a:moveTo>
                    <a:cubicBezTo>
                      <a:pt x="178" y="231"/>
                      <a:pt x="89" y="363"/>
                      <a:pt x="89" y="424"/>
                    </a:cubicBezTo>
                    <a:cubicBezTo>
                      <a:pt x="89" y="514"/>
                      <a:pt x="162" y="587"/>
                      <a:pt x="251" y="587"/>
                    </a:cubicBezTo>
                    <a:cubicBezTo>
                      <a:pt x="340" y="587"/>
                      <a:pt x="413" y="514"/>
                      <a:pt x="413" y="424"/>
                    </a:cubicBezTo>
                    <a:cubicBezTo>
                      <a:pt x="413" y="363"/>
                      <a:pt x="324" y="231"/>
                      <a:pt x="25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15922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379663" y="3413126"/>
                <a:ext cx="487500" cy="33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2212975" y="3816351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2212975" y="2790826"/>
                <a:ext cx="33300" cy="25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2278063" y="3236913"/>
                <a:ext cx="211138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8" extrusionOk="0">
                    <a:moveTo>
                      <a:pt x="284" y="568"/>
                    </a:moveTo>
                    <a:cubicBezTo>
                      <a:pt x="220" y="507"/>
                      <a:pt x="220" y="507"/>
                      <a:pt x="220" y="507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44" y="269"/>
                      <a:pt x="455" y="242"/>
                      <a:pt x="454" y="213"/>
                    </a:cubicBezTo>
                    <a:cubicBezTo>
                      <a:pt x="453" y="185"/>
                      <a:pt x="441" y="158"/>
                      <a:pt x="421" y="139"/>
                    </a:cubicBezTo>
                    <a:cubicBezTo>
                      <a:pt x="378" y="99"/>
                      <a:pt x="310" y="100"/>
                      <a:pt x="270" y="143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205" y="82"/>
                      <a:pt x="205" y="82"/>
                      <a:pt x="205" y="82"/>
                    </a:cubicBezTo>
                    <a:cubicBezTo>
                      <a:pt x="279" y="4"/>
                      <a:pt x="403" y="0"/>
                      <a:pt x="482" y="74"/>
                    </a:cubicBezTo>
                    <a:cubicBezTo>
                      <a:pt x="560" y="148"/>
                      <a:pt x="563" y="272"/>
                      <a:pt x="489" y="351"/>
                    </a:cubicBezTo>
                    <a:lnTo>
                      <a:pt x="284" y="5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2281238" y="3411538"/>
                <a:ext cx="21113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6" extrusionOk="0">
                    <a:moveTo>
                      <a:pt x="347" y="546"/>
                    </a:moveTo>
                    <a:cubicBezTo>
                      <a:pt x="295" y="546"/>
                      <a:pt x="243" y="526"/>
                      <a:pt x="205" y="485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269" y="424"/>
                      <a:pt x="269" y="424"/>
                      <a:pt x="269" y="424"/>
                    </a:cubicBezTo>
                    <a:cubicBezTo>
                      <a:pt x="310" y="467"/>
                      <a:pt x="377" y="469"/>
                      <a:pt x="420" y="428"/>
                    </a:cubicBezTo>
                    <a:cubicBezTo>
                      <a:pt x="463" y="388"/>
                      <a:pt x="465" y="320"/>
                      <a:pt x="424" y="278"/>
                    </a:cubicBezTo>
                    <a:cubicBezTo>
                      <a:pt x="219" y="61"/>
                      <a:pt x="219" y="61"/>
                      <a:pt x="219" y="61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489" y="217"/>
                      <a:pt x="489" y="217"/>
                      <a:pt x="489" y="217"/>
                    </a:cubicBezTo>
                    <a:cubicBezTo>
                      <a:pt x="563" y="295"/>
                      <a:pt x="559" y="419"/>
                      <a:pt x="481" y="493"/>
                    </a:cubicBezTo>
                    <a:cubicBezTo>
                      <a:pt x="443" y="529"/>
                      <a:pt x="395" y="546"/>
                      <a:pt x="347" y="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1968500" y="3232151"/>
                <a:ext cx="211138" cy="21272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7" extrusionOk="0">
                    <a:moveTo>
                      <a:pt x="279" y="567"/>
                    </a:moveTo>
                    <a:cubicBezTo>
                      <a:pt x="74" y="350"/>
                      <a:pt x="74" y="350"/>
                      <a:pt x="74" y="350"/>
                    </a:cubicBezTo>
                    <a:cubicBezTo>
                      <a:pt x="0" y="272"/>
                      <a:pt x="4" y="148"/>
                      <a:pt x="82" y="74"/>
                    </a:cubicBezTo>
                    <a:cubicBezTo>
                      <a:pt x="160" y="0"/>
                      <a:pt x="284" y="4"/>
                      <a:pt x="358" y="82"/>
                    </a:cubicBezTo>
                    <a:cubicBezTo>
                      <a:pt x="563" y="299"/>
                      <a:pt x="563" y="299"/>
                      <a:pt x="563" y="299"/>
                    </a:cubicBezTo>
                    <a:cubicBezTo>
                      <a:pt x="499" y="360"/>
                      <a:pt x="499" y="360"/>
                      <a:pt x="499" y="360"/>
                    </a:cubicBezTo>
                    <a:cubicBezTo>
                      <a:pt x="293" y="143"/>
                      <a:pt x="293" y="143"/>
                      <a:pt x="293" y="143"/>
                    </a:cubicBezTo>
                    <a:cubicBezTo>
                      <a:pt x="253" y="100"/>
                      <a:pt x="186" y="98"/>
                      <a:pt x="143" y="139"/>
                    </a:cubicBezTo>
                    <a:cubicBezTo>
                      <a:pt x="100" y="179"/>
                      <a:pt x="98" y="247"/>
                      <a:pt x="139" y="289"/>
                    </a:cubicBezTo>
                    <a:cubicBezTo>
                      <a:pt x="344" y="506"/>
                      <a:pt x="344" y="506"/>
                      <a:pt x="344" y="506"/>
                    </a:cubicBezTo>
                    <a:lnTo>
                      <a:pt x="279" y="5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1968500" y="3414713"/>
                <a:ext cx="21113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47" extrusionOk="0">
                    <a:moveTo>
                      <a:pt x="216" y="547"/>
                    </a:moveTo>
                    <a:cubicBezTo>
                      <a:pt x="168" y="547"/>
                      <a:pt x="120" y="529"/>
                      <a:pt x="82" y="494"/>
                    </a:cubicBezTo>
                    <a:cubicBezTo>
                      <a:pt x="4" y="420"/>
                      <a:pt x="0" y="296"/>
                      <a:pt x="74" y="217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344" y="61"/>
                      <a:pt x="344" y="61"/>
                      <a:pt x="344" y="61"/>
                    </a:cubicBezTo>
                    <a:cubicBezTo>
                      <a:pt x="139" y="278"/>
                      <a:pt x="139" y="278"/>
                      <a:pt x="139" y="278"/>
                    </a:cubicBezTo>
                    <a:cubicBezTo>
                      <a:pt x="98" y="321"/>
                      <a:pt x="100" y="389"/>
                      <a:pt x="143" y="429"/>
                    </a:cubicBezTo>
                    <a:cubicBezTo>
                      <a:pt x="186" y="469"/>
                      <a:pt x="253" y="467"/>
                      <a:pt x="293" y="425"/>
                    </a:cubicBezTo>
                    <a:cubicBezTo>
                      <a:pt x="499" y="208"/>
                      <a:pt x="499" y="208"/>
                      <a:pt x="499" y="208"/>
                    </a:cubicBezTo>
                    <a:cubicBezTo>
                      <a:pt x="563" y="268"/>
                      <a:pt x="563" y="268"/>
                      <a:pt x="563" y="268"/>
                    </a:cubicBezTo>
                    <a:cubicBezTo>
                      <a:pt x="358" y="486"/>
                      <a:pt x="358" y="486"/>
                      <a:pt x="358" y="486"/>
                    </a:cubicBezTo>
                    <a:cubicBezTo>
                      <a:pt x="320" y="526"/>
                      <a:pt x="268" y="547"/>
                      <a:pt x="216" y="5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32" name="Google Shape;1132;p38"/>
            <p:cNvGrpSpPr/>
            <p:nvPr/>
          </p:nvGrpSpPr>
          <p:grpSpPr>
            <a:xfrm>
              <a:off x="5281710" y="3789276"/>
              <a:ext cx="120897" cy="120897"/>
              <a:chOff x="1881323" y="1879790"/>
              <a:chExt cx="3096931" cy="3096931"/>
            </a:xfrm>
          </p:grpSpPr>
          <p:sp>
            <p:nvSpPr>
              <p:cNvPr id="1133" name="Google Shape;1133;p38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40" name="Google Shape;1140;p38"/>
            <p:cNvGrpSpPr/>
            <p:nvPr/>
          </p:nvGrpSpPr>
          <p:grpSpPr>
            <a:xfrm>
              <a:off x="4852546" y="3700999"/>
              <a:ext cx="297122" cy="297461"/>
              <a:chOff x="0" y="2732088"/>
              <a:chExt cx="1392225" cy="1393813"/>
            </a:xfrm>
          </p:grpSpPr>
          <p:sp>
            <p:nvSpPr>
              <p:cNvPr id="1141" name="Google Shape;1141;p38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48" name="Google Shape;1148;p38"/>
            <p:cNvGrpSpPr/>
            <p:nvPr/>
          </p:nvGrpSpPr>
          <p:grpSpPr>
            <a:xfrm>
              <a:off x="3741335" y="3789276"/>
              <a:ext cx="120897" cy="120897"/>
              <a:chOff x="1881323" y="1879790"/>
              <a:chExt cx="3096931" cy="3096931"/>
            </a:xfrm>
          </p:grpSpPr>
          <p:sp>
            <p:nvSpPr>
              <p:cNvPr id="1149" name="Google Shape;1149;p38"/>
              <p:cNvSpPr/>
              <p:nvPr/>
            </p:nvSpPr>
            <p:spPr>
              <a:xfrm>
                <a:off x="3433255" y="1879790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433255" y="3431721"/>
                <a:ext cx="15450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2657289" y="2655755"/>
                <a:ext cx="15450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1881323" y="1879790"/>
                <a:ext cx="1551600" cy="155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1881323" y="3431721"/>
                <a:ext cx="1551600" cy="15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2149384" y="2147850"/>
                <a:ext cx="2560685" cy="256068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4" extrusionOk="0">
                    <a:moveTo>
                      <a:pt x="589" y="879"/>
                    </a:moveTo>
                    <a:cubicBezTo>
                      <a:pt x="117" y="1177"/>
                      <a:pt x="0" y="797"/>
                      <a:pt x="557" y="776"/>
                    </a:cubicBezTo>
                    <a:cubicBezTo>
                      <a:pt x="0" y="797"/>
                      <a:pt x="87" y="410"/>
                      <a:pt x="581" y="669"/>
                    </a:cubicBezTo>
                    <a:cubicBezTo>
                      <a:pt x="87" y="410"/>
                      <a:pt x="357" y="118"/>
                      <a:pt x="654" y="590"/>
                    </a:cubicBezTo>
                    <a:cubicBezTo>
                      <a:pt x="357" y="118"/>
                      <a:pt x="737" y="0"/>
                      <a:pt x="758" y="557"/>
                    </a:cubicBezTo>
                    <a:cubicBezTo>
                      <a:pt x="737" y="0"/>
                      <a:pt x="1124" y="88"/>
                      <a:pt x="864" y="581"/>
                    </a:cubicBezTo>
                    <a:cubicBezTo>
                      <a:pt x="1124" y="88"/>
                      <a:pt x="1416" y="358"/>
                      <a:pt x="944" y="655"/>
                    </a:cubicBezTo>
                    <a:cubicBezTo>
                      <a:pt x="1416" y="358"/>
                      <a:pt x="1533" y="738"/>
                      <a:pt x="977" y="759"/>
                    </a:cubicBezTo>
                    <a:cubicBezTo>
                      <a:pt x="1533" y="738"/>
                      <a:pt x="1446" y="1125"/>
                      <a:pt x="953" y="865"/>
                    </a:cubicBezTo>
                    <a:cubicBezTo>
                      <a:pt x="1446" y="1125"/>
                      <a:pt x="1176" y="1417"/>
                      <a:pt x="879" y="945"/>
                    </a:cubicBezTo>
                    <a:cubicBezTo>
                      <a:pt x="1176" y="1417"/>
                      <a:pt x="796" y="1534"/>
                      <a:pt x="775" y="977"/>
                    </a:cubicBezTo>
                    <a:cubicBezTo>
                      <a:pt x="796" y="1534"/>
                      <a:pt x="409" y="1446"/>
                      <a:pt x="669" y="953"/>
                    </a:cubicBezTo>
                    <a:cubicBezTo>
                      <a:pt x="409" y="1446"/>
                      <a:pt x="117" y="1177"/>
                      <a:pt x="589" y="87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3179302" y="3184821"/>
                <a:ext cx="493200" cy="49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56" name="Google Shape;1156;p38"/>
            <p:cNvGrpSpPr/>
            <p:nvPr/>
          </p:nvGrpSpPr>
          <p:grpSpPr>
            <a:xfrm>
              <a:off x="3994238" y="3700999"/>
              <a:ext cx="297122" cy="297461"/>
              <a:chOff x="0" y="2732088"/>
              <a:chExt cx="1392225" cy="1393813"/>
            </a:xfrm>
          </p:grpSpPr>
          <p:sp>
            <p:nvSpPr>
              <p:cNvPr id="1157" name="Google Shape;1157;p38"/>
              <p:cNvSpPr/>
              <p:nvPr/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164" name="Google Shape;1164;p38"/>
          <p:cNvGrpSpPr/>
          <p:nvPr/>
        </p:nvGrpSpPr>
        <p:grpSpPr>
          <a:xfrm>
            <a:off x="4469160" y="1138378"/>
            <a:ext cx="205763" cy="206526"/>
            <a:chOff x="1576388" y="2773363"/>
            <a:chExt cx="1308096" cy="1311278"/>
          </a:xfrm>
        </p:grpSpPr>
        <p:sp>
          <p:nvSpPr>
            <p:cNvPr id="1165" name="Google Shape;1165;p38"/>
            <p:cNvSpPr/>
            <p:nvPr/>
          </p:nvSpPr>
          <p:spPr>
            <a:xfrm>
              <a:off x="1592263" y="2790826"/>
              <a:ext cx="1274700" cy="12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576388" y="2773363"/>
              <a:ext cx="1308096" cy="1311278"/>
            </a:xfrm>
            <a:custGeom>
              <a:avLst/>
              <a:gdLst/>
              <a:ahLst/>
              <a:cxnLst/>
              <a:rect l="l" t="t" r="r" b="b"/>
              <a:pathLst>
                <a:path w="3487" h="3487" extrusionOk="0">
                  <a:moveTo>
                    <a:pt x="1743" y="3487"/>
                  </a:moveTo>
                  <a:cubicBezTo>
                    <a:pt x="782" y="3487"/>
                    <a:pt x="0" y="2705"/>
                    <a:pt x="0" y="1743"/>
                  </a:cubicBezTo>
                  <a:cubicBezTo>
                    <a:pt x="0" y="782"/>
                    <a:pt x="782" y="0"/>
                    <a:pt x="1743" y="0"/>
                  </a:cubicBezTo>
                  <a:cubicBezTo>
                    <a:pt x="2705" y="0"/>
                    <a:pt x="3487" y="782"/>
                    <a:pt x="3487" y="1743"/>
                  </a:cubicBezTo>
                  <a:cubicBezTo>
                    <a:pt x="3487" y="2705"/>
                    <a:pt x="2705" y="3487"/>
                    <a:pt x="1743" y="3487"/>
                  </a:cubicBezTo>
                  <a:close/>
                  <a:moveTo>
                    <a:pt x="1743" y="89"/>
                  </a:moveTo>
                  <a:cubicBezTo>
                    <a:pt x="831" y="89"/>
                    <a:pt x="89" y="831"/>
                    <a:pt x="89" y="1743"/>
                  </a:cubicBezTo>
                  <a:cubicBezTo>
                    <a:pt x="89" y="2656"/>
                    <a:pt x="831" y="3398"/>
                    <a:pt x="1743" y="3398"/>
                  </a:cubicBezTo>
                  <a:cubicBezTo>
                    <a:pt x="2656" y="3398"/>
                    <a:pt x="3398" y="2656"/>
                    <a:pt x="3398" y="1743"/>
                  </a:cubicBezTo>
                  <a:cubicBezTo>
                    <a:pt x="3398" y="831"/>
                    <a:pt x="2656" y="89"/>
                    <a:pt x="1743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2057400" y="3230563"/>
              <a:ext cx="344488" cy="400050"/>
            </a:xfrm>
            <a:custGeom>
              <a:avLst/>
              <a:gdLst/>
              <a:ahLst/>
              <a:cxnLst/>
              <a:rect l="l" t="t" r="r" b="b"/>
              <a:pathLst>
                <a:path w="217" h="252" extrusionOk="0">
                  <a:moveTo>
                    <a:pt x="113" y="252"/>
                  </a:moveTo>
                  <a:lnTo>
                    <a:pt x="0" y="126"/>
                  </a:lnTo>
                  <a:lnTo>
                    <a:pt x="113" y="0"/>
                  </a:lnTo>
                  <a:lnTo>
                    <a:pt x="217" y="126"/>
                  </a:lnTo>
                  <a:lnTo>
                    <a:pt x="113" y="252"/>
                  </a:lnTo>
                  <a:close/>
                  <a:moveTo>
                    <a:pt x="28" y="126"/>
                  </a:moveTo>
                  <a:lnTo>
                    <a:pt x="112" y="220"/>
                  </a:lnTo>
                  <a:lnTo>
                    <a:pt x="190" y="126"/>
                  </a:lnTo>
                  <a:lnTo>
                    <a:pt x="112" y="32"/>
                  </a:lnTo>
                  <a:lnTo>
                    <a:pt x="28" y="1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16" y="123"/>
                  </a:moveTo>
                  <a:lnTo>
                    <a:pt x="0" y="110"/>
                  </a:lnTo>
                  <a:lnTo>
                    <a:pt x="94" y="0"/>
                  </a:lnTo>
                  <a:lnTo>
                    <a:pt x="110" y="13"/>
                  </a:lnTo>
                  <a:lnTo>
                    <a:pt x="16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144713" y="3332163"/>
              <a:ext cx="174625" cy="195263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94" y="12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110" y="11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139950" y="3027363"/>
              <a:ext cx="188913" cy="254000"/>
            </a:xfrm>
            <a:custGeom>
              <a:avLst/>
              <a:gdLst/>
              <a:ahLst/>
              <a:cxnLst/>
              <a:rect l="l" t="t" r="r" b="b"/>
              <a:pathLst>
                <a:path w="502" h="676" extrusionOk="0">
                  <a:moveTo>
                    <a:pt x="251" y="676"/>
                  </a:moveTo>
                  <a:cubicBezTo>
                    <a:pt x="217" y="636"/>
                    <a:pt x="217" y="636"/>
                    <a:pt x="217" y="636"/>
                  </a:cubicBezTo>
                  <a:cubicBezTo>
                    <a:pt x="181" y="593"/>
                    <a:pt x="0" y="375"/>
                    <a:pt x="0" y="251"/>
                  </a:cubicBezTo>
                  <a:cubicBezTo>
                    <a:pt x="0" y="113"/>
                    <a:pt x="113" y="0"/>
                    <a:pt x="251" y="0"/>
                  </a:cubicBezTo>
                  <a:cubicBezTo>
                    <a:pt x="389" y="0"/>
                    <a:pt x="502" y="113"/>
                    <a:pt x="502" y="251"/>
                  </a:cubicBezTo>
                  <a:cubicBezTo>
                    <a:pt x="502" y="273"/>
                    <a:pt x="491" y="393"/>
                    <a:pt x="285" y="636"/>
                  </a:cubicBezTo>
                  <a:lnTo>
                    <a:pt x="251" y="676"/>
                  </a:lnTo>
                  <a:close/>
                  <a:moveTo>
                    <a:pt x="251" y="89"/>
                  </a:moveTo>
                  <a:cubicBezTo>
                    <a:pt x="162" y="89"/>
                    <a:pt x="89" y="161"/>
                    <a:pt x="89" y="251"/>
                  </a:cubicBezTo>
                  <a:cubicBezTo>
                    <a:pt x="89" y="312"/>
                    <a:pt x="178" y="445"/>
                    <a:pt x="251" y="537"/>
                  </a:cubicBezTo>
                  <a:cubicBezTo>
                    <a:pt x="324" y="445"/>
                    <a:pt x="413" y="312"/>
                    <a:pt x="413" y="251"/>
                  </a:cubicBezTo>
                  <a:cubicBezTo>
                    <a:pt x="413" y="161"/>
                    <a:pt x="340" y="89"/>
                    <a:pt x="25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139950" y="3579813"/>
              <a:ext cx="188913" cy="254001"/>
            </a:xfrm>
            <a:custGeom>
              <a:avLst/>
              <a:gdLst/>
              <a:ahLst/>
              <a:cxnLst/>
              <a:rect l="l" t="t" r="r" b="b"/>
              <a:pathLst>
                <a:path w="502" h="675" extrusionOk="0">
                  <a:moveTo>
                    <a:pt x="251" y="675"/>
                  </a:moveTo>
                  <a:cubicBezTo>
                    <a:pt x="113" y="675"/>
                    <a:pt x="0" y="563"/>
                    <a:pt x="0" y="424"/>
                  </a:cubicBezTo>
                  <a:cubicBezTo>
                    <a:pt x="0" y="403"/>
                    <a:pt x="11" y="282"/>
                    <a:pt x="217" y="39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321" y="82"/>
                    <a:pt x="502" y="300"/>
                    <a:pt x="502" y="424"/>
                  </a:cubicBezTo>
                  <a:cubicBezTo>
                    <a:pt x="502" y="563"/>
                    <a:pt x="389" y="675"/>
                    <a:pt x="251" y="675"/>
                  </a:cubicBezTo>
                  <a:close/>
                  <a:moveTo>
                    <a:pt x="251" y="138"/>
                  </a:moveTo>
                  <a:cubicBezTo>
                    <a:pt x="178" y="231"/>
                    <a:pt x="89" y="363"/>
                    <a:pt x="89" y="424"/>
                  </a:cubicBezTo>
                  <a:cubicBezTo>
                    <a:pt x="89" y="514"/>
                    <a:pt x="162" y="587"/>
                    <a:pt x="251" y="587"/>
                  </a:cubicBezTo>
                  <a:cubicBezTo>
                    <a:pt x="340" y="587"/>
                    <a:pt x="413" y="514"/>
                    <a:pt x="413" y="424"/>
                  </a:cubicBezTo>
                  <a:cubicBezTo>
                    <a:pt x="413" y="363"/>
                    <a:pt x="324" y="231"/>
                    <a:pt x="25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15922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379663" y="3413126"/>
              <a:ext cx="4875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2212975" y="3816351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2212975" y="2790826"/>
              <a:ext cx="33300" cy="25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2278063" y="3236913"/>
              <a:ext cx="211138" cy="212725"/>
            </a:xfrm>
            <a:custGeom>
              <a:avLst/>
              <a:gdLst/>
              <a:ahLst/>
              <a:cxnLst/>
              <a:rect l="l" t="t" r="r" b="b"/>
              <a:pathLst>
                <a:path w="563" h="568" extrusionOk="0">
                  <a:moveTo>
                    <a:pt x="284" y="568"/>
                  </a:moveTo>
                  <a:cubicBezTo>
                    <a:pt x="220" y="507"/>
                    <a:pt x="220" y="507"/>
                    <a:pt x="220" y="507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44" y="269"/>
                    <a:pt x="455" y="242"/>
                    <a:pt x="454" y="213"/>
                  </a:cubicBezTo>
                  <a:cubicBezTo>
                    <a:pt x="453" y="185"/>
                    <a:pt x="441" y="158"/>
                    <a:pt x="421" y="139"/>
                  </a:cubicBezTo>
                  <a:cubicBezTo>
                    <a:pt x="378" y="99"/>
                    <a:pt x="310" y="100"/>
                    <a:pt x="270" y="143"/>
                  </a:cubicBezTo>
                  <a:cubicBezTo>
                    <a:pt x="65" y="360"/>
                    <a:pt x="65" y="360"/>
                    <a:pt x="65" y="36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79" y="4"/>
                    <a:pt x="403" y="0"/>
                    <a:pt x="482" y="74"/>
                  </a:cubicBezTo>
                  <a:cubicBezTo>
                    <a:pt x="560" y="148"/>
                    <a:pt x="563" y="272"/>
                    <a:pt x="489" y="351"/>
                  </a:cubicBezTo>
                  <a:lnTo>
                    <a:pt x="284" y="5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2281238" y="3411538"/>
              <a:ext cx="211138" cy="204788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347" y="546"/>
                  </a:moveTo>
                  <a:cubicBezTo>
                    <a:pt x="295" y="546"/>
                    <a:pt x="243" y="526"/>
                    <a:pt x="205" y="48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64" y="207"/>
                    <a:pt x="64" y="207"/>
                    <a:pt x="64" y="207"/>
                  </a:cubicBezTo>
                  <a:cubicBezTo>
                    <a:pt x="269" y="424"/>
                    <a:pt x="269" y="424"/>
                    <a:pt x="269" y="424"/>
                  </a:cubicBezTo>
                  <a:cubicBezTo>
                    <a:pt x="310" y="467"/>
                    <a:pt x="377" y="469"/>
                    <a:pt x="420" y="428"/>
                  </a:cubicBezTo>
                  <a:cubicBezTo>
                    <a:pt x="463" y="388"/>
                    <a:pt x="465" y="320"/>
                    <a:pt x="424" y="278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489" y="217"/>
                    <a:pt x="489" y="217"/>
                    <a:pt x="489" y="217"/>
                  </a:cubicBezTo>
                  <a:cubicBezTo>
                    <a:pt x="563" y="295"/>
                    <a:pt x="559" y="419"/>
                    <a:pt x="481" y="493"/>
                  </a:cubicBezTo>
                  <a:cubicBezTo>
                    <a:pt x="443" y="529"/>
                    <a:pt x="395" y="546"/>
                    <a:pt x="347" y="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968500" y="3232151"/>
              <a:ext cx="211138" cy="212726"/>
            </a:xfrm>
            <a:custGeom>
              <a:avLst/>
              <a:gdLst/>
              <a:ahLst/>
              <a:cxnLst/>
              <a:rect l="l" t="t" r="r" b="b"/>
              <a:pathLst>
                <a:path w="563" h="567" extrusionOk="0">
                  <a:moveTo>
                    <a:pt x="279" y="567"/>
                  </a:moveTo>
                  <a:cubicBezTo>
                    <a:pt x="74" y="350"/>
                    <a:pt x="74" y="350"/>
                    <a:pt x="74" y="350"/>
                  </a:cubicBezTo>
                  <a:cubicBezTo>
                    <a:pt x="0" y="272"/>
                    <a:pt x="4" y="148"/>
                    <a:pt x="82" y="74"/>
                  </a:cubicBezTo>
                  <a:cubicBezTo>
                    <a:pt x="160" y="0"/>
                    <a:pt x="284" y="4"/>
                    <a:pt x="358" y="82"/>
                  </a:cubicBezTo>
                  <a:cubicBezTo>
                    <a:pt x="563" y="299"/>
                    <a:pt x="563" y="299"/>
                    <a:pt x="563" y="299"/>
                  </a:cubicBezTo>
                  <a:cubicBezTo>
                    <a:pt x="499" y="360"/>
                    <a:pt x="499" y="360"/>
                    <a:pt x="499" y="360"/>
                  </a:cubicBezTo>
                  <a:cubicBezTo>
                    <a:pt x="293" y="143"/>
                    <a:pt x="293" y="143"/>
                    <a:pt x="293" y="143"/>
                  </a:cubicBezTo>
                  <a:cubicBezTo>
                    <a:pt x="253" y="100"/>
                    <a:pt x="186" y="98"/>
                    <a:pt x="143" y="139"/>
                  </a:cubicBezTo>
                  <a:cubicBezTo>
                    <a:pt x="100" y="179"/>
                    <a:pt x="98" y="247"/>
                    <a:pt x="139" y="289"/>
                  </a:cubicBezTo>
                  <a:cubicBezTo>
                    <a:pt x="344" y="506"/>
                    <a:pt x="344" y="506"/>
                    <a:pt x="344" y="506"/>
                  </a:cubicBezTo>
                  <a:lnTo>
                    <a:pt x="279" y="5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1968500" y="3414713"/>
              <a:ext cx="211138" cy="206375"/>
            </a:xfrm>
            <a:custGeom>
              <a:avLst/>
              <a:gdLst/>
              <a:ahLst/>
              <a:cxnLst/>
              <a:rect l="l" t="t" r="r" b="b"/>
              <a:pathLst>
                <a:path w="563" h="547" extrusionOk="0">
                  <a:moveTo>
                    <a:pt x="216" y="547"/>
                  </a:moveTo>
                  <a:cubicBezTo>
                    <a:pt x="168" y="547"/>
                    <a:pt x="120" y="529"/>
                    <a:pt x="82" y="494"/>
                  </a:cubicBezTo>
                  <a:cubicBezTo>
                    <a:pt x="4" y="420"/>
                    <a:pt x="0" y="296"/>
                    <a:pt x="74" y="217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139" y="278"/>
                    <a:pt x="139" y="278"/>
                    <a:pt x="139" y="278"/>
                  </a:cubicBezTo>
                  <a:cubicBezTo>
                    <a:pt x="98" y="321"/>
                    <a:pt x="100" y="389"/>
                    <a:pt x="143" y="429"/>
                  </a:cubicBezTo>
                  <a:cubicBezTo>
                    <a:pt x="186" y="469"/>
                    <a:pt x="253" y="467"/>
                    <a:pt x="293" y="425"/>
                  </a:cubicBezTo>
                  <a:cubicBezTo>
                    <a:pt x="499" y="208"/>
                    <a:pt x="499" y="208"/>
                    <a:pt x="499" y="208"/>
                  </a:cubicBezTo>
                  <a:cubicBezTo>
                    <a:pt x="563" y="268"/>
                    <a:pt x="563" y="268"/>
                    <a:pt x="563" y="268"/>
                  </a:cubicBezTo>
                  <a:cubicBezTo>
                    <a:pt x="358" y="486"/>
                    <a:pt x="358" y="486"/>
                    <a:pt x="358" y="486"/>
                  </a:cubicBezTo>
                  <a:cubicBezTo>
                    <a:pt x="320" y="526"/>
                    <a:pt x="268" y="547"/>
                    <a:pt x="216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81" name="Google Shape;1181;p38"/>
          <p:cNvSpPr txBox="1"/>
          <p:nvPr>
            <p:ph type="subTitle" idx="1"/>
          </p:nvPr>
        </p:nvSpPr>
        <p:spPr>
          <a:xfrm>
            <a:off x="2411730" y="1635760"/>
            <a:ext cx="4517390" cy="144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GB">
                <a:latin typeface="Trebuchet MS" panose="020B0603020202020204" charset="0"/>
                <a:ea typeface="宋体" panose="02010600030101010101" pitchFamily="2" charset="-122"/>
                <a:cs typeface="Trebuchet MS" panose="020B0603020202020204" charset="0"/>
              </a:rPr>
              <a:t>請在【</a:t>
            </a:r>
            <a:r>
              <a:rPr lang="en-US" altLang="zh-CN">
                <a:latin typeface="Trebuchet MS" panose="020B0603020202020204" charset="0"/>
                <a:ea typeface="宋体" panose="02010600030101010101" pitchFamily="2" charset="-122"/>
                <a:cs typeface="Trebuchet MS" panose="020B0603020202020204" charset="0"/>
              </a:rPr>
              <a:t>csvex3</a:t>
            </a:r>
            <a:r>
              <a:rPr lang="zh-CN" altLang="en-GB">
                <a:latin typeface="Trebuchet MS" panose="020B0603020202020204" charset="0"/>
                <a:ea typeface="宋体" panose="02010600030101010101" pitchFamily="2" charset="-122"/>
                <a:cs typeface="Trebuchet MS" panose="020B0603020202020204" charset="0"/>
              </a:rPr>
              <a:t>】檔案中新增一筆資料</a:t>
            </a:r>
            <a:endParaRPr lang="zh-CN" altLang="en-GB">
              <a:latin typeface="Trebuchet MS" panose="020B0603020202020204" charset="0"/>
              <a:ea typeface="宋体" panose="02010600030101010101" pitchFamily="2" charset="-122"/>
              <a:cs typeface="Trebuchet MS" panose="020B06030202020202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GB">
                <a:latin typeface="Trebuchet MS" panose="020B0603020202020204" charset="0"/>
                <a:ea typeface="宋体" panose="02010600030101010101" pitchFamily="2" charset="-122"/>
                <a:cs typeface="Trebuchet MS" panose="020B0603020202020204" charset="0"/>
              </a:rPr>
              <a:t>嘗試用【</a:t>
            </a:r>
            <a:r>
              <a:rPr lang="en-US" altLang="zh-CN">
                <a:latin typeface="Trebuchet MS" panose="020B0603020202020204" charset="0"/>
                <a:ea typeface="宋体" panose="02010600030101010101" pitchFamily="2" charset="-122"/>
                <a:cs typeface="Trebuchet MS" panose="020B0603020202020204" charset="0"/>
              </a:rPr>
              <a:t>input_csv_fhir</a:t>
            </a:r>
            <a:r>
              <a:rPr lang="zh-CN" altLang="en-GB">
                <a:latin typeface="Trebuchet MS" panose="020B0603020202020204" charset="0"/>
                <a:ea typeface="宋体" panose="02010600030101010101" pitchFamily="2" charset="-122"/>
                <a:cs typeface="Trebuchet MS" panose="020B0603020202020204" charset="0"/>
              </a:rPr>
              <a:t>】打開</a:t>
            </a:r>
            <a:endParaRPr lang="zh-CN" altLang="en-GB">
              <a:latin typeface="Trebuchet MS" panose="020B0603020202020204" charset="0"/>
              <a:ea typeface="宋体" panose="02010600030101010101" pitchFamily="2" charset="-122"/>
              <a:cs typeface="Trebuchet MS" panose="020B06030202020202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GB">
                <a:latin typeface="Trebuchet MS" panose="020B0603020202020204" charset="0"/>
                <a:ea typeface="宋体" panose="02010600030101010101" pitchFamily="2" charset="-122"/>
                <a:cs typeface="Trebuchet MS" panose="020B0603020202020204" charset="0"/>
              </a:rPr>
              <a:t>看看是否能在網頁上找到自己新增的資料</a:t>
            </a:r>
            <a:endParaRPr lang="en-US" altLang="zh-CN">
              <a:latin typeface="Trebuchet MS" panose="020B0603020202020204" charset="0"/>
              <a:ea typeface="宋体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9" name="Google Shape;1889;p49"/>
          <p:cNvGrpSpPr/>
          <p:nvPr/>
        </p:nvGrpSpPr>
        <p:grpSpPr>
          <a:xfrm>
            <a:off x="975285" y="3322650"/>
            <a:ext cx="922778" cy="885486"/>
            <a:chOff x="10188575" y="4157663"/>
            <a:chExt cx="2003426" cy="1922462"/>
          </a:xfrm>
        </p:grpSpPr>
        <p:sp>
          <p:nvSpPr>
            <p:cNvPr id="1890" name="Google Shape;1890;p49"/>
            <p:cNvSpPr/>
            <p:nvPr/>
          </p:nvSpPr>
          <p:spPr>
            <a:xfrm>
              <a:off x="10188575" y="5915025"/>
              <a:ext cx="166688" cy="1651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05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04"/>
                  </a:lnTo>
                  <a:close/>
                  <a:moveTo>
                    <a:pt x="10" y="93"/>
                  </a:moveTo>
                  <a:lnTo>
                    <a:pt x="94" y="93"/>
                  </a:lnTo>
                  <a:lnTo>
                    <a:pt x="95" y="10"/>
                  </a:lnTo>
                  <a:lnTo>
                    <a:pt x="10" y="10"/>
                  </a:lnTo>
                  <a:lnTo>
                    <a:pt x="10" y="9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0339388" y="5764213"/>
              <a:ext cx="165100" cy="166688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104" y="105"/>
                  </a:moveTo>
                  <a:lnTo>
                    <a:pt x="0" y="105"/>
                  </a:lnTo>
                  <a:lnTo>
                    <a:pt x="0" y="0"/>
                  </a:lnTo>
                  <a:lnTo>
                    <a:pt x="104" y="1"/>
                  </a:lnTo>
                  <a:lnTo>
                    <a:pt x="104" y="105"/>
                  </a:lnTo>
                  <a:close/>
                  <a:moveTo>
                    <a:pt x="10" y="95"/>
                  </a:moveTo>
                  <a:lnTo>
                    <a:pt x="94" y="95"/>
                  </a:lnTo>
                  <a:lnTo>
                    <a:pt x="94" y="11"/>
                  </a:lnTo>
                  <a:lnTo>
                    <a:pt x="10" y="10"/>
                  </a:lnTo>
                  <a:lnTo>
                    <a:pt x="10" y="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10488613" y="5765800"/>
              <a:ext cx="166688" cy="1651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05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04"/>
                  </a:lnTo>
                  <a:close/>
                  <a:moveTo>
                    <a:pt x="10" y="94"/>
                  </a:moveTo>
                  <a:lnTo>
                    <a:pt x="94" y="94"/>
                  </a:lnTo>
                  <a:lnTo>
                    <a:pt x="94" y="10"/>
                  </a:lnTo>
                  <a:lnTo>
                    <a:pt x="10" y="10"/>
                  </a:lnTo>
                  <a:lnTo>
                    <a:pt x="10" y="9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10339388" y="5614988"/>
              <a:ext cx="166688" cy="166688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04" y="105"/>
                  </a:moveTo>
                  <a:lnTo>
                    <a:pt x="0" y="104"/>
                  </a:lnTo>
                  <a:lnTo>
                    <a:pt x="1" y="0"/>
                  </a:lnTo>
                  <a:lnTo>
                    <a:pt x="105" y="0"/>
                  </a:lnTo>
                  <a:lnTo>
                    <a:pt x="104" y="105"/>
                  </a:lnTo>
                  <a:close/>
                  <a:moveTo>
                    <a:pt x="10" y="94"/>
                  </a:moveTo>
                  <a:lnTo>
                    <a:pt x="94" y="95"/>
                  </a:lnTo>
                  <a:lnTo>
                    <a:pt x="95" y="10"/>
                  </a:lnTo>
                  <a:lnTo>
                    <a:pt x="11" y="10"/>
                  </a:lnTo>
                  <a:lnTo>
                    <a:pt x="10" y="9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10190163" y="4157663"/>
              <a:ext cx="166688" cy="1622425"/>
            </a:xfrm>
            <a:custGeom>
              <a:avLst/>
              <a:gdLst/>
              <a:ahLst/>
              <a:cxnLst/>
              <a:rect l="l" t="t" r="r" b="b"/>
              <a:pathLst>
                <a:path w="105" h="1022" extrusionOk="0">
                  <a:moveTo>
                    <a:pt x="104" y="1022"/>
                  </a:moveTo>
                  <a:lnTo>
                    <a:pt x="0" y="102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012"/>
                  </a:lnTo>
                  <a:lnTo>
                    <a:pt x="94" y="1012"/>
                  </a:lnTo>
                  <a:lnTo>
                    <a:pt x="95" y="923"/>
                  </a:lnTo>
                  <a:lnTo>
                    <a:pt x="105" y="923"/>
                  </a:lnTo>
                  <a:lnTo>
                    <a:pt x="104" y="1022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10488613" y="5915025"/>
              <a:ext cx="1703388" cy="165100"/>
            </a:xfrm>
            <a:custGeom>
              <a:avLst/>
              <a:gdLst/>
              <a:ahLst/>
              <a:cxnLst/>
              <a:rect l="l" t="t" r="r" b="b"/>
              <a:pathLst>
                <a:path w="1073" h="104" extrusionOk="0">
                  <a:moveTo>
                    <a:pt x="1073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10"/>
                  </a:lnTo>
                  <a:lnTo>
                    <a:pt x="10" y="10"/>
                  </a:lnTo>
                  <a:lnTo>
                    <a:pt x="10" y="94"/>
                  </a:lnTo>
                  <a:lnTo>
                    <a:pt x="1073" y="94"/>
                  </a:lnTo>
                  <a:lnTo>
                    <a:pt x="1073" y="1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10498138" y="5614988"/>
              <a:ext cx="157163" cy="158750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99" y="100"/>
                  </a:moveTo>
                  <a:lnTo>
                    <a:pt x="88" y="100"/>
                  </a:lnTo>
                  <a:lnTo>
                    <a:pt x="8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9" y="0"/>
                  </a:lnTo>
                  <a:lnTo>
                    <a:pt x="99" y="1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10647363" y="5765800"/>
              <a:ext cx="1176338" cy="166688"/>
            </a:xfrm>
            <a:custGeom>
              <a:avLst/>
              <a:gdLst/>
              <a:ahLst/>
              <a:cxnLst/>
              <a:rect l="l" t="t" r="r" b="b"/>
              <a:pathLst>
                <a:path w="741" h="105" extrusionOk="0">
                  <a:moveTo>
                    <a:pt x="741" y="105"/>
                  </a:moveTo>
                  <a:lnTo>
                    <a:pt x="89" y="105"/>
                  </a:lnTo>
                  <a:lnTo>
                    <a:pt x="89" y="1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9" y="0"/>
                  </a:lnTo>
                  <a:lnTo>
                    <a:pt x="99" y="94"/>
                  </a:lnTo>
                  <a:lnTo>
                    <a:pt x="741" y="94"/>
                  </a:lnTo>
                  <a:lnTo>
                    <a:pt x="741" y="10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10340975" y="4525963"/>
              <a:ext cx="165100" cy="1096963"/>
            </a:xfrm>
            <a:custGeom>
              <a:avLst/>
              <a:gdLst/>
              <a:ahLst/>
              <a:cxnLst/>
              <a:rect l="l" t="t" r="r" b="b"/>
              <a:pathLst>
                <a:path w="104" h="691" extrusionOk="0">
                  <a:moveTo>
                    <a:pt x="104" y="691"/>
                  </a:moveTo>
                  <a:lnTo>
                    <a:pt x="94" y="691"/>
                  </a:lnTo>
                  <a:lnTo>
                    <a:pt x="94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92"/>
                  </a:lnTo>
                  <a:lnTo>
                    <a:pt x="104" y="592"/>
                  </a:lnTo>
                  <a:lnTo>
                    <a:pt x="104" y="69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00" name="Google Shape;1700;p48"/>
          <p:cNvSpPr txBox="1"/>
          <p:nvPr>
            <p:custDataLst>
              <p:tags r:id="rId1"/>
            </p:custDataLst>
          </p:nvPr>
        </p:nvSpPr>
        <p:spPr>
          <a:xfrm>
            <a:off x="1475205" y="1923705"/>
            <a:ext cx="2873700" cy="10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 ExtraBold" charset="-127"/>
              <a:buNone/>
              <a:defRPr sz="48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thic A1 ExtraBold" charset="-127"/>
              <a:buNone/>
              <a:defRPr sz="3000" b="0" i="0" u="none" strike="noStrike" cap="none">
                <a:solidFill>
                  <a:schemeClr val="dk1"/>
                </a:solidFill>
                <a:latin typeface="Gothic A1 ExtraBold" charset="-127"/>
                <a:ea typeface="Gothic A1 ExtraBold" charset="-127"/>
                <a:cs typeface="Gothic A1 ExtraBold" charset="-127"/>
                <a:sym typeface="Gothic A1 ExtraBold" charset="-127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pic>
        <p:nvPicPr>
          <p:cNvPr id="108" name="图片 107"/>
          <p:cNvPicPr/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475" y="328930"/>
            <a:ext cx="6141085" cy="4485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3"/>
          <p:cNvSpPr txBox="1"/>
          <p:nvPr>
            <p:ph type="title"/>
          </p:nvPr>
        </p:nvSpPr>
        <p:spPr>
          <a:xfrm>
            <a:off x="1750650" y="2114763"/>
            <a:ext cx="5642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基礎概念介紹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62" name="Google Shape;962;p33"/>
          <p:cNvSpPr txBox="1"/>
          <p:nvPr>
            <p:ph type="title" idx="2"/>
          </p:nvPr>
        </p:nvSpPr>
        <p:spPr>
          <a:xfrm>
            <a:off x="3745950" y="1308988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2038200" y="3181413"/>
            <a:ext cx="50676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ea typeface="宋体" panose="02010600030101010101" pitchFamily="2" charset="-122"/>
              </a:rPr>
              <a:t>什麼是</a:t>
            </a:r>
            <a:r>
              <a:rPr lang="en-US" altLang="zh-CN">
                <a:ea typeface="宋体" panose="02010600030101010101" pitchFamily="2" charset="-122"/>
              </a:rPr>
              <a:t>JSON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CSV</a:t>
            </a:r>
            <a:r>
              <a:rPr lang="zh-CN" altLang="en-US">
                <a:ea typeface="宋体" panose="02010600030101010101" pitchFamily="2" charset="-122"/>
              </a:rPr>
              <a:t>？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9745" y="2499360"/>
            <a:ext cx="3213100" cy="220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4"/>
          <p:cNvSpPr txBox="1"/>
          <p:nvPr>
            <p:ph type="title"/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</a:t>
            </a:r>
            <a:r>
              <a:rPr lang="en-US" altLang="en-GB" b="1"/>
              <a:t>SV (逗號分隔值)</a:t>
            </a:r>
            <a:endParaRPr lang="en-US" altLang="en-GB" b="1"/>
          </a:p>
        </p:txBody>
      </p:sp>
      <p:sp>
        <p:nvSpPr>
          <p:cNvPr id="969" name="Google Shape;969;p34"/>
          <p:cNvSpPr txBox="1"/>
          <p:nvPr>
            <p:ph type="subTitle" idx="1"/>
          </p:nvPr>
        </p:nvSpPr>
        <p:spPr>
          <a:xfrm>
            <a:off x="971550" y="1068705"/>
            <a:ext cx="7418705" cy="2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rebuchet MS" panose="020B0603020202020204" charset="0"/>
                <a:ea typeface="+mn-ea"/>
                <a:cs typeface="Trebuchet MS" panose="020B0603020202020204" charset="0"/>
              </a:rPr>
              <a:t>CSV是一種常見的文本格式，用於存儲和傳輸表格數據。</a:t>
            </a:r>
            <a:endParaRPr lang="en-GB"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GB"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rebuchet MS" panose="020B0603020202020204" charset="0"/>
                <a:ea typeface="+mn-ea"/>
                <a:cs typeface="Trebuchet MS" panose="020B0603020202020204" charset="0"/>
              </a:rPr>
              <a:t>CSV檔由多行數據組成，每行表示一個記錄，字段之間通過逗號或其他分隔符號（如分號或跳位字元）分隔。</a:t>
            </a:r>
            <a:endParaRPr lang="en-GB"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GB"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rebuchet MS" panose="020B0603020202020204" charset="0"/>
                <a:ea typeface="+mn-ea"/>
                <a:cs typeface="Trebuchet MS" panose="020B0603020202020204" charset="0"/>
              </a:rPr>
              <a:t>CSV檔通常在電子</a:t>
            </a:r>
            <a:r>
              <a:rPr lang="zh-CN" altLang="en-GB">
                <a:latin typeface="Trebuchet MS" panose="020B0603020202020204" charset="0"/>
                <a:ea typeface="+mn-ea"/>
                <a:cs typeface="Trebuchet MS" panose="020B0603020202020204" charset="0"/>
              </a:rPr>
              <a:t>表格</a:t>
            </a:r>
            <a:r>
              <a:rPr lang="en-GB">
                <a:latin typeface="Trebuchet MS" panose="020B0603020202020204" charset="0"/>
                <a:ea typeface="+mn-ea"/>
                <a:cs typeface="Trebuchet MS" panose="020B0603020202020204" charset="0"/>
              </a:rPr>
              <a:t>軟體（如Microsoft Excel或Google Sheets）中創建和編輯，並經常用於數據導入導出和數據交換。</a:t>
            </a:r>
            <a:endParaRPr lang="en-GB"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7540" y="2988945"/>
            <a:ext cx="4914265" cy="1712595"/>
          </a:xfrm>
          <a:prstGeom prst="rect">
            <a:avLst/>
          </a:prstGeom>
        </p:spPr>
      </p:pic>
      <p:grpSp>
        <p:nvGrpSpPr>
          <p:cNvPr id="5" name="Google Shape;971;p34"/>
          <p:cNvGrpSpPr/>
          <p:nvPr/>
        </p:nvGrpSpPr>
        <p:grpSpPr>
          <a:xfrm>
            <a:off x="5615940" y="285115"/>
            <a:ext cx="3162300" cy="3298825"/>
            <a:chOff x="5803564" y="1458713"/>
            <a:chExt cx="2524327" cy="2859801"/>
          </a:xfrm>
        </p:grpSpPr>
        <p:grpSp>
          <p:nvGrpSpPr>
            <p:cNvPr id="6" name="Google Shape;972;p34"/>
            <p:cNvGrpSpPr/>
            <p:nvPr/>
          </p:nvGrpSpPr>
          <p:grpSpPr>
            <a:xfrm flipH="1">
              <a:off x="5803564" y="1733513"/>
              <a:ext cx="1005119" cy="609817"/>
              <a:chOff x="441326" y="0"/>
              <a:chExt cx="11306174" cy="6859581"/>
            </a:xfrm>
          </p:grpSpPr>
          <p:sp>
            <p:nvSpPr>
              <p:cNvPr id="7" name="Google Shape;973;p34"/>
              <p:cNvSpPr/>
              <p:nvPr>
                <p:custDataLst>
                  <p:tags r:id="rId3"/>
                </p:custDataLst>
              </p:nvPr>
            </p:nvSpPr>
            <p:spPr>
              <a:xfrm>
                <a:off x="515938" y="73025"/>
                <a:ext cx="11160119" cy="6713546"/>
              </a:xfrm>
              <a:custGeom>
                <a:avLst/>
                <a:gdLst/>
                <a:ahLst/>
                <a:cxnLst/>
                <a:rect l="l" t="t" r="r" b="b"/>
                <a:pathLst>
                  <a:path w="12161" h="7316" extrusionOk="0">
                    <a:moveTo>
                      <a:pt x="1286" y="4475"/>
                    </a:moveTo>
                    <a:cubicBezTo>
                      <a:pt x="1756" y="4485"/>
                      <a:pt x="2124" y="4422"/>
                      <a:pt x="2450" y="4269"/>
                    </a:cubicBezTo>
                    <a:cubicBezTo>
                      <a:pt x="2769" y="4120"/>
                      <a:pt x="3032" y="3870"/>
                      <a:pt x="3204" y="3562"/>
                    </a:cubicBezTo>
                    <a:cubicBezTo>
                      <a:pt x="3205" y="3560"/>
                      <a:pt x="3206" y="3558"/>
                      <a:pt x="3207" y="3556"/>
                    </a:cubicBezTo>
                    <a:cubicBezTo>
                      <a:pt x="3129" y="3348"/>
                      <a:pt x="3084" y="3124"/>
                      <a:pt x="3084" y="2889"/>
                    </a:cubicBezTo>
                    <a:cubicBezTo>
                      <a:pt x="3084" y="1860"/>
                      <a:pt x="3907" y="1024"/>
                      <a:pt x="4931" y="1000"/>
                    </a:cubicBezTo>
                    <a:cubicBezTo>
                      <a:pt x="5250" y="405"/>
                      <a:pt x="5877" y="0"/>
                      <a:pt x="6599" y="0"/>
                    </a:cubicBezTo>
                    <a:cubicBezTo>
                      <a:pt x="7287" y="0"/>
                      <a:pt x="7887" y="369"/>
                      <a:pt x="8218" y="919"/>
                    </a:cubicBezTo>
                    <a:cubicBezTo>
                      <a:pt x="8575" y="548"/>
                      <a:pt x="9084" y="324"/>
                      <a:pt x="9645" y="349"/>
                    </a:cubicBezTo>
                    <a:cubicBezTo>
                      <a:pt x="10602" y="392"/>
                      <a:pt x="11376" y="1165"/>
                      <a:pt x="11421" y="2122"/>
                    </a:cubicBezTo>
                    <a:cubicBezTo>
                      <a:pt x="11441" y="2533"/>
                      <a:pt x="11326" y="2915"/>
                      <a:pt x="11119" y="3232"/>
                    </a:cubicBezTo>
                    <a:cubicBezTo>
                      <a:pt x="11732" y="3498"/>
                      <a:pt x="12161" y="4108"/>
                      <a:pt x="12160" y="4818"/>
                    </a:cubicBezTo>
                    <a:cubicBezTo>
                      <a:pt x="12160" y="5777"/>
                      <a:pt x="11355" y="6566"/>
                      <a:pt x="10396" y="6547"/>
                    </a:cubicBezTo>
                    <a:cubicBezTo>
                      <a:pt x="9925" y="6537"/>
                      <a:pt x="9502" y="6340"/>
                      <a:pt x="9196" y="6027"/>
                    </a:cubicBezTo>
                    <a:cubicBezTo>
                      <a:pt x="9172" y="6178"/>
                      <a:pt x="9122" y="6321"/>
                      <a:pt x="9050" y="6455"/>
                    </a:cubicBezTo>
                    <a:cubicBezTo>
                      <a:pt x="9018" y="6521"/>
                      <a:pt x="8978" y="6585"/>
                      <a:pt x="8929" y="6645"/>
                    </a:cubicBezTo>
                    <a:cubicBezTo>
                      <a:pt x="8622" y="7049"/>
                      <a:pt x="8098" y="7316"/>
                      <a:pt x="7502" y="7316"/>
                    </a:cubicBezTo>
                    <a:cubicBezTo>
                      <a:pt x="6690" y="7316"/>
                      <a:pt x="6012" y="6822"/>
                      <a:pt x="5836" y="6160"/>
                    </a:cubicBezTo>
                    <a:cubicBezTo>
                      <a:pt x="5716" y="6717"/>
                      <a:pt x="5222" y="7134"/>
                      <a:pt x="4629" y="7134"/>
                    </a:cubicBezTo>
                    <a:cubicBezTo>
                      <a:pt x="4176" y="7134"/>
                      <a:pt x="3781" y="6889"/>
                      <a:pt x="3566" y="6525"/>
                    </a:cubicBezTo>
                    <a:cubicBezTo>
                      <a:pt x="3439" y="6339"/>
                      <a:pt x="3384" y="6125"/>
                      <a:pt x="3396" y="5914"/>
                    </a:cubicBezTo>
                    <a:cubicBezTo>
                      <a:pt x="3396" y="5910"/>
                      <a:pt x="3395" y="5905"/>
                      <a:pt x="3395" y="5900"/>
                    </a:cubicBezTo>
                    <a:cubicBezTo>
                      <a:pt x="3395" y="5779"/>
                      <a:pt x="3413" y="5663"/>
                      <a:pt x="3446" y="5552"/>
                    </a:cubicBezTo>
                    <a:cubicBezTo>
                      <a:pt x="3272" y="5685"/>
                      <a:pt x="2976" y="5708"/>
                      <a:pt x="2722" y="5735"/>
                    </a:cubicBezTo>
                    <a:cubicBezTo>
                      <a:pt x="1331" y="5879"/>
                      <a:pt x="84" y="4780"/>
                      <a:pt x="0" y="3792"/>
                    </a:cubicBezTo>
                    <a:cubicBezTo>
                      <a:pt x="0" y="3792"/>
                      <a:pt x="522" y="4457"/>
                      <a:pt x="1286" y="447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" name="Google Shape;974;p34"/>
              <p:cNvSpPr/>
              <p:nvPr>
                <p:custDataLst>
                  <p:tags r:id="rId4"/>
                </p:custDataLst>
              </p:nvPr>
            </p:nvSpPr>
            <p:spPr>
              <a:xfrm>
                <a:off x="441326" y="0"/>
                <a:ext cx="11306174" cy="6859581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7474" extrusionOk="0">
                    <a:moveTo>
                      <a:pt x="7584" y="7474"/>
                    </a:moveTo>
                    <a:cubicBezTo>
                      <a:pt x="6841" y="7474"/>
                      <a:pt x="6191" y="7079"/>
                      <a:pt x="5922" y="6488"/>
                    </a:cubicBezTo>
                    <a:cubicBezTo>
                      <a:pt x="5721" y="6966"/>
                      <a:pt x="5244" y="7293"/>
                      <a:pt x="4711" y="7293"/>
                    </a:cubicBezTo>
                    <a:cubicBezTo>
                      <a:pt x="4250" y="7293"/>
                      <a:pt x="3817" y="7046"/>
                      <a:pt x="3581" y="6647"/>
                    </a:cubicBezTo>
                    <a:cubicBezTo>
                      <a:pt x="3449" y="6453"/>
                      <a:pt x="3386" y="6227"/>
                      <a:pt x="3398" y="5993"/>
                    </a:cubicBezTo>
                    <a:cubicBezTo>
                      <a:pt x="3398" y="5987"/>
                      <a:pt x="3397" y="5983"/>
                      <a:pt x="3397" y="5979"/>
                    </a:cubicBezTo>
                    <a:cubicBezTo>
                      <a:pt x="3397" y="5914"/>
                      <a:pt x="3402" y="5849"/>
                      <a:pt x="3412" y="5784"/>
                    </a:cubicBezTo>
                    <a:cubicBezTo>
                      <a:pt x="3245" y="5849"/>
                      <a:pt x="3042" y="5870"/>
                      <a:pt x="2857" y="5888"/>
                    </a:cubicBezTo>
                    <a:cubicBezTo>
                      <a:pt x="2812" y="5893"/>
                      <a:pt x="2812" y="5893"/>
                      <a:pt x="2812" y="5893"/>
                    </a:cubicBezTo>
                    <a:cubicBezTo>
                      <a:pt x="2117" y="5965"/>
                      <a:pt x="1392" y="5736"/>
                      <a:pt x="822" y="5265"/>
                    </a:cubicBezTo>
                    <a:cubicBezTo>
                      <a:pt x="350" y="4874"/>
                      <a:pt x="43" y="4356"/>
                      <a:pt x="3" y="3878"/>
                    </a:cubicBezTo>
                    <a:cubicBezTo>
                      <a:pt x="0" y="3843"/>
                      <a:pt x="20" y="3810"/>
                      <a:pt x="53" y="3797"/>
                    </a:cubicBezTo>
                    <a:cubicBezTo>
                      <a:pt x="86" y="3784"/>
                      <a:pt x="123" y="3794"/>
                      <a:pt x="145" y="3822"/>
                    </a:cubicBezTo>
                    <a:cubicBezTo>
                      <a:pt x="150" y="3828"/>
                      <a:pt x="654" y="4458"/>
                      <a:pt x="1370" y="4474"/>
                    </a:cubicBezTo>
                    <a:cubicBezTo>
                      <a:pt x="1370" y="4474"/>
                      <a:pt x="1370" y="4474"/>
                      <a:pt x="1370" y="4474"/>
                    </a:cubicBezTo>
                    <a:cubicBezTo>
                      <a:pt x="1829" y="4484"/>
                      <a:pt x="2187" y="4421"/>
                      <a:pt x="2498" y="4276"/>
                    </a:cubicBezTo>
                    <a:cubicBezTo>
                      <a:pt x="2792" y="4138"/>
                      <a:pt x="3035" y="3914"/>
                      <a:pt x="3202" y="3628"/>
                    </a:cubicBezTo>
                    <a:cubicBezTo>
                      <a:pt x="3125" y="3413"/>
                      <a:pt x="3086" y="3191"/>
                      <a:pt x="3086" y="2968"/>
                    </a:cubicBezTo>
                    <a:cubicBezTo>
                      <a:pt x="3086" y="2450"/>
                      <a:pt x="3286" y="1961"/>
                      <a:pt x="3649" y="1591"/>
                    </a:cubicBezTo>
                    <a:cubicBezTo>
                      <a:pt x="4000" y="1232"/>
                      <a:pt x="4466" y="1024"/>
                      <a:pt x="4965" y="1001"/>
                    </a:cubicBezTo>
                    <a:cubicBezTo>
                      <a:pt x="5315" y="382"/>
                      <a:pt x="5968" y="0"/>
                      <a:pt x="6681" y="0"/>
                    </a:cubicBezTo>
                    <a:cubicBezTo>
                      <a:pt x="7343" y="0"/>
                      <a:pt x="7947" y="324"/>
                      <a:pt x="8314" y="872"/>
                    </a:cubicBezTo>
                    <a:cubicBezTo>
                      <a:pt x="8696" y="515"/>
                      <a:pt x="9207" y="325"/>
                      <a:pt x="9730" y="349"/>
                    </a:cubicBezTo>
                    <a:cubicBezTo>
                      <a:pt x="10213" y="370"/>
                      <a:pt x="10669" y="572"/>
                      <a:pt x="11013" y="916"/>
                    </a:cubicBezTo>
                    <a:cubicBezTo>
                      <a:pt x="11358" y="1259"/>
                      <a:pt x="11560" y="1714"/>
                      <a:pt x="11583" y="2197"/>
                    </a:cubicBezTo>
                    <a:cubicBezTo>
                      <a:pt x="11601" y="2579"/>
                      <a:pt x="11509" y="2950"/>
                      <a:pt x="11316" y="3276"/>
                    </a:cubicBezTo>
                    <a:cubicBezTo>
                      <a:pt x="11930" y="3581"/>
                      <a:pt x="12322" y="4207"/>
                      <a:pt x="12322" y="4897"/>
                    </a:cubicBezTo>
                    <a:cubicBezTo>
                      <a:pt x="12322" y="5383"/>
                      <a:pt x="12128" y="5840"/>
                      <a:pt x="11776" y="6185"/>
                    </a:cubicBezTo>
                    <a:cubicBezTo>
                      <a:pt x="11423" y="6531"/>
                      <a:pt x="10962" y="6715"/>
                      <a:pt x="10476" y="6706"/>
                    </a:cubicBezTo>
                    <a:cubicBezTo>
                      <a:pt x="10049" y="6697"/>
                      <a:pt x="9646" y="6540"/>
                      <a:pt x="9326" y="6261"/>
                    </a:cubicBezTo>
                    <a:cubicBezTo>
                      <a:pt x="9298" y="6368"/>
                      <a:pt x="9257" y="6471"/>
                      <a:pt x="9203" y="6570"/>
                    </a:cubicBezTo>
                    <a:cubicBezTo>
                      <a:pt x="9168" y="6643"/>
                      <a:pt x="9124" y="6711"/>
                      <a:pt x="9074" y="6773"/>
                    </a:cubicBezTo>
                    <a:cubicBezTo>
                      <a:pt x="8740" y="7212"/>
                      <a:pt x="8183" y="7474"/>
                      <a:pt x="7584" y="7474"/>
                    </a:cubicBezTo>
                    <a:close/>
                    <a:moveTo>
                      <a:pt x="5918" y="6159"/>
                    </a:moveTo>
                    <a:cubicBezTo>
                      <a:pt x="5954" y="6159"/>
                      <a:pt x="5985" y="6183"/>
                      <a:pt x="5995" y="6218"/>
                    </a:cubicBezTo>
                    <a:cubicBezTo>
                      <a:pt x="6167" y="6864"/>
                      <a:pt x="6820" y="7315"/>
                      <a:pt x="7584" y="7315"/>
                    </a:cubicBezTo>
                    <a:cubicBezTo>
                      <a:pt x="8134" y="7315"/>
                      <a:pt x="8644" y="7076"/>
                      <a:pt x="8947" y="6676"/>
                    </a:cubicBezTo>
                    <a:cubicBezTo>
                      <a:pt x="8948" y="6675"/>
                      <a:pt x="8948" y="6675"/>
                      <a:pt x="8949" y="6674"/>
                    </a:cubicBezTo>
                    <a:cubicBezTo>
                      <a:pt x="8993" y="6620"/>
                      <a:pt x="9030" y="6561"/>
                      <a:pt x="9061" y="6499"/>
                    </a:cubicBezTo>
                    <a:cubicBezTo>
                      <a:pt x="9061" y="6498"/>
                      <a:pt x="9062" y="6497"/>
                      <a:pt x="9062" y="6496"/>
                    </a:cubicBezTo>
                    <a:cubicBezTo>
                      <a:pt x="9131" y="6368"/>
                      <a:pt x="9177" y="6233"/>
                      <a:pt x="9199" y="6093"/>
                    </a:cubicBezTo>
                    <a:cubicBezTo>
                      <a:pt x="9204" y="6063"/>
                      <a:pt x="9225" y="6039"/>
                      <a:pt x="9254" y="6030"/>
                    </a:cubicBezTo>
                    <a:cubicBezTo>
                      <a:pt x="9282" y="6020"/>
                      <a:pt x="9314" y="6028"/>
                      <a:pt x="9335" y="6050"/>
                    </a:cubicBezTo>
                    <a:cubicBezTo>
                      <a:pt x="9639" y="6361"/>
                      <a:pt x="10046" y="6537"/>
                      <a:pt x="10479" y="6546"/>
                    </a:cubicBezTo>
                    <a:cubicBezTo>
                      <a:pt x="10922" y="6555"/>
                      <a:pt x="11342" y="6386"/>
                      <a:pt x="11664" y="6071"/>
                    </a:cubicBezTo>
                    <a:cubicBezTo>
                      <a:pt x="11986" y="5756"/>
                      <a:pt x="12163" y="5339"/>
                      <a:pt x="12163" y="4897"/>
                    </a:cubicBezTo>
                    <a:cubicBezTo>
                      <a:pt x="12163" y="4240"/>
                      <a:pt x="11773" y="3646"/>
                      <a:pt x="11169" y="3384"/>
                    </a:cubicBezTo>
                    <a:cubicBezTo>
                      <a:pt x="11147" y="3374"/>
                      <a:pt x="11131" y="3356"/>
                      <a:pt x="11124" y="3333"/>
                    </a:cubicBezTo>
                    <a:cubicBezTo>
                      <a:pt x="11117" y="3311"/>
                      <a:pt x="11121" y="3287"/>
                      <a:pt x="11134" y="3267"/>
                    </a:cubicBezTo>
                    <a:cubicBezTo>
                      <a:pt x="11341" y="2950"/>
                      <a:pt x="11441" y="2583"/>
                      <a:pt x="11424" y="2205"/>
                    </a:cubicBezTo>
                    <a:cubicBezTo>
                      <a:pt x="11403" y="1762"/>
                      <a:pt x="11217" y="1344"/>
                      <a:pt x="10900" y="1029"/>
                    </a:cubicBezTo>
                    <a:cubicBezTo>
                      <a:pt x="10584" y="713"/>
                      <a:pt x="10166" y="528"/>
                      <a:pt x="9723" y="508"/>
                    </a:cubicBezTo>
                    <a:cubicBezTo>
                      <a:pt x="9211" y="485"/>
                      <a:pt x="8714" y="684"/>
                      <a:pt x="8358" y="1053"/>
                    </a:cubicBezTo>
                    <a:cubicBezTo>
                      <a:pt x="8340" y="1071"/>
                      <a:pt x="8316" y="1080"/>
                      <a:pt x="8291" y="1077"/>
                    </a:cubicBezTo>
                    <a:cubicBezTo>
                      <a:pt x="8266" y="1074"/>
                      <a:pt x="8244" y="1060"/>
                      <a:pt x="8232" y="1039"/>
                    </a:cubicBezTo>
                    <a:cubicBezTo>
                      <a:pt x="7900" y="488"/>
                      <a:pt x="7320" y="159"/>
                      <a:pt x="6681" y="159"/>
                    </a:cubicBezTo>
                    <a:cubicBezTo>
                      <a:pt x="6012" y="159"/>
                      <a:pt x="5400" y="526"/>
                      <a:pt x="5083" y="1117"/>
                    </a:cubicBezTo>
                    <a:cubicBezTo>
                      <a:pt x="5070" y="1142"/>
                      <a:pt x="5044" y="1158"/>
                      <a:pt x="5015" y="1159"/>
                    </a:cubicBezTo>
                    <a:cubicBezTo>
                      <a:pt x="4540" y="1170"/>
                      <a:pt x="4095" y="1363"/>
                      <a:pt x="3763" y="1702"/>
                    </a:cubicBezTo>
                    <a:cubicBezTo>
                      <a:pt x="3430" y="2042"/>
                      <a:pt x="3246" y="2492"/>
                      <a:pt x="3246" y="2968"/>
                    </a:cubicBezTo>
                    <a:cubicBezTo>
                      <a:pt x="3246" y="3184"/>
                      <a:pt x="3286" y="3399"/>
                      <a:pt x="3364" y="3607"/>
                    </a:cubicBezTo>
                    <a:cubicBezTo>
                      <a:pt x="3372" y="3629"/>
                      <a:pt x="3371" y="3653"/>
                      <a:pt x="3359" y="3674"/>
                    </a:cubicBezTo>
                    <a:cubicBezTo>
                      <a:pt x="3356" y="3680"/>
                      <a:pt x="3356" y="3680"/>
                      <a:pt x="3356" y="3680"/>
                    </a:cubicBezTo>
                    <a:cubicBezTo>
                      <a:pt x="3172" y="4008"/>
                      <a:pt x="2899" y="4264"/>
                      <a:pt x="2565" y="4420"/>
                    </a:cubicBezTo>
                    <a:cubicBezTo>
                      <a:pt x="2232" y="4577"/>
                      <a:pt x="1851" y="4644"/>
                      <a:pt x="1367" y="4633"/>
                    </a:cubicBezTo>
                    <a:cubicBezTo>
                      <a:pt x="845" y="4622"/>
                      <a:pt x="435" y="4328"/>
                      <a:pt x="211" y="4122"/>
                    </a:cubicBezTo>
                    <a:cubicBezTo>
                      <a:pt x="315" y="4481"/>
                      <a:pt x="569" y="4848"/>
                      <a:pt x="924" y="5142"/>
                    </a:cubicBezTo>
                    <a:cubicBezTo>
                      <a:pt x="1461" y="5586"/>
                      <a:pt x="2143" y="5802"/>
                      <a:pt x="2796" y="5734"/>
                    </a:cubicBezTo>
                    <a:cubicBezTo>
                      <a:pt x="2841" y="5730"/>
                      <a:pt x="2841" y="5730"/>
                      <a:pt x="2841" y="5730"/>
                    </a:cubicBezTo>
                    <a:cubicBezTo>
                      <a:pt x="3072" y="5706"/>
                      <a:pt x="3333" y="5679"/>
                      <a:pt x="3479" y="5568"/>
                    </a:cubicBezTo>
                    <a:cubicBezTo>
                      <a:pt x="3507" y="5547"/>
                      <a:pt x="3545" y="5546"/>
                      <a:pt x="3573" y="5565"/>
                    </a:cubicBezTo>
                    <a:cubicBezTo>
                      <a:pt x="3602" y="5585"/>
                      <a:pt x="3614" y="5621"/>
                      <a:pt x="3604" y="5654"/>
                    </a:cubicBezTo>
                    <a:cubicBezTo>
                      <a:pt x="3573" y="5761"/>
                      <a:pt x="3557" y="5870"/>
                      <a:pt x="3557" y="5979"/>
                    </a:cubicBezTo>
                    <a:cubicBezTo>
                      <a:pt x="3558" y="5985"/>
                      <a:pt x="3558" y="5988"/>
                      <a:pt x="3558" y="5992"/>
                    </a:cubicBezTo>
                    <a:cubicBezTo>
                      <a:pt x="3558" y="5994"/>
                      <a:pt x="3558" y="5996"/>
                      <a:pt x="3558" y="5998"/>
                    </a:cubicBezTo>
                    <a:cubicBezTo>
                      <a:pt x="3546" y="6199"/>
                      <a:pt x="3601" y="6393"/>
                      <a:pt x="3714" y="6559"/>
                    </a:cubicBezTo>
                    <a:cubicBezTo>
                      <a:pt x="3715" y="6560"/>
                      <a:pt x="3716" y="6562"/>
                      <a:pt x="3717" y="6564"/>
                    </a:cubicBezTo>
                    <a:cubicBezTo>
                      <a:pt x="3924" y="6915"/>
                      <a:pt x="4305" y="7134"/>
                      <a:pt x="4711" y="7134"/>
                    </a:cubicBezTo>
                    <a:cubicBezTo>
                      <a:pt x="5252" y="7134"/>
                      <a:pt x="5726" y="6750"/>
                      <a:pt x="5840" y="6222"/>
                    </a:cubicBezTo>
                    <a:cubicBezTo>
                      <a:pt x="5847" y="6186"/>
                      <a:pt x="5879" y="6160"/>
                      <a:pt x="5916" y="6159"/>
                    </a:cubicBezTo>
                    <a:cubicBezTo>
                      <a:pt x="5916" y="6159"/>
                      <a:pt x="5917" y="6159"/>
                      <a:pt x="5918" y="6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" name="Google Shape;975;p34"/>
              <p:cNvSpPr/>
              <p:nvPr>
                <p:custDataLst>
                  <p:tags r:id="rId5"/>
                </p:custDataLst>
              </p:nvPr>
            </p:nvSpPr>
            <p:spPr>
              <a:xfrm>
                <a:off x="8372476" y="3414713"/>
                <a:ext cx="2155822" cy="232727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536" extrusionOk="0">
                    <a:moveTo>
                      <a:pt x="715" y="2536"/>
                    </a:moveTo>
                    <a:cubicBezTo>
                      <a:pt x="696" y="2536"/>
                      <a:pt x="677" y="2529"/>
                      <a:pt x="662" y="2516"/>
                    </a:cubicBezTo>
                    <a:cubicBezTo>
                      <a:pt x="200" y="2112"/>
                      <a:pt x="0" y="1520"/>
                      <a:pt x="140" y="971"/>
                    </a:cubicBezTo>
                    <a:cubicBezTo>
                      <a:pt x="286" y="402"/>
                      <a:pt x="815" y="0"/>
                      <a:pt x="1370" y="38"/>
                    </a:cubicBezTo>
                    <a:cubicBezTo>
                      <a:pt x="1641" y="56"/>
                      <a:pt x="1913" y="195"/>
                      <a:pt x="2097" y="409"/>
                    </a:cubicBezTo>
                    <a:cubicBezTo>
                      <a:pt x="2266" y="605"/>
                      <a:pt x="2348" y="844"/>
                      <a:pt x="2328" y="1083"/>
                    </a:cubicBezTo>
                    <a:cubicBezTo>
                      <a:pt x="2306" y="1349"/>
                      <a:pt x="2164" y="1599"/>
                      <a:pt x="1956" y="1733"/>
                    </a:cubicBezTo>
                    <a:cubicBezTo>
                      <a:pt x="1748" y="1869"/>
                      <a:pt x="1477" y="1876"/>
                      <a:pt x="1249" y="1753"/>
                    </a:cubicBezTo>
                    <a:cubicBezTo>
                      <a:pt x="1006" y="1623"/>
                      <a:pt x="874" y="1372"/>
                      <a:pt x="920" y="1130"/>
                    </a:cubicBezTo>
                    <a:cubicBezTo>
                      <a:pt x="949" y="978"/>
                      <a:pt x="1043" y="853"/>
                      <a:pt x="1167" y="805"/>
                    </a:cubicBezTo>
                    <a:cubicBezTo>
                      <a:pt x="1290" y="757"/>
                      <a:pt x="1443" y="789"/>
                      <a:pt x="1539" y="884"/>
                    </a:cubicBezTo>
                    <a:cubicBezTo>
                      <a:pt x="1588" y="933"/>
                      <a:pt x="1618" y="996"/>
                      <a:pt x="1622" y="1061"/>
                    </a:cubicBezTo>
                    <a:cubicBezTo>
                      <a:pt x="1625" y="1105"/>
                      <a:pt x="1592" y="1143"/>
                      <a:pt x="1548" y="1146"/>
                    </a:cubicBezTo>
                    <a:cubicBezTo>
                      <a:pt x="1504" y="1149"/>
                      <a:pt x="1466" y="1116"/>
                      <a:pt x="1463" y="1072"/>
                    </a:cubicBezTo>
                    <a:cubicBezTo>
                      <a:pt x="1461" y="1046"/>
                      <a:pt x="1448" y="1019"/>
                      <a:pt x="1426" y="997"/>
                    </a:cubicBezTo>
                    <a:cubicBezTo>
                      <a:pt x="1376" y="947"/>
                      <a:pt x="1289" y="928"/>
                      <a:pt x="1225" y="953"/>
                    </a:cubicBezTo>
                    <a:cubicBezTo>
                      <a:pt x="1138" y="987"/>
                      <a:pt x="1091" y="1083"/>
                      <a:pt x="1077" y="1160"/>
                    </a:cubicBezTo>
                    <a:cubicBezTo>
                      <a:pt x="1039" y="1360"/>
                      <a:pt x="1174" y="1532"/>
                      <a:pt x="1324" y="1613"/>
                    </a:cubicBezTo>
                    <a:cubicBezTo>
                      <a:pt x="1501" y="1708"/>
                      <a:pt x="1710" y="1703"/>
                      <a:pt x="1869" y="1600"/>
                    </a:cubicBezTo>
                    <a:cubicBezTo>
                      <a:pt x="2036" y="1491"/>
                      <a:pt x="2151" y="1288"/>
                      <a:pt x="2169" y="1070"/>
                    </a:cubicBezTo>
                    <a:cubicBezTo>
                      <a:pt x="2185" y="874"/>
                      <a:pt x="2116" y="676"/>
                      <a:pt x="1976" y="513"/>
                    </a:cubicBezTo>
                    <a:cubicBezTo>
                      <a:pt x="1819" y="331"/>
                      <a:pt x="1589" y="213"/>
                      <a:pt x="1360" y="197"/>
                    </a:cubicBezTo>
                    <a:cubicBezTo>
                      <a:pt x="879" y="165"/>
                      <a:pt x="421" y="514"/>
                      <a:pt x="295" y="1011"/>
                    </a:cubicBezTo>
                    <a:cubicBezTo>
                      <a:pt x="169" y="1501"/>
                      <a:pt x="350" y="2031"/>
                      <a:pt x="767" y="2396"/>
                    </a:cubicBezTo>
                    <a:cubicBezTo>
                      <a:pt x="800" y="2425"/>
                      <a:pt x="804" y="2475"/>
                      <a:pt x="775" y="2509"/>
                    </a:cubicBezTo>
                    <a:cubicBezTo>
                      <a:pt x="759" y="2527"/>
                      <a:pt x="737" y="2536"/>
                      <a:pt x="715" y="2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" name="Google Shape;976;p34"/>
              <p:cNvSpPr/>
              <p:nvPr>
                <p:custDataLst>
                  <p:tags r:id="rId6"/>
                </p:custDataLst>
              </p:nvPr>
            </p:nvSpPr>
            <p:spPr>
              <a:xfrm>
                <a:off x="3571876" y="4186238"/>
                <a:ext cx="2039936" cy="1635123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782" extrusionOk="0">
                    <a:moveTo>
                      <a:pt x="1431" y="1782"/>
                    </a:moveTo>
                    <a:cubicBezTo>
                      <a:pt x="1237" y="1782"/>
                      <a:pt x="1055" y="1697"/>
                      <a:pt x="930" y="1549"/>
                    </a:cubicBezTo>
                    <a:cubicBezTo>
                      <a:pt x="788" y="1380"/>
                      <a:pt x="761" y="1146"/>
                      <a:pt x="863" y="968"/>
                    </a:cubicBezTo>
                    <a:cubicBezTo>
                      <a:pt x="922" y="865"/>
                      <a:pt x="1030" y="796"/>
                      <a:pt x="1145" y="786"/>
                    </a:cubicBezTo>
                    <a:cubicBezTo>
                      <a:pt x="1251" y="777"/>
                      <a:pt x="1351" y="819"/>
                      <a:pt x="1418" y="902"/>
                    </a:cubicBezTo>
                    <a:cubicBezTo>
                      <a:pt x="1454" y="945"/>
                      <a:pt x="1474" y="996"/>
                      <a:pt x="1478" y="1049"/>
                    </a:cubicBezTo>
                    <a:cubicBezTo>
                      <a:pt x="1481" y="1093"/>
                      <a:pt x="1448" y="1131"/>
                      <a:pt x="1404" y="1134"/>
                    </a:cubicBezTo>
                    <a:cubicBezTo>
                      <a:pt x="1360" y="1138"/>
                      <a:pt x="1322" y="1104"/>
                      <a:pt x="1319" y="1061"/>
                    </a:cubicBezTo>
                    <a:cubicBezTo>
                      <a:pt x="1318" y="1040"/>
                      <a:pt x="1309" y="1020"/>
                      <a:pt x="1295" y="1003"/>
                    </a:cubicBezTo>
                    <a:cubicBezTo>
                      <a:pt x="1251" y="949"/>
                      <a:pt x="1197" y="942"/>
                      <a:pt x="1159" y="945"/>
                    </a:cubicBezTo>
                    <a:cubicBezTo>
                      <a:pt x="1095" y="951"/>
                      <a:pt x="1035" y="990"/>
                      <a:pt x="1002" y="1047"/>
                    </a:cubicBezTo>
                    <a:cubicBezTo>
                      <a:pt x="933" y="1168"/>
                      <a:pt x="953" y="1328"/>
                      <a:pt x="1052" y="1446"/>
                    </a:cubicBezTo>
                    <a:cubicBezTo>
                      <a:pt x="1146" y="1558"/>
                      <a:pt x="1284" y="1622"/>
                      <a:pt x="1431" y="1622"/>
                    </a:cubicBezTo>
                    <a:cubicBezTo>
                      <a:pt x="1433" y="1622"/>
                      <a:pt x="1435" y="1622"/>
                      <a:pt x="1437" y="1622"/>
                    </a:cubicBezTo>
                    <a:cubicBezTo>
                      <a:pt x="1593" y="1621"/>
                      <a:pt x="1738" y="1550"/>
                      <a:pt x="1835" y="1428"/>
                    </a:cubicBezTo>
                    <a:cubicBezTo>
                      <a:pt x="2050" y="1160"/>
                      <a:pt x="2024" y="774"/>
                      <a:pt x="1775" y="510"/>
                    </a:cubicBezTo>
                    <a:cubicBezTo>
                      <a:pt x="1527" y="246"/>
                      <a:pt x="1132" y="173"/>
                      <a:pt x="794" y="328"/>
                    </a:cubicBezTo>
                    <a:cubicBezTo>
                      <a:pt x="478" y="472"/>
                      <a:pt x="255" y="785"/>
                      <a:pt x="165" y="1209"/>
                    </a:cubicBezTo>
                    <a:cubicBezTo>
                      <a:pt x="156" y="1252"/>
                      <a:pt x="114" y="1280"/>
                      <a:pt x="71" y="1271"/>
                    </a:cubicBezTo>
                    <a:cubicBezTo>
                      <a:pt x="28" y="1262"/>
                      <a:pt x="0" y="1219"/>
                      <a:pt x="9" y="1176"/>
                    </a:cubicBezTo>
                    <a:cubicBezTo>
                      <a:pt x="109" y="701"/>
                      <a:pt x="364" y="349"/>
                      <a:pt x="727" y="183"/>
                    </a:cubicBezTo>
                    <a:cubicBezTo>
                      <a:pt x="1128" y="0"/>
                      <a:pt x="1596" y="87"/>
                      <a:pt x="1891" y="400"/>
                    </a:cubicBezTo>
                    <a:cubicBezTo>
                      <a:pt x="2196" y="723"/>
                      <a:pt x="2224" y="1197"/>
                      <a:pt x="1960" y="1528"/>
                    </a:cubicBezTo>
                    <a:cubicBezTo>
                      <a:pt x="1832" y="1687"/>
                      <a:pt x="1642" y="1780"/>
                      <a:pt x="1439" y="1782"/>
                    </a:cubicBezTo>
                    <a:cubicBezTo>
                      <a:pt x="1436" y="1782"/>
                      <a:pt x="1434" y="1782"/>
                      <a:pt x="1431" y="17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" name="Google Shape;977;p34"/>
              <p:cNvSpPr/>
              <p:nvPr>
                <p:custDataLst>
                  <p:tags r:id="rId7"/>
                </p:custDataLst>
              </p:nvPr>
            </p:nvSpPr>
            <p:spPr>
              <a:xfrm>
                <a:off x="5524501" y="685800"/>
                <a:ext cx="2946400" cy="264318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881" extrusionOk="0">
                    <a:moveTo>
                      <a:pt x="1501" y="2881"/>
                    </a:moveTo>
                    <a:cubicBezTo>
                      <a:pt x="1444" y="2881"/>
                      <a:pt x="1387" y="2878"/>
                      <a:pt x="1330" y="2871"/>
                    </a:cubicBezTo>
                    <a:cubicBezTo>
                      <a:pt x="957" y="2825"/>
                      <a:pt x="624" y="2628"/>
                      <a:pt x="367" y="2302"/>
                    </a:cubicBezTo>
                    <a:cubicBezTo>
                      <a:pt x="0" y="1819"/>
                      <a:pt x="66" y="1128"/>
                      <a:pt x="515" y="729"/>
                    </a:cubicBezTo>
                    <a:cubicBezTo>
                      <a:pt x="836" y="458"/>
                      <a:pt x="1273" y="438"/>
                      <a:pt x="1630" y="676"/>
                    </a:cubicBezTo>
                    <a:cubicBezTo>
                      <a:pt x="1941" y="877"/>
                      <a:pt x="2070" y="1243"/>
                      <a:pt x="1936" y="1545"/>
                    </a:cubicBezTo>
                    <a:cubicBezTo>
                      <a:pt x="1935" y="1546"/>
                      <a:pt x="1935" y="1547"/>
                      <a:pt x="1934" y="1548"/>
                    </a:cubicBezTo>
                    <a:cubicBezTo>
                      <a:pt x="1928" y="1561"/>
                      <a:pt x="1921" y="1579"/>
                      <a:pt x="1914" y="1596"/>
                    </a:cubicBezTo>
                    <a:cubicBezTo>
                      <a:pt x="1906" y="1617"/>
                      <a:pt x="1897" y="1638"/>
                      <a:pt x="1888" y="1656"/>
                    </a:cubicBezTo>
                    <a:cubicBezTo>
                      <a:pt x="1887" y="1659"/>
                      <a:pt x="1885" y="1662"/>
                      <a:pt x="1883" y="1665"/>
                    </a:cubicBezTo>
                    <a:cubicBezTo>
                      <a:pt x="1807" y="1778"/>
                      <a:pt x="1695" y="1851"/>
                      <a:pt x="1566" y="1869"/>
                    </a:cubicBezTo>
                    <a:cubicBezTo>
                      <a:pt x="1564" y="1869"/>
                      <a:pt x="1563" y="1870"/>
                      <a:pt x="1562" y="1870"/>
                    </a:cubicBezTo>
                    <a:cubicBezTo>
                      <a:pt x="1364" y="1887"/>
                      <a:pt x="1131" y="1780"/>
                      <a:pt x="1088" y="1544"/>
                    </a:cubicBezTo>
                    <a:cubicBezTo>
                      <a:pt x="1081" y="1501"/>
                      <a:pt x="1109" y="1459"/>
                      <a:pt x="1153" y="1452"/>
                    </a:cubicBezTo>
                    <a:cubicBezTo>
                      <a:pt x="1196" y="1444"/>
                      <a:pt x="1238" y="1473"/>
                      <a:pt x="1246" y="1516"/>
                    </a:cubicBezTo>
                    <a:cubicBezTo>
                      <a:pt x="1271" y="1657"/>
                      <a:pt x="1418" y="1721"/>
                      <a:pt x="1545" y="1711"/>
                    </a:cubicBezTo>
                    <a:cubicBezTo>
                      <a:pt x="1626" y="1699"/>
                      <a:pt x="1698" y="1653"/>
                      <a:pt x="1747" y="1581"/>
                    </a:cubicBezTo>
                    <a:cubicBezTo>
                      <a:pt x="1753" y="1568"/>
                      <a:pt x="1759" y="1552"/>
                      <a:pt x="1766" y="1537"/>
                    </a:cubicBezTo>
                    <a:cubicBezTo>
                      <a:pt x="1774" y="1517"/>
                      <a:pt x="1782" y="1497"/>
                      <a:pt x="1791" y="1479"/>
                    </a:cubicBezTo>
                    <a:cubicBezTo>
                      <a:pt x="1890" y="1253"/>
                      <a:pt x="1783" y="965"/>
                      <a:pt x="1542" y="809"/>
                    </a:cubicBezTo>
                    <a:cubicBezTo>
                      <a:pt x="1245" y="611"/>
                      <a:pt x="883" y="627"/>
                      <a:pt x="619" y="849"/>
                    </a:cubicBezTo>
                    <a:cubicBezTo>
                      <a:pt x="233" y="1192"/>
                      <a:pt x="177" y="1788"/>
                      <a:pt x="493" y="2204"/>
                    </a:cubicBezTo>
                    <a:cubicBezTo>
                      <a:pt x="723" y="2495"/>
                      <a:pt x="1019" y="2672"/>
                      <a:pt x="1349" y="2713"/>
                    </a:cubicBezTo>
                    <a:cubicBezTo>
                      <a:pt x="1851" y="2770"/>
                      <a:pt x="2336" y="2541"/>
                      <a:pt x="2645" y="2099"/>
                    </a:cubicBezTo>
                    <a:cubicBezTo>
                      <a:pt x="3042" y="1518"/>
                      <a:pt x="3017" y="729"/>
                      <a:pt x="2584" y="137"/>
                    </a:cubicBezTo>
                    <a:cubicBezTo>
                      <a:pt x="2558" y="102"/>
                      <a:pt x="2565" y="52"/>
                      <a:pt x="2601" y="26"/>
                    </a:cubicBezTo>
                    <a:cubicBezTo>
                      <a:pt x="2636" y="0"/>
                      <a:pt x="2686" y="7"/>
                      <a:pt x="2712" y="43"/>
                    </a:cubicBezTo>
                    <a:cubicBezTo>
                      <a:pt x="3186" y="689"/>
                      <a:pt x="3212" y="1552"/>
                      <a:pt x="2777" y="2190"/>
                    </a:cubicBezTo>
                    <a:cubicBezTo>
                      <a:pt x="2468" y="2631"/>
                      <a:pt x="2000" y="2881"/>
                      <a:pt x="1501" y="2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2" name="Google Shape;978;p34"/>
            <p:cNvGrpSpPr/>
            <p:nvPr/>
          </p:nvGrpSpPr>
          <p:grpSpPr>
            <a:xfrm>
              <a:off x="7202122" y="4002333"/>
              <a:ext cx="1004635" cy="316181"/>
              <a:chOff x="6872288" y="1987550"/>
              <a:chExt cx="3752838" cy="1181102"/>
            </a:xfrm>
          </p:grpSpPr>
          <p:sp>
            <p:nvSpPr>
              <p:cNvPr id="13" name="Google Shape;979;p34"/>
              <p:cNvSpPr/>
              <p:nvPr>
                <p:custDataLst>
                  <p:tags r:id="rId8"/>
                </p:custDataLst>
              </p:nvPr>
            </p:nvSpPr>
            <p:spPr>
              <a:xfrm>
                <a:off x="6897688" y="2012950"/>
                <a:ext cx="3702052" cy="1130299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2915" extrusionOk="0">
                    <a:moveTo>
                      <a:pt x="434" y="1945"/>
                    </a:moveTo>
                    <a:cubicBezTo>
                      <a:pt x="451" y="1943"/>
                      <a:pt x="468" y="1942"/>
                      <a:pt x="486" y="1942"/>
                    </a:cubicBezTo>
                    <a:cubicBezTo>
                      <a:pt x="3544" y="1942"/>
                      <a:pt x="3544" y="1942"/>
                      <a:pt x="3544" y="1942"/>
                    </a:cubicBezTo>
                    <a:cubicBezTo>
                      <a:pt x="3788" y="1917"/>
                      <a:pt x="3978" y="1710"/>
                      <a:pt x="3978" y="1459"/>
                    </a:cubicBezTo>
                    <a:cubicBezTo>
                      <a:pt x="3978" y="1190"/>
                      <a:pt x="3760" y="973"/>
                      <a:pt x="3492" y="973"/>
                    </a:cubicBezTo>
                    <a:cubicBezTo>
                      <a:pt x="2781" y="973"/>
                      <a:pt x="2781" y="973"/>
                      <a:pt x="2781" y="973"/>
                    </a:cubicBezTo>
                    <a:cubicBezTo>
                      <a:pt x="2513" y="973"/>
                      <a:pt x="2295" y="755"/>
                      <a:pt x="2295" y="487"/>
                    </a:cubicBezTo>
                    <a:cubicBezTo>
                      <a:pt x="2295" y="218"/>
                      <a:pt x="2513" y="0"/>
                      <a:pt x="2781" y="0"/>
                    </a:cubicBezTo>
                    <a:cubicBezTo>
                      <a:pt x="9062" y="0"/>
                      <a:pt x="9062" y="0"/>
                      <a:pt x="9062" y="0"/>
                    </a:cubicBezTo>
                    <a:cubicBezTo>
                      <a:pt x="9331" y="0"/>
                      <a:pt x="9549" y="218"/>
                      <a:pt x="9549" y="487"/>
                    </a:cubicBezTo>
                    <a:cubicBezTo>
                      <a:pt x="9549" y="755"/>
                      <a:pt x="9331" y="973"/>
                      <a:pt x="9062" y="973"/>
                    </a:cubicBezTo>
                    <a:cubicBezTo>
                      <a:pt x="5612" y="973"/>
                      <a:pt x="5612" y="973"/>
                      <a:pt x="5612" y="973"/>
                    </a:cubicBezTo>
                    <a:cubicBezTo>
                      <a:pt x="5343" y="973"/>
                      <a:pt x="5125" y="1190"/>
                      <a:pt x="5125" y="1459"/>
                    </a:cubicBezTo>
                    <a:cubicBezTo>
                      <a:pt x="5125" y="1710"/>
                      <a:pt x="5316" y="1917"/>
                      <a:pt x="5560" y="1942"/>
                    </a:cubicBezTo>
                    <a:cubicBezTo>
                      <a:pt x="6767" y="1942"/>
                      <a:pt x="6767" y="1942"/>
                      <a:pt x="6767" y="1942"/>
                    </a:cubicBezTo>
                    <a:cubicBezTo>
                      <a:pt x="6784" y="1942"/>
                      <a:pt x="6802" y="1943"/>
                      <a:pt x="6819" y="1945"/>
                    </a:cubicBezTo>
                    <a:cubicBezTo>
                      <a:pt x="7063" y="1971"/>
                      <a:pt x="7253" y="2178"/>
                      <a:pt x="7253" y="2429"/>
                    </a:cubicBezTo>
                    <a:cubicBezTo>
                      <a:pt x="7253" y="2697"/>
                      <a:pt x="7035" y="2915"/>
                      <a:pt x="6767" y="2915"/>
                    </a:cubicBezTo>
                    <a:cubicBezTo>
                      <a:pt x="486" y="2915"/>
                      <a:pt x="486" y="2915"/>
                      <a:pt x="486" y="2915"/>
                    </a:cubicBezTo>
                    <a:cubicBezTo>
                      <a:pt x="217" y="2915"/>
                      <a:pt x="0" y="2697"/>
                      <a:pt x="0" y="2429"/>
                    </a:cubicBezTo>
                    <a:cubicBezTo>
                      <a:pt x="0" y="2178"/>
                      <a:pt x="190" y="1971"/>
                      <a:pt x="434" y="194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" name="Google Shape;980;p34"/>
              <p:cNvSpPr/>
              <p:nvPr>
                <p:custDataLst>
                  <p:tags r:id="rId9"/>
                </p:custDataLst>
              </p:nvPr>
            </p:nvSpPr>
            <p:spPr>
              <a:xfrm>
                <a:off x="6872288" y="1987550"/>
                <a:ext cx="3752838" cy="118110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3043" extrusionOk="0">
                    <a:moveTo>
                      <a:pt x="6832" y="3043"/>
                    </a:moveTo>
                    <a:cubicBezTo>
                      <a:pt x="551" y="3043"/>
                      <a:pt x="551" y="3043"/>
                      <a:pt x="551" y="3043"/>
                    </a:cubicBezTo>
                    <a:cubicBezTo>
                      <a:pt x="247" y="3043"/>
                      <a:pt x="0" y="2796"/>
                      <a:pt x="0" y="2493"/>
                    </a:cubicBezTo>
                    <a:cubicBezTo>
                      <a:pt x="0" y="2210"/>
                      <a:pt x="212" y="1975"/>
                      <a:pt x="492" y="1945"/>
                    </a:cubicBezTo>
                    <a:cubicBezTo>
                      <a:pt x="492" y="1945"/>
                      <a:pt x="492" y="1945"/>
                      <a:pt x="492" y="1945"/>
                    </a:cubicBezTo>
                    <a:cubicBezTo>
                      <a:pt x="512" y="1943"/>
                      <a:pt x="532" y="1942"/>
                      <a:pt x="551" y="1942"/>
                    </a:cubicBezTo>
                    <a:cubicBezTo>
                      <a:pt x="3605" y="1942"/>
                      <a:pt x="3605" y="1942"/>
                      <a:pt x="3605" y="1942"/>
                    </a:cubicBezTo>
                    <a:cubicBezTo>
                      <a:pt x="3818" y="1918"/>
                      <a:pt x="3979" y="1738"/>
                      <a:pt x="3979" y="1523"/>
                    </a:cubicBezTo>
                    <a:cubicBezTo>
                      <a:pt x="3979" y="1290"/>
                      <a:pt x="3789" y="1101"/>
                      <a:pt x="3557" y="1101"/>
                    </a:cubicBezTo>
                    <a:cubicBezTo>
                      <a:pt x="2846" y="1101"/>
                      <a:pt x="2846" y="1101"/>
                      <a:pt x="2846" y="1101"/>
                    </a:cubicBezTo>
                    <a:cubicBezTo>
                      <a:pt x="2543" y="1101"/>
                      <a:pt x="2296" y="854"/>
                      <a:pt x="2296" y="551"/>
                    </a:cubicBezTo>
                    <a:cubicBezTo>
                      <a:pt x="2296" y="247"/>
                      <a:pt x="2543" y="0"/>
                      <a:pt x="2846" y="0"/>
                    </a:cubicBezTo>
                    <a:cubicBezTo>
                      <a:pt x="9127" y="0"/>
                      <a:pt x="9127" y="0"/>
                      <a:pt x="9127" y="0"/>
                    </a:cubicBezTo>
                    <a:cubicBezTo>
                      <a:pt x="9431" y="0"/>
                      <a:pt x="9678" y="247"/>
                      <a:pt x="9678" y="551"/>
                    </a:cubicBezTo>
                    <a:cubicBezTo>
                      <a:pt x="9678" y="854"/>
                      <a:pt x="9431" y="1101"/>
                      <a:pt x="9127" y="1101"/>
                    </a:cubicBezTo>
                    <a:cubicBezTo>
                      <a:pt x="5677" y="1101"/>
                      <a:pt x="5677" y="1101"/>
                      <a:pt x="5677" y="1101"/>
                    </a:cubicBezTo>
                    <a:cubicBezTo>
                      <a:pt x="5444" y="1101"/>
                      <a:pt x="5254" y="1290"/>
                      <a:pt x="5254" y="1523"/>
                    </a:cubicBezTo>
                    <a:cubicBezTo>
                      <a:pt x="5254" y="1738"/>
                      <a:pt x="5415" y="1918"/>
                      <a:pt x="5628" y="1942"/>
                    </a:cubicBezTo>
                    <a:cubicBezTo>
                      <a:pt x="6832" y="1942"/>
                      <a:pt x="6832" y="1942"/>
                      <a:pt x="6832" y="1942"/>
                    </a:cubicBezTo>
                    <a:cubicBezTo>
                      <a:pt x="6851" y="1942"/>
                      <a:pt x="6871" y="1943"/>
                      <a:pt x="6891" y="1945"/>
                    </a:cubicBezTo>
                    <a:cubicBezTo>
                      <a:pt x="7171" y="1975"/>
                      <a:pt x="7382" y="2210"/>
                      <a:pt x="7382" y="2493"/>
                    </a:cubicBezTo>
                    <a:cubicBezTo>
                      <a:pt x="7382" y="2796"/>
                      <a:pt x="7135" y="3043"/>
                      <a:pt x="6832" y="3043"/>
                    </a:cubicBezTo>
                    <a:close/>
                    <a:moveTo>
                      <a:pt x="506" y="2073"/>
                    </a:moveTo>
                    <a:cubicBezTo>
                      <a:pt x="291" y="2096"/>
                      <a:pt x="129" y="2276"/>
                      <a:pt x="129" y="2493"/>
                    </a:cubicBezTo>
                    <a:cubicBezTo>
                      <a:pt x="129" y="2725"/>
                      <a:pt x="318" y="2915"/>
                      <a:pt x="551" y="2915"/>
                    </a:cubicBezTo>
                    <a:cubicBezTo>
                      <a:pt x="6832" y="2915"/>
                      <a:pt x="6832" y="2915"/>
                      <a:pt x="6832" y="2915"/>
                    </a:cubicBezTo>
                    <a:cubicBezTo>
                      <a:pt x="7065" y="2915"/>
                      <a:pt x="7254" y="2725"/>
                      <a:pt x="7254" y="2493"/>
                    </a:cubicBezTo>
                    <a:cubicBezTo>
                      <a:pt x="7254" y="2276"/>
                      <a:pt x="7092" y="2096"/>
                      <a:pt x="6877" y="2073"/>
                    </a:cubicBezTo>
                    <a:cubicBezTo>
                      <a:pt x="6862" y="2071"/>
                      <a:pt x="6847" y="2071"/>
                      <a:pt x="6832" y="2071"/>
                    </a:cubicBezTo>
                    <a:cubicBezTo>
                      <a:pt x="5621" y="2071"/>
                      <a:pt x="5621" y="2071"/>
                      <a:pt x="5621" y="2071"/>
                    </a:cubicBezTo>
                    <a:cubicBezTo>
                      <a:pt x="5618" y="2070"/>
                      <a:pt x="5618" y="2070"/>
                      <a:pt x="5618" y="2070"/>
                    </a:cubicBezTo>
                    <a:cubicBezTo>
                      <a:pt x="5338" y="2041"/>
                      <a:pt x="5126" y="1805"/>
                      <a:pt x="5126" y="1523"/>
                    </a:cubicBezTo>
                    <a:cubicBezTo>
                      <a:pt x="5126" y="1220"/>
                      <a:pt x="5373" y="973"/>
                      <a:pt x="5677" y="973"/>
                    </a:cubicBezTo>
                    <a:cubicBezTo>
                      <a:pt x="9127" y="973"/>
                      <a:pt x="9127" y="973"/>
                      <a:pt x="9127" y="973"/>
                    </a:cubicBezTo>
                    <a:cubicBezTo>
                      <a:pt x="9360" y="973"/>
                      <a:pt x="9549" y="783"/>
                      <a:pt x="9549" y="551"/>
                    </a:cubicBezTo>
                    <a:cubicBezTo>
                      <a:pt x="9549" y="318"/>
                      <a:pt x="9360" y="129"/>
                      <a:pt x="9127" y="129"/>
                    </a:cubicBezTo>
                    <a:cubicBezTo>
                      <a:pt x="2846" y="129"/>
                      <a:pt x="2846" y="129"/>
                      <a:pt x="2846" y="129"/>
                    </a:cubicBezTo>
                    <a:cubicBezTo>
                      <a:pt x="2613" y="129"/>
                      <a:pt x="2424" y="318"/>
                      <a:pt x="2424" y="551"/>
                    </a:cubicBezTo>
                    <a:cubicBezTo>
                      <a:pt x="2424" y="783"/>
                      <a:pt x="2613" y="973"/>
                      <a:pt x="2846" y="973"/>
                    </a:cubicBezTo>
                    <a:cubicBezTo>
                      <a:pt x="3557" y="973"/>
                      <a:pt x="3557" y="973"/>
                      <a:pt x="3557" y="973"/>
                    </a:cubicBezTo>
                    <a:cubicBezTo>
                      <a:pt x="3860" y="973"/>
                      <a:pt x="4107" y="1220"/>
                      <a:pt x="4107" y="1523"/>
                    </a:cubicBezTo>
                    <a:cubicBezTo>
                      <a:pt x="4107" y="1805"/>
                      <a:pt x="3896" y="2041"/>
                      <a:pt x="3615" y="2070"/>
                    </a:cubicBezTo>
                    <a:cubicBezTo>
                      <a:pt x="3609" y="2071"/>
                      <a:pt x="3609" y="2071"/>
                      <a:pt x="3609" y="2071"/>
                    </a:cubicBezTo>
                    <a:cubicBezTo>
                      <a:pt x="551" y="2071"/>
                      <a:pt x="551" y="2071"/>
                      <a:pt x="551" y="2071"/>
                    </a:cubicBezTo>
                    <a:cubicBezTo>
                      <a:pt x="536" y="2071"/>
                      <a:pt x="521" y="2071"/>
                      <a:pt x="506" y="20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Google Shape;981;p34"/>
            <p:cNvGrpSpPr/>
            <p:nvPr/>
          </p:nvGrpSpPr>
          <p:grpSpPr>
            <a:xfrm>
              <a:off x="7979834" y="1458713"/>
              <a:ext cx="348056" cy="348732"/>
              <a:chOff x="0" y="2732088"/>
              <a:chExt cx="1392225" cy="1393813"/>
            </a:xfrm>
          </p:grpSpPr>
          <p:sp>
            <p:nvSpPr>
              <p:cNvPr id="16" name="Google Shape;982;p34"/>
              <p:cNvSpPr/>
              <p:nvPr>
                <p:custDataLst>
                  <p:tags r:id="rId10"/>
                </p:custDataLst>
              </p:nvPr>
            </p:nvSpPr>
            <p:spPr>
              <a:xfrm>
                <a:off x="695325" y="2732088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" name="Google Shape;983;p34"/>
              <p:cNvSpPr/>
              <p:nvPr>
                <p:custDataLst>
                  <p:tags r:id="rId11"/>
                </p:custDataLst>
              </p:nvPr>
            </p:nvSpPr>
            <p:spPr>
              <a:xfrm>
                <a:off x="695325" y="342900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" name="Google Shape;984;p34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7663" y="3079751"/>
                <a:ext cx="6969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" name="Google Shape;985;p34"/>
              <p:cNvSpPr/>
              <p:nvPr>
                <p:custDataLst>
                  <p:tags r:id="rId13"/>
                </p:custDataLst>
              </p:nvPr>
            </p:nvSpPr>
            <p:spPr>
              <a:xfrm>
                <a:off x="0" y="2732088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986;p34"/>
              <p:cNvSpPr/>
              <p:nvPr>
                <p:custDataLst>
                  <p:tags r:id="rId14"/>
                </p:custDataLst>
              </p:nvPr>
            </p:nvSpPr>
            <p:spPr>
              <a:xfrm>
                <a:off x="0" y="3429001"/>
                <a:ext cx="695400" cy="69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987;p34"/>
              <p:cNvSpPr/>
              <p:nvPr>
                <p:custDataLst>
                  <p:tags r:id="rId15"/>
                </p:custDataLst>
              </p:nvPr>
            </p:nvSpPr>
            <p:spPr>
              <a:xfrm>
                <a:off x="120650" y="2852738"/>
                <a:ext cx="1150938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178" y="1758"/>
                    </a:moveTo>
                    <a:cubicBezTo>
                      <a:pt x="235" y="2352"/>
                      <a:pt x="0" y="1593"/>
                      <a:pt x="1114" y="1550"/>
                    </a:cubicBezTo>
                    <a:cubicBezTo>
                      <a:pt x="0" y="1593"/>
                      <a:pt x="176" y="818"/>
                      <a:pt x="1162" y="1337"/>
                    </a:cubicBezTo>
                    <a:cubicBezTo>
                      <a:pt x="176" y="818"/>
                      <a:pt x="715" y="235"/>
                      <a:pt x="1310" y="1178"/>
                    </a:cubicBezTo>
                    <a:cubicBezTo>
                      <a:pt x="715" y="235"/>
                      <a:pt x="1474" y="0"/>
                      <a:pt x="1517" y="1113"/>
                    </a:cubicBezTo>
                    <a:cubicBezTo>
                      <a:pt x="1474" y="0"/>
                      <a:pt x="2249" y="175"/>
                      <a:pt x="1730" y="1161"/>
                    </a:cubicBezTo>
                    <a:cubicBezTo>
                      <a:pt x="2249" y="175"/>
                      <a:pt x="2832" y="715"/>
                      <a:pt x="1889" y="1309"/>
                    </a:cubicBezTo>
                    <a:cubicBezTo>
                      <a:pt x="2832" y="715"/>
                      <a:pt x="3067" y="1474"/>
                      <a:pt x="1954" y="1517"/>
                    </a:cubicBezTo>
                    <a:cubicBezTo>
                      <a:pt x="3067" y="1474"/>
                      <a:pt x="2892" y="2249"/>
                      <a:pt x="1906" y="1729"/>
                    </a:cubicBezTo>
                    <a:cubicBezTo>
                      <a:pt x="2892" y="2249"/>
                      <a:pt x="2352" y="2832"/>
                      <a:pt x="1758" y="1889"/>
                    </a:cubicBezTo>
                    <a:cubicBezTo>
                      <a:pt x="2352" y="2832"/>
                      <a:pt x="1593" y="3067"/>
                      <a:pt x="1550" y="1953"/>
                    </a:cubicBezTo>
                    <a:cubicBezTo>
                      <a:pt x="1593" y="3067"/>
                      <a:pt x="819" y="2891"/>
                      <a:pt x="1338" y="1905"/>
                    </a:cubicBezTo>
                    <a:cubicBezTo>
                      <a:pt x="819" y="2891"/>
                      <a:pt x="235" y="2352"/>
                      <a:pt x="1178" y="175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988;p34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4200" y="3317876"/>
                <a:ext cx="223800" cy="22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8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</a:t>
            </a:r>
            <a:r>
              <a:rPr lang="en-US" altLang="en-GB" b="1"/>
              <a:t>SV </a:t>
            </a:r>
            <a:r>
              <a:rPr lang="zh-CN" altLang="en-US" b="1">
                <a:ea typeface="宋体" panose="02010600030101010101" pitchFamily="2" charset="-122"/>
              </a:rPr>
              <a:t>和</a:t>
            </a:r>
            <a:r>
              <a:rPr lang="en-US" altLang="zh-CN" b="1">
                <a:ea typeface="宋体" panose="02010600030101010101" pitchFamily="2" charset="-122"/>
              </a:rPr>
              <a:t> Excel </a:t>
            </a:r>
            <a:r>
              <a:rPr lang="zh-CN" altLang="en-US" b="1">
                <a:ea typeface="宋体" panose="02010600030101010101" pitchFamily="2" charset="-122"/>
              </a:rPr>
              <a:t>的區別</a:t>
            </a:r>
            <a:endParaRPr lang="zh-CN" altLang="en-US" b="1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66140" y="1337310"/>
          <a:ext cx="7528560" cy="2448560"/>
        </p:xfrm>
        <a:graphic>
          <a:graphicData uri="http://schemas.openxmlformats.org/drawingml/2006/table">
            <a:tbl>
              <a:tblPr firstRow="1" bandRow="1">
                <a:tableStyleId>{A54346D1-3658-4338-A1C7-7CB307C7CAEF}</a:tableStyleId>
              </a:tblPr>
              <a:tblGrid>
                <a:gridCol w="1254760"/>
                <a:gridCol w="1254760"/>
                <a:gridCol w="1254760"/>
                <a:gridCol w="1254760"/>
                <a:gridCol w="1254760"/>
                <a:gridCol w="1254760"/>
              </a:tblGrid>
              <a:tr h="416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GB" sz="1400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Noto Sans" panose="020B0502040504020204"/>
                          <a:ea typeface="宋体" panose="02010600030101010101" pitchFamily="2" charset="-122"/>
                          <a:cs typeface="Noto Sans" panose="020B0502040504020204"/>
                        </a:rPr>
                        <a:t>文件類型</a:t>
                      </a:r>
                      <a:endParaRPr lang="zh-CN" altLang="en-GB" sz="1400" b="1">
                        <a:solidFill>
                          <a:schemeClr val="accent1">
                            <a:lumMod val="25000"/>
                          </a:schemeClr>
                        </a:solidFill>
                        <a:latin typeface="Noto Sans" panose="020B0502040504020204"/>
                        <a:ea typeface="宋体" panose="02010600030101010101" pitchFamily="2" charset="-122"/>
                        <a:cs typeface="Noto Sans" panose="020B0502040504020204"/>
                      </a:endParaRPr>
                    </a:p>
                  </a:txBody>
                  <a:tcPr anchor="ctr" anchorCtr="0"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GB" sz="1400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Noto Sans" panose="020B0502040504020204"/>
                          <a:ea typeface="宋体" panose="02010600030101010101" pitchFamily="2" charset="-122"/>
                          <a:cs typeface="Noto Sans" panose="020B0502040504020204"/>
                        </a:rPr>
                        <a:t>數據結構</a:t>
                      </a:r>
                      <a:endParaRPr lang="zh-CN" altLang="en-GB" sz="1400" b="1">
                        <a:solidFill>
                          <a:schemeClr val="accent1">
                            <a:lumMod val="25000"/>
                          </a:schemeClr>
                        </a:solidFill>
                        <a:latin typeface="Noto Sans" panose="020B0502040504020204"/>
                        <a:ea typeface="宋体" panose="02010600030101010101" pitchFamily="2" charset="-122"/>
                        <a:cs typeface="Noto Sans" panose="020B0502040504020204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GB" sz="1400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Noto Sans" panose="020B0502040504020204"/>
                          <a:ea typeface="宋体" panose="02010600030101010101" pitchFamily="2" charset="-122"/>
                          <a:cs typeface="Noto Sans" panose="020B0502040504020204"/>
                        </a:rPr>
                        <a:t>功能</a:t>
                      </a:r>
                      <a:endParaRPr lang="zh-CN" altLang="en-GB" sz="1400" b="1">
                        <a:solidFill>
                          <a:schemeClr val="accent1">
                            <a:lumMod val="25000"/>
                          </a:schemeClr>
                        </a:solidFill>
                        <a:latin typeface="Noto Sans" panose="020B0502040504020204"/>
                        <a:ea typeface="宋体" panose="02010600030101010101" pitchFamily="2" charset="-122"/>
                        <a:cs typeface="Noto Sans" panose="020B0502040504020204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GB" sz="1400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Noto Sans" panose="020B0502040504020204"/>
                          <a:ea typeface="宋体" panose="02010600030101010101" pitchFamily="2" charset="-122"/>
                          <a:cs typeface="Noto Sans" panose="020B0502040504020204"/>
                        </a:rPr>
                        <a:t>應用場景</a:t>
                      </a:r>
                      <a:endParaRPr lang="zh-CN" altLang="en-GB" sz="1400" b="1">
                        <a:solidFill>
                          <a:schemeClr val="accent1">
                            <a:lumMod val="25000"/>
                          </a:schemeClr>
                        </a:solidFill>
                        <a:latin typeface="Noto Sans" panose="020B0502040504020204"/>
                        <a:ea typeface="宋体" panose="02010600030101010101" pitchFamily="2" charset="-122"/>
                        <a:cs typeface="Noto Sans" panose="020B0502040504020204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GB" sz="1400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Noto Sans" panose="020B0502040504020204"/>
                          <a:ea typeface="宋体" panose="02010600030101010101" pitchFamily="2" charset="-122"/>
                          <a:cs typeface="Noto Sans" panose="020B0502040504020204"/>
                        </a:rPr>
                        <a:t>文件大小</a:t>
                      </a:r>
                      <a:endParaRPr lang="zh-CN" altLang="en-GB" sz="1400" b="1">
                        <a:solidFill>
                          <a:schemeClr val="accent1">
                            <a:lumMod val="25000"/>
                          </a:schemeClr>
                        </a:solidFill>
                        <a:latin typeface="Noto Sans" panose="020B0502040504020204"/>
                        <a:ea typeface="宋体" panose="02010600030101010101" pitchFamily="2" charset="-122"/>
                        <a:cs typeface="Noto Sans" panose="020B0502040504020204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GB" sz="1400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Noto Sans" panose="020B0502040504020204"/>
                          <a:ea typeface="宋体" panose="02010600030101010101" pitchFamily="2" charset="-122"/>
                          <a:cs typeface="Noto Sans" panose="020B0502040504020204"/>
                        </a:rPr>
                        <a:t>適用平台</a:t>
                      </a:r>
                      <a:endParaRPr lang="zh-CN" altLang="en-GB" sz="1400" b="1">
                        <a:solidFill>
                          <a:schemeClr val="accent1">
                            <a:lumMod val="25000"/>
                          </a:schemeClr>
                        </a:solidFill>
                        <a:latin typeface="Noto Sans" panose="020B0502040504020204"/>
                        <a:ea typeface="宋体" panose="02010600030101010101" pitchFamily="2" charset="-122"/>
                        <a:cs typeface="Noto Sans" panose="020B0502040504020204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rebuchet MS" panose="020B0603020202020204" charset="0"/>
                          <a:ea typeface="宋体" panose="02010600030101010101" pitchFamily="2" charset="-122"/>
                          <a:cs typeface="Trebuchet MS" panose="020B0603020202020204" charset="0"/>
                        </a:rPr>
                        <a:t>CSV</a:t>
                      </a:r>
                      <a:endParaRPr lang="en-US" altLang="zh-CN" b="1">
                        <a:solidFill>
                          <a:schemeClr val="accent1">
                            <a:lumMod val="25000"/>
                          </a:schemeClr>
                        </a:solidFill>
                        <a:latin typeface="Trebuchet MS" panose="020B0603020202020204" charset="0"/>
                        <a:ea typeface="宋体" panose="02010600030101010101" pitchFamily="2" charset="-122"/>
                        <a:cs typeface="Trebuchet MS" panose="020B0603020202020204" charset="0"/>
                      </a:endParaRPr>
                    </a:p>
                  </a:txBody>
                  <a:tcPr anchor="ctr" anchorCtr="0"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文本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簡單的數據交換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數據導入導出、數據交換和數據存儲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小，傳輸處理速度快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不同的操作系統和軟體中輕鬆打開和編輯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rebuchet MS" panose="020B0603020202020204" charset="0"/>
                          <a:ea typeface="宋体" panose="02010600030101010101" pitchFamily="2" charset="-122"/>
                          <a:cs typeface="Trebuchet MS" panose="020B0603020202020204" charset="0"/>
                        </a:rPr>
                        <a:t>Excel</a:t>
                      </a:r>
                      <a:endParaRPr lang="en-US" altLang="zh-CN" b="1">
                        <a:solidFill>
                          <a:schemeClr val="accent1">
                            <a:lumMod val="25000"/>
                          </a:schemeClr>
                        </a:solidFill>
                        <a:latin typeface="Trebuchet MS" panose="020B0603020202020204" charset="0"/>
                        <a:ea typeface="宋体" panose="02010600030101010101" pitchFamily="2" charset="-122"/>
                        <a:cs typeface="Trebuchet MS" panose="020B0603020202020204" charset="0"/>
                      </a:endParaRPr>
                    </a:p>
                  </a:txBody>
                  <a:tcPr anchor="ctr" anchorCtr="0"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表格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功能豐富，可以進行複雜的數據處理和分析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財務報表、數據分析、圖表製作等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</a:rPr>
                        <a:t>大，包含額外的格式資訊和功能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Trebuchet MS" panose="020B0603020202020204" charset="0"/>
                          <a:ea typeface="宋体" panose="02010600030101010101" pitchFamily="2" charset="-122"/>
                          <a:cs typeface="Trebuchet MS" panose="020B0603020202020204" charset="0"/>
                        </a:rPr>
                        <a:t>需要Microsoft Excel或其他支援其格式的軟體才能打開和編輯</a:t>
                      </a:r>
                      <a:endParaRPr lang="zh-CN" altLang="en-US" sz="1200">
                        <a:latin typeface="Trebuchet MS" panose="020B0603020202020204" charset="0"/>
                        <a:ea typeface="宋体" panose="02010600030101010101" pitchFamily="2" charset="-122"/>
                        <a:cs typeface="Trebuchet MS" panose="020B060302020202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T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8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r>
              <a:rPr lang="en-US" b="1"/>
              <a:t>SON</a:t>
            </a:r>
            <a:endParaRPr lang="en-US" b="1">
              <a:ea typeface="宋体" panose="02010600030101010101" pitchFamily="2" charset="-122"/>
            </a:endParaRPr>
          </a:p>
        </p:txBody>
      </p:sp>
      <p:sp>
        <p:nvSpPr>
          <p:cNvPr id="969" name="Google Shape;969;p34"/>
          <p:cNvSpPr txBox="1"/>
          <p:nvPr>
            <p:ph type="subTitle" idx="1"/>
            <p:custDataLst>
              <p:tags r:id="rId2"/>
            </p:custDataLst>
          </p:nvPr>
        </p:nvSpPr>
        <p:spPr>
          <a:xfrm>
            <a:off x="1069975" y="1059180"/>
            <a:ext cx="7160260" cy="1729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GB" sz="1400">
                <a:latin typeface="Trebuchet MS" panose="020B0603020202020204" charset="0"/>
                <a:ea typeface="+mn-ea"/>
                <a:cs typeface="Trebuchet MS" panose="020B0603020202020204" charset="0"/>
              </a:rPr>
              <a:t>JSON是一種數據交換格式，以文本形式表示數據，易於人類閱讀和編寫，也易於機器解析和生成。</a:t>
            </a:r>
            <a:endParaRPr lang="en-GB" sz="1400"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GB" sz="1400"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GB" sz="1400"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JSON 是 key-value pair 與 Array(陣列) 這兩種基礎結構組合而成的資料。</a:t>
            </a:r>
            <a:endParaRPr lang="en-GB" sz="1400">
              <a:latin typeface="Trebuchet MS" panose="020B0603020202020204" charset="0"/>
              <a:ea typeface="+mn-ea"/>
              <a:cs typeface="Trebuchet MS" panose="020B0603020202020204" charset="0"/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GB" sz="1400"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Key value pair: 成對的大括號{} 可包含多個 key / value 組合。 </a:t>
            </a:r>
            <a:endParaRPr lang="en-GB" sz="1400"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400"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K</a:t>
            </a:r>
            <a:r>
              <a:rPr lang="en-GB" sz="1400">
                <a:latin typeface="Trebuchet MS" panose="020B0603020202020204" charset="0"/>
                <a:ea typeface="+mn-ea"/>
                <a:cs typeface="Trebuchet MS" panose="020B0603020202020204" charset="0"/>
                <a:sym typeface="+mn-ea"/>
              </a:rPr>
              <a:t>ey value 以冒號隔開 ‘:’。以逗號 ‘,’ 區隔下一組資料。</a:t>
            </a:r>
            <a:endParaRPr lang="en-GB" sz="1400"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19475" y="2859405"/>
            <a:ext cx="246126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3"/>
          <p:cNvSpPr txBox="1"/>
          <p:nvPr>
            <p:ph type="title"/>
          </p:nvPr>
        </p:nvSpPr>
        <p:spPr>
          <a:xfrm>
            <a:off x="1750650" y="2114763"/>
            <a:ext cx="5642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程式處理</a:t>
            </a:r>
            <a:r>
              <a:rPr lang="en-US" altLang="zh-CN" b="1">
                <a:ea typeface="宋体" panose="02010600030101010101" pitchFamily="2" charset="-122"/>
              </a:rPr>
              <a:t>CSV</a:t>
            </a:r>
            <a:r>
              <a:rPr lang="zh-CN" altLang="en-US" b="1">
                <a:ea typeface="宋体" panose="02010600030101010101" pitchFamily="2" charset="-122"/>
              </a:rPr>
              <a:t>檔需求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962" name="Google Shape;962;p33"/>
          <p:cNvSpPr txBox="1"/>
          <p:nvPr>
            <p:ph type="title" idx="2"/>
          </p:nvPr>
        </p:nvSpPr>
        <p:spPr>
          <a:xfrm>
            <a:off x="3745950" y="1308988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2038200" y="3181413"/>
            <a:ext cx="50676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ea typeface="宋体" panose="02010600030101010101" pitchFamily="2" charset="-122"/>
              </a:rPr>
              <a:t>為什麼要學習處理</a:t>
            </a:r>
            <a:r>
              <a:rPr lang="en-US" altLang="zh-CN">
                <a:ea typeface="宋体" panose="02010600030101010101" pitchFamily="2" charset="-122"/>
              </a:rPr>
              <a:t>CSV</a:t>
            </a:r>
            <a:r>
              <a:rPr lang="zh-CN" altLang="en-US">
                <a:ea typeface="宋体" panose="02010600030101010101" pitchFamily="2" charset="-122"/>
              </a:rPr>
              <a:t>檔？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1" name="图片 110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3890" y="2427605"/>
            <a:ext cx="2362200" cy="2379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8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</a:t>
            </a:r>
            <a:r>
              <a:rPr lang="en-US" b="1"/>
              <a:t>V </a:t>
            </a:r>
            <a:r>
              <a:rPr lang="zh-CN" altLang="en-US" b="1">
                <a:ea typeface="宋体" panose="02010600030101010101" pitchFamily="2" charset="-122"/>
              </a:rPr>
              <a:t>範例</a:t>
            </a: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2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91080" y="1203325"/>
            <a:ext cx="4561840" cy="1590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940" y="3003550"/>
            <a:ext cx="71996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可在 CSV 檔第一列定義各欄位名稱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上述範例每一列是一位同學的成績資料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每列資料包含姓名、學號、三次作業、期中考、期末考七欄資料，資料間以逗號隔開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GB">
                <a:solidFill>
                  <a:schemeClr val="dk1"/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每列資料結束會換行</a:t>
            </a:r>
            <a:endParaRPr lang="en-GB">
              <a:solidFill>
                <a:schemeClr val="dk1"/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Google Shape;968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720090" y="445135"/>
            <a:ext cx="4522470" cy="62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程式需求</a:t>
            </a:r>
            <a:endParaRPr lang="zh-CN" b="1">
              <a:ea typeface="宋体" panose="02010600030101010101" pitchFamily="2" charset="-122"/>
            </a:endParaRPr>
          </a:p>
        </p:txBody>
      </p:sp>
      <p:sp>
        <p:nvSpPr>
          <p:cNvPr id="969" name="Google Shape;969;p34"/>
          <p:cNvSpPr txBox="1"/>
          <p:nvPr>
            <p:ph type="subTitle" idx="1"/>
            <p:custDataLst>
              <p:tags r:id="rId2"/>
            </p:custDataLst>
          </p:nvPr>
        </p:nvSpPr>
        <p:spPr>
          <a:xfrm>
            <a:off x="899160" y="1007110"/>
            <a:ext cx="7160260" cy="3129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r>
              <a:rPr lang="en-GB" sz="14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雖然許多應用軟體可處理 CSV 檔，但現行套件大多為通用軟體，功能眾多，但針對某資料處理時，常須不少設定及操作步驟。</a:t>
            </a: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r>
              <a:rPr lang="en-GB" sz="14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另外，現行套件跨系統整合機制不佳。常造成操作不便及資料處理過程出錯。</a:t>
            </a: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95BA2"/>
              </a:buClr>
            </a:pPr>
            <a:r>
              <a:rPr lang="en-GB" sz="14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自行撰寫程式，</a:t>
            </a:r>
            <a:r>
              <a:rPr lang="zh-CN" altLang="en-GB" sz="14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可</a:t>
            </a:r>
            <a:r>
              <a:rPr lang="en-GB" sz="1400" b="1">
                <a:solidFill>
                  <a:schemeClr val="tx2">
                    <a:lumMod val="75000"/>
                  </a:schemeClr>
                </a:solidFill>
                <a:latin typeface="Trebuchet MS" panose="020B0603020202020204" charset="0"/>
                <a:ea typeface="+mn-ea"/>
                <a:cs typeface="Trebuchet MS" panose="020B0603020202020204" charset="0"/>
              </a:rPr>
              <a:t>進一步將資料處理流程自動化，減輕使用者操控多套使用軟體的負擔，又可避免輸入或手動匯入匯出資料的錯誤</a:t>
            </a:r>
            <a:endParaRPr lang="en-GB" sz="1400" b="1">
              <a:solidFill>
                <a:schemeClr val="tx2">
                  <a:lumMod val="75000"/>
                </a:schemeClr>
              </a:solidFill>
              <a:latin typeface="Trebuchet MS" panose="020B0603020202020204" charset="0"/>
              <a:ea typeface="+mn-ea"/>
              <a:cs typeface="Trebuchet MS" panose="020B06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5830" y="1635760"/>
            <a:ext cx="45916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/>
            <a:r>
              <a:rPr lang="en-GB" sz="1200">
                <a:latin typeface="Trebuchet MS" panose="020B0603020202020204" charset="0"/>
                <a:ea typeface="楷体" panose="02010609060101010101" charset="-122"/>
                <a:cs typeface="Trebuchet MS" panose="020B0603020202020204" charset="0"/>
                <a:sym typeface="+mn-ea"/>
              </a:rPr>
              <a:t>CSV 匯入 excel 需多個步驟才能算出同學學期總成績</a:t>
            </a:r>
            <a:endParaRPr lang="en-GB" altLang="en-US" sz="1200">
              <a:latin typeface="Trebuchet MS" panose="020B0603020202020204" charset="0"/>
              <a:ea typeface="楷体" panose="02010609060101010101" charset="-122"/>
              <a:cs typeface="Trebuchet MS" panose="020B06030202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830" y="2418080"/>
            <a:ext cx="45916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sz="1200">
                <a:latin typeface="Trebuchet MS" panose="020B0603020202020204" charset="0"/>
                <a:ea typeface="楷体" panose="02010609060101010101" charset="-122"/>
                <a:cs typeface="Trebuchet MS" panose="020B0603020202020204" charset="0"/>
                <a:sym typeface="+mn-ea"/>
              </a:rPr>
              <a:t>在 excel 計算出總成績後，尚須在學校成績系統登入</a:t>
            </a:r>
            <a:endParaRPr lang="en-GB" altLang="en-US" sz="1200">
              <a:latin typeface="Trebuchet MS" panose="020B0603020202020204" charset="0"/>
              <a:ea typeface="楷体" panose="02010609060101010101" charset="-122"/>
              <a:cs typeface="Trebuchet MS" panose="020B06030202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5740" y="3867785"/>
            <a:ext cx="6501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en-GB" sz="1200">
                <a:latin typeface="Trebuchet MS" panose="020B0603020202020204" charset="0"/>
                <a:ea typeface="楷体" panose="02010609060101010101" charset="-122"/>
                <a:cs typeface="Trebuchet MS" panose="020B0603020202020204" charset="0"/>
                <a:sym typeface="+mn-ea"/>
              </a:rPr>
              <a:t>學習平台可輸出定義清楚之結構化資料(如 CSV 檔)，成績計算程式自動讀取 CSV 檔，老師在程式介面調整成績比例參數，程式自動計算總成績，並匯入學校成績紀錄系統</a:t>
            </a:r>
            <a:endParaRPr lang="en-GB" altLang="en-US" sz="1200">
              <a:latin typeface="Trebuchet MS" panose="020B0603020202020204" charset="0"/>
              <a:ea typeface="楷体" panose="02010609060101010101" charset="-122"/>
              <a:cs typeface="Trebuchet MS" panose="020B0603020202020204" charset="0"/>
              <a:sym typeface="+mn-ea"/>
            </a:endParaRPr>
          </a:p>
        </p:txBody>
      </p:sp>
      <p:pic>
        <p:nvPicPr>
          <p:cNvPr id="107" name="图片 106"/>
          <p:cNvPicPr/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3980" y="1851660"/>
            <a:ext cx="3151505" cy="1630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TABLE_ENDDRAG_ORIGIN_RECT" val="592*239"/>
  <p:tag name="TABLE_ENDDRAG_RECT" val="69*105*592*239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commondata" val="eyJoZGlkIjoiODM3MzcwMjVmNmFkN2UzMzA3MjM0NmE0ZGFkOTE4YjQifQ=="/>
  <p:tag name="resource_record_key" val="{&quot;29&quot;:[20750911,20426248,20426348]}"/>
</p:tagLst>
</file>

<file path=ppt/theme/theme1.xml><?xml version="1.0" encoding="utf-8"?>
<a:theme xmlns:a="http://schemas.openxmlformats.org/drawingml/2006/main" name="Research Methods in Korean Studies - Master of Arts in Korean by Slidesgo">
  <a:themeElements>
    <a:clrScheme name="Simple Light">
      <a:dk1>
        <a:srgbClr val="3D4759"/>
      </a:dk1>
      <a:lt1>
        <a:srgbClr val="FFFEFB"/>
      </a:lt1>
      <a:dk2>
        <a:srgbClr val="F7F1ED"/>
      </a:dk2>
      <a:lt2>
        <a:srgbClr val="5E80C6"/>
      </a:lt2>
      <a:accent1>
        <a:srgbClr val="CCD9F1"/>
      </a:accent1>
      <a:accent2>
        <a:srgbClr val="ED6C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47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2723</Words>
  <Application>WPS 演示</Application>
  <PresentationFormat/>
  <Paragraphs>251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8" baseType="lpstr">
      <vt:lpstr>Arial</vt:lpstr>
      <vt:lpstr>宋体</vt:lpstr>
      <vt:lpstr>Wingdings</vt:lpstr>
      <vt:lpstr>Arial</vt:lpstr>
      <vt:lpstr>Gothic A1 ExtraBold</vt:lpstr>
      <vt:lpstr>Noto Sans</vt:lpstr>
      <vt:lpstr>Calibri</vt:lpstr>
      <vt:lpstr>Gothic A1 Black</vt:lpstr>
      <vt:lpstr>Nunito Light</vt:lpstr>
      <vt:lpstr>Segoe Print</vt:lpstr>
      <vt:lpstr>DM Sans</vt:lpstr>
      <vt:lpstr>Gothic A1</vt:lpstr>
      <vt:lpstr>Anaheim</vt:lpstr>
      <vt:lpstr>新宋体</vt:lpstr>
      <vt:lpstr>Trebuchet MS</vt:lpstr>
      <vt:lpstr>Wingdings</vt:lpstr>
      <vt:lpstr>微软雅黑</vt:lpstr>
      <vt:lpstr>Arial Unicode MS</vt:lpstr>
      <vt:lpstr>Noto Sans Medium</vt:lpstr>
      <vt:lpstr>Lato</vt:lpstr>
      <vt:lpstr>微软雅黑 Light</vt:lpstr>
      <vt:lpstr>仿宋</vt:lpstr>
      <vt:lpstr>华康行楷体 W5</vt:lpstr>
      <vt:lpstr>标准粗黑</vt:lpstr>
      <vt:lpstr>楷体</vt:lpstr>
      <vt:lpstr>Research Methods in Korean Studies - Master of Arts in Korean by Slidesgo</vt:lpstr>
      <vt:lpstr>JSON &amp; CSV </vt:lpstr>
      <vt:lpstr>04</vt:lpstr>
      <vt:lpstr>01</vt:lpstr>
      <vt:lpstr>CSV (逗號分隔值)</vt:lpstr>
      <vt:lpstr>CSV 和 Excel 的區別</vt:lpstr>
      <vt:lpstr>JSON</vt:lpstr>
      <vt:lpstr>02</vt:lpstr>
      <vt:lpstr>CSV 範例</vt:lpstr>
      <vt:lpstr>程式需求</vt:lpstr>
      <vt:lpstr>CSV 檔種類</vt:lpstr>
      <vt:lpstr>CSV 檔種類</vt:lpstr>
      <vt:lpstr>CSV 檔不足之處</vt:lpstr>
      <vt:lpstr>CSV 檔不足之處</vt:lpstr>
      <vt:lpstr>CSV to FHIR</vt:lpstr>
      <vt:lpstr>CSV to FHIR</vt:lpstr>
      <vt:lpstr>03</vt:lpstr>
      <vt:lpstr>CSV to FHIR</vt:lpstr>
      <vt:lpstr>CSV Text TO JSON</vt:lpstr>
      <vt:lpstr>CSV File TO JSON</vt:lpstr>
      <vt:lpstr>03</vt:lpstr>
      <vt:lpstr>~43%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Korean Studies Master of Arts in Korean</dc:title>
  <dc:creator/>
  <cp:lastModifiedBy>北北</cp:lastModifiedBy>
  <cp:revision>5</cp:revision>
  <dcterms:created xsi:type="dcterms:W3CDTF">2024-03-04T14:20:00Z</dcterms:created>
  <dcterms:modified xsi:type="dcterms:W3CDTF">2024-03-08T04:19:36Z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40B008ADB30F4938A8573CF7AA0B852F_12</vt:lpwstr>
  </property>
  <property fmtid="{D5CDD505-2E9C-101B-9397-08002B2CF9AE}" pid="3" name="KSOProductBuildVer">
    <vt:lpwstr>2052-12.1.0.16250</vt:lpwstr>
  </property>
</Properties>
</file>