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97" r:id="rId7"/>
    <p:sldId id="306" r:id="rId8"/>
    <p:sldId id="307" r:id="rId9"/>
    <p:sldId id="308" r:id="rId10"/>
    <p:sldId id="309" r:id="rId11"/>
    <p:sldId id="310" r:id="rId12"/>
    <p:sldId id="298" r:id="rId13"/>
    <p:sldId id="312" r:id="rId14"/>
    <p:sldId id="314" r:id="rId15"/>
    <p:sldId id="313" r:id="rId16"/>
    <p:sldId id="315" r:id="rId17"/>
    <p:sldId id="317" r:id="rId18"/>
    <p:sldId id="318" r:id="rId19"/>
    <p:sldId id="319" r:id="rId20"/>
    <p:sldId id="320" r:id="rId21"/>
    <p:sldId id="321" r:id="rId22"/>
    <p:sldId id="322" r:id="rId23"/>
    <p:sldId id="323" r:id="rId24"/>
    <p:sldId id="324" r:id="rId25"/>
    <p:sldId id="325" r:id="rId26"/>
    <p:sldId id="326" r:id="rId27"/>
    <p:sldId id="327" r:id="rId28"/>
    <p:sldId id="304" r:id="rId29"/>
    <p:sldId id="305" r:id="rId30"/>
    <p:sldId id="328" r:id="rId31"/>
    <p:sldId id="311" r:id="rId32"/>
    <p:sldId id="299" r:id="rId33"/>
    <p:sldId id="260" r:id="rId34"/>
    <p:sldId id="261" r:id="rId35"/>
    <p:sldId id="300" r:id="rId36"/>
    <p:sldId id="262" r:id="rId37"/>
    <p:sldId id="301" r:id="rId38"/>
    <p:sldId id="263" r:id="rId39"/>
    <p:sldId id="265" r:id="rId40"/>
    <p:sldId id="302" r:id="rId41"/>
    <p:sldId id="264" r:id="rId42"/>
    <p:sldId id="266" r:id="rId43"/>
    <p:sldId id="303" r:id="rId44"/>
    <p:sldId id="267" r:id="rId45"/>
    <p:sldId id="268" r:id="rId46"/>
  </p:sldIdLst>
  <p:sldSz cx="9144000" cy="5143500"/>
  <p:notesSz cx="6858000" cy="9144000"/>
  <p:embeddedFontLst>
    <p:embeddedFont>
      <p:font typeface="Montserrat"/>
      <p:regular r:id="rId50"/>
    </p:embeddedFont>
    <p:embeddedFont>
      <p:font typeface="Barlow" panose="00000500000000000000"/>
      <p:regular r:id="rId51"/>
    </p:embeddedFont>
    <p:embeddedFont>
      <p:font typeface="Montserrat SemiBold"/>
      <p:regular r:id="rId52"/>
      <p:bold r:id="rId53"/>
      <p:italic r:id="rId54"/>
      <p:boldItalic r:id="rId55"/>
    </p:embeddedFont>
    <p:embeddedFont>
      <p:font typeface="微软雅黑" panose="020B0503020204020204" charset="-122"/>
      <p:regular r:id="rId56"/>
    </p:embeddedFont>
    <p:embeddedFont>
      <p:font typeface="Trebuchet MS" panose="020B0603020202020204" charset="0"/>
      <p:regular r:id="rId57"/>
      <p:bold r:id="rId58"/>
      <p:italic r:id="rId59"/>
      <p:boldItalic r:id="rId60"/>
    </p:embeddedFont>
  </p:embeddedFontLst>
  <p:custDataLst>
    <p:tags r:id="rId6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CD72DD8-C90C-4D18-AF5E-C2AA7A9F7565}" styleName="表样式 1 19">
    <a:wholeTbl>
      <a:tcTxStyle>
        <a:fontRef idx="none">
          <a:schemeClr val="tx1"/>
        </a:fontRef>
      </a:tcTxStyle>
      <a:tcStyle>
        <a:tcBdr>
          <a:left>
            <a:ln>
              <a:noFill/>
            </a:ln>
          </a:left>
          <a:right>
            <a:ln>
              <a:noFill/>
            </a:ln>
          </a:right>
          <a:top>
            <a:ln w="9525" cmpd="sng">
              <a:solidFill>
                <a:schemeClr val="accent2"/>
              </a:solidFill>
            </a:ln>
          </a:top>
          <a:bottom>
            <a:ln w="9525" cmpd="sng">
              <a:solidFill>
                <a:schemeClr val="accent2"/>
              </a:solidFill>
            </a:ln>
          </a:bottom>
          <a:insideH>
            <a:ln w="9525" cmpd="sng">
              <a:solidFill>
                <a:schemeClr val="accent2">
                  <a:lumMod val="40000"/>
                  <a:lumOff val="60000"/>
                </a:schemeClr>
              </a:solidFill>
            </a:ln>
          </a:insideH>
          <a:insideV>
            <a:ln>
              <a:noFill/>
            </a:ln>
          </a:insideV>
        </a:tcBdr>
        <a:fill>
          <a:solidFill>
            <a:schemeClr val="bg1">
              <a:alpha val="0"/>
            </a:schemeClr>
          </a:solidFill>
        </a:fill>
      </a:tcStyle>
    </a:wholeTbl>
    <a:band2H>
      <a:tcTxStyle/>
      <a:tcStyle>
        <a:tcBdr/>
        <a:fill>
          <a:solidFill>
            <a:schemeClr val="accent2">
              <a:alpha val="25000"/>
              <a:lumMod val="40000"/>
              <a:lumOff val="60000"/>
            </a:schemeClr>
          </a:solidFill>
        </a:fill>
      </a:tcStyle>
    </a:band2H>
    <a:band1V>
      <a:tcTxStyle/>
      <a:tcStyle>
        <a:tcBdr>
          <a:left>
            <a:ln>
              <a:noFill/>
            </a:ln>
          </a:left>
          <a:right>
            <a:ln>
              <a:noFill/>
            </a:ln>
          </a:right>
          <a:top>
            <a:ln w="9525" cmpd="sng">
              <a:solidFill>
                <a:schemeClr val="accent2"/>
              </a:solidFill>
            </a:ln>
          </a:top>
          <a:bottom>
            <a:ln w="9525" cmpd="sng">
              <a:solidFill>
                <a:schemeClr val="accent2"/>
              </a:solidFill>
            </a:ln>
          </a:bottom>
          <a:insideH>
            <a:ln w="9525" cmpd="sng">
              <a:solidFill>
                <a:schemeClr val="accent2">
                  <a:lumMod val="40000"/>
                  <a:lumOff val="60000"/>
                </a:schemeClr>
              </a:solidFill>
            </a:ln>
          </a:insideH>
          <a:insideV>
            <a:ln>
              <a:noFill/>
            </a:ln>
          </a:insideV>
        </a:tcBdr>
        <a:fill>
          <a:solidFill>
            <a:schemeClr val="accent2">
              <a:alpha val="25000"/>
              <a:lumMod val="40000"/>
              <a:lumOff val="60000"/>
            </a:schemeClr>
          </a:solidFill>
        </a:fill>
      </a:tcStyle>
    </a:band1V>
    <a:lastCol>
      <a:tcTxStyle b="on">
        <a:fontRef idx="none">
          <a:schemeClr val="tx1"/>
        </a:fontRef>
      </a:tcTxStyle>
      <a:tcStyle>
        <a:tcBdr>
          <a:left>
            <a:ln>
              <a:noFill/>
            </a:ln>
          </a:left>
          <a:right>
            <a:ln>
              <a:noFill/>
            </a:ln>
          </a:right>
          <a:top>
            <a:ln w="9525" cmpd="sng">
              <a:solidFill>
                <a:schemeClr val="accent2"/>
              </a:solidFill>
            </a:ln>
          </a:top>
          <a:bottom>
            <a:ln w="9525" cmpd="sng">
              <a:solidFill>
                <a:schemeClr val="accent2"/>
              </a:solidFill>
            </a:ln>
          </a:bottom>
          <a:insideH>
            <a:ln w="9525" cmpd="sng">
              <a:solidFill>
                <a:schemeClr val="accent2">
                  <a:lumMod val="40000"/>
                  <a:lumOff val="60000"/>
                </a:schemeClr>
              </a:solidFill>
            </a:ln>
          </a:insideH>
          <a:insideV>
            <a:ln>
              <a:noFill/>
            </a:ln>
          </a:insideV>
        </a:tcBdr>
        <a:fill>
          <a:solidFill>
            <a:schemeClr val="accent2">
              <a:alpha val="50000"/>
              <a:lumMod val="40000"/>
              <a:lumOff val="60000"/>
            </a:schemeClr>
          </a:solidFill>
        </a:fill>
      </a:tcStyle>
    </a:lastCol>
    <a:firstCol>
      <a:tcTxStyle b="on">
        <a:fontRef idx="none">
          <a:schemeClr val="accent2"/>
        </a:fontRef>
      </a:tcTxStyle>
      <a:tcStyle>
        <a:tcBdr>
          <a:left>
            <a:ln>
              <a:noFill/>
            </a:ln>
          </a:left>
          <a:right>
            <a:ln>
              <a:noFill/>
            </a:ln>
          </a:right>
          <a:top>
            <a:ln w="9525" cmpd="sng">
              <a:solidFill>
                <a:schemeClr val="accent2"/>
              </a:solidFill>
            </a:ln>
          </a:top>
          <a:bottom>
            <a:ln w="9525" cmpd="sng">
              <a:solidFill>
                <a:schemeClr val="accent2"/>
              </a:solidFill>
            </a:ln>
          </a:bottom>
          <a:insideH>
            <a:ln w="9525" cmpd="sng">
              <a:solidFill>
                <a:schemeClr val="accent2">
                  <a:lumMod val="40000"/>
                  <a:lumOff val="60000"/>
                </a:schemeClr>
              </a:solidFill>
            </a:ln>
          </a:insideH>
          <a:insideV>
            <a:ln>
              <a:noFill/>
            </a:ln>
          </a:insideV>
        </a:tcBdr>
        <a:fill>
          <a:solidFill>
            <a:schemeClr val="accent2">
              <a:alpha val="50000"/>
              <a:lumMod val="40000"/>
              <a:lumOff val="60000"/>
            </a:schemeClr>
          </a:solidFill>
        </a:fill>
      </a:tcStyle>
    </a:firstCol>
    <a:lastRow>
      <a:tcTxStyle b="on">
        <a:fontRef idx="none">
          <a:schemeClr val="accent2"/>
        </a:fontRef>
      </a:tcTxStyle>
      <a:tcStyle>
        <a:tcBdr>
          <a:left>
            <a:ln>
              <a:noFill/>
            </a:ln>
          </a:left>
          <a:right>
            <a:ln>
              <a:noFill/>
            </a:ln>
          </a:right>
          <a:top>
            <a:ln w="9525" cmpd="sng">
              <a:solidFill>
                <a:schemeClr val="accent2">
                  <a:lumMod val="40000"/>
                  <a:lumOff val="60000"/>
                </a:schemeClr>
              </a:solidFill>
            </a:ln>
          </a:top>
          <a:bottom>
            <a:ln w="9525" cmpd="sng">
              <a:solidFill>
                <a:schemeClr val="accent2"/>
              </a:solidFill>
            </a:ln>
          </a:bottom>
          <a:insideH>
            <a:ln>
              <a:noFill/>
            </a:ln>
          </a:insideH>
          <a:insideV>
            <a:ln>
              <a:noFill/>
            </a:ln>
          </a:insideV>
        </a:tcBdr>
        <a:fill>
          <a:solidFill>
            <a:schemeClr val="accent2">
              <a:alpha val="50000"/>
              <a:lumMod val="40000"/>
              <a:lumOff val="60000"/>
            </a:schemeClr>
          </a:solidFill>
        </a:fill>
      </a:tcStyle>
    </a:lastRow>
    <a:firstRow>
      <a:tcTxStyle b="on">
        <a:fontRef idx="none">
          <a:schemeClr val="accent2"/>
        </a:fontRef>
      </a:tcTxStyle>
      <a:tcStyle>
        <a:tcBdr>
          <a:left>
            <a:ln>
              <a:noFill/>
            </a:ln>
          </a:left>
          <a:right>
            <a:ln>
              <a:noFill/>
            </a:ln>
          </a:right>
          <a:top>
            <a:ln>
              <a:noFill/>
            </a:ln>
          </a:top>
          <a:bottom>
            <a:ln w="9525" cmpd="sng">
              <a:solidFill>
                <a:schemeClr val="accent2"/>
              </a:solidFill>
            </a:ln>
          </a:bottom>
          <a:insideH>
            <a:ln>
              <a:noFill/>
            </a:ln>
          </a:insideH>
          <a:insideV>
            <a:ln>
              <a:noFill/>
            </a:ln>
          </a:insideV>
        </a:tcBdr>
        <a:fill>
          <a:solidFill>
            <a:schemeClr val="accent2">
              <a:alpha val="50000"/>
              <a:lumMod val="40000"/>
              <a:lumOff val="6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gs" Target="tags/tag24.xml"/><Relationship Id="rId60" Type="http://schemas.openxmlformats.org/officeDocument/2006/relationships/font" Target="fonts/font11.fntdata"/><Relationship Id="rId6" Type="http://schemas.openxmlformats.org/officeDocument/2006/relationships/slide" Target="slides/slide3.xml"/><Relationship Id="rId59" Type="http://schemas.openxmlformats.org/officeDocument/2006/relationships/font" Target="fonts/font10.fntdata"/><Relationship Id="rId58" Type="http://schemas.openxmlformats.org/officeDocument/2006/relationships/font" Target="fonts/font9.fntdata"/><Relationship Id="rId57" Type="http://schemas.openxmlformats.org/officeDocument/2006/relationships/font" Target="fonts/font8.fntdata"/><Relationship Id="rId56" Type="http://schemas.openxmlformats.org/officeDocument/2006/relationships/font" Target="fonts/font7.fntdata"/><Relationship Id="rId55" Type="http://schemas.openxmlformats.org/officeDocument/2006/relationships/font" Target="fonts/font6.fntdata"/><Relationship Id="rId54" Type="http://schemas.openxmlformats.org/officeDocument/2006/relationships/font" Target="fonts/font5.fntdata"/><Relationship Id="rId53" Type="http://schemas.openxmlformats.org/officeDocument/2006/relationships/font" Target="fonts/font4.fntdata"/><Relationship Id="rId52" Type="http://schemas.openxmlformats.org/officeDocument/2006/relationships/font" Target="fonts/font3.fntdata"/><Relationship Id="rId51" Type="http://schemas.openxmlformats.org/officeDocument/2006/relationships/font" Target="fonts/font2.fntdata"/><Relationship Id="rId50" Type="http://schemas.openxmlformats.org/officeDocument/2006/relationships/font" Target="fonts/font1.fntdata"/><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3" name="Shape 1223"/>
        <p:cNvGrpSpPr/>
        <p:nvPr/>
      </p:nvGrpSpPr>
      <p:grpSpPr>
        <a:xfrm>
          <a:off x="0" y="0"/>
          <a:ext cx="0" cy="0"/>
          <a:chOff x="0" y="0"/>
          <a:chExt cx="0" cy="0"/>
        </a:xfrm>
      </p:grpSpPr>
      <p:sp>
        <p:nvSpPr>
          <p:cNvPr id="1224" name="Google Shape;1224;g2ab9497b5ec_0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2ab9497b5ec_0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8" name="Shape 1278"/>
        <p:cNvGrpSpPr/>
        <p:nvPr/>
      </p:nvGrpSpPr>
      <p:grpSpPr>
        <a:xfrm>
          <a:off x="0" y="0"/>
          <a:ext cx="0" cy="0"/>
          <a:chOff x="0" y="0"/>
          <a:chExt cx="0" cy="0"/>
        </a:xfrm>
      </p:grpSpPr>
      <p:sp>
        <p:nvSpPr>
          <p:cNvPr id="1279" name="Google Shape;1279;g14072739ea5_12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0" name="Google Shape;1280;g14072739ea5_1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5" name="Shape 1285"/>
        <p:cNvGrpSpPr/>
        <p:nvPr/>
      </p:nvGrpSpPr>
      <p:grpSpPr>
        <a:xfrm>
          <a:off x="0" y="0"/>
          <a:ext cx="0" cy="0"/>
          <a:chOff x="0" y="0"/>
          <a:chExt cx="0" cy="0"/>
        </a:xfrm>
      </p:grpSpPr>
      <p:sp>
        <p:nvSpPr>
          <p:cNvPr id="1286" name="Google Shape;1286;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3" name="Shape 1263"/>
        <p:cNvGrpSpPr/>
        <p:nvPr/>
      </p:nvGrpSpPr>
      <p:grpSpPr>
        <a:xfrm>
          <a:off x="0" y="0"/>
          <a:ext cx="0" cy="0"/>
          <a:chOff x="0" y="0"/>
          <a:chExt cx="0" cy="0"/>
        </a:xfrm>
      </p:grpSpPr>
      <p:sp>
        <p:nvSpPr>
          <p:cNvPr id="1264" name="Google Shape;1264;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2" name="Shape 1292"/>
        <p:cNvGrpSpPr/>
        <p:nvPr/>
      </p:nvGrpSpPr>
      <p:grpSpPr>
        <a:xfrm>
          <a:off x="0" y="0"/>
          <a:ext cx="0" cy="0"/>
          <a:chOff x="0" y="0"/>
          <a:chExt cx="0" cy="0"/>
        </a:xfrm>
      </p:grpSpPr>
      <p:sp>
        <p:nvSpPr>
          <p:cNvPr id="1293" name="Google Shape;1293;g54dda1946d_4_27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54dda1946d_4_27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2" name="Shape 1292"/>
        <p:cNvGrpSpPr/>
        <p:nvPr/>
      </p:nvGrpSpPr>
      <p:grpSpPr>
        <a:xfrm>
          <a:off x="0" y="0"/>
          <a:ext cx="0" cy="0"/>
          <a:chOff x="0" y="0"/>
          <a:chExt cx="0" cy="0"/>
        </a:xfrm>
      </p:grpSpPr>
      <p:sp>
        <p:nvSpPr>
          <p:cNvPr id="1293" name="Google Shape;1293;g54dda1946d_4_27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54dda1946d_4_27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9" name="Shape 1309"/>
        <p:cNvGrpSpPr/>
        <p:nvPr/>
      </p:nvGrpSpPr>
      <p:grpSpPr>
        <a:xfrm>
          <a:off x="0" y="0"/>
          <a:ext cx="0" cy="0"/>
          <a:chOff x="0" y="0"/>
          <a:chExt cx="0" cy="0"/>
        </a:xfrm>
      </p:grpSpPr>
      <p:sp>
        <p:nvSpPr>
          <p:cNvPr id="1310" name="Google Shape;1310;g54dda1946d_6_3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54dda1946d_6_3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8" name="Shape 1398"/>
        <p:cNvGrpSpPr/>
        <p:nvPr/>
      </p:nvGrpSpPr>
      <p:grpSpPr>
        <a:xfrm>
          <a:off x="0" y="0"/>
          <a:ext cx="0" cy="0"/>
          <a:chOff x="0" y="0"/>
          <a:chExt cx="0" cy="0"/>
        </a:xfrm>
      </p:grpSpPr>
      <p:sp>
        <p:nvSpPr>
          <p:cNvPr id="1399" name="Google Shape;1399;g54dda1946d_4_27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54dda1946d_4_27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4" name="Shape 1314"/>
        <p:cNvGrpSpPr/>
        <p:nvPr/>
      </p:nvGrpSpPr>
      <p:grpSpPr>
        <a:xfrm>
          <a:off x="0" y="0"/>
          <a:ext cx="0" cy="0"/>
          <a:chOff x="0" y="0"/>
          <a:chExt cx="0" cy="0"/>
        </a:xfrm>
      </p:grpSpPr>
      <p:sp>
        <p:nvSpPr>
          <p:cNvPr id="1315" name="Google Shape;1315;g54dda1946d_6_3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6" name="Google Shape;1316;g54dda1946d_6_3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4" name="Shape 1404"/>
        <p:cNvGrpSpPr/>
        <p:nvPr/>
      </p:nvGrpSpPr>
      <p:grpSpPr>
        <a:xfrm>
          <a:off x="0" y="0"/>
          <a:ext cx="0" cy="0"/>
          <a:chOff x="0" y="0"/>
          <a:chExt cx="0" cy="0"/>
        </a:xfrm>
      </p:grpSpPr>
      <p:sp>
        <p:nvSpPr>
          <p:cNvPr id="1405" name="Google Shape;1405;g54dda1946d_4_26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54dda1946d_4_26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3" name="Shape 1263"/>
        <p:cNvGrpSpPr/>
        <p:nvPr/>
      </p:nvGrpSpPr>
      <p:grpSpPr>
        <a:xfrm>
          <a:off x="0" y="0"/>
          <a:ext cx="0" cy="0"/>
          <a:chOff x="0" y="0"/>
          <a:chExt cx="0" cy="0"/>
        </a:xfrm>
      </p:grpSpPr>
      <p:sp>
        <p:nvSpPr>
          <p:cNvPr id="1264" name="Google Shape;1264;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6" name="Shape 1246"/>
        <p:cNvGrpSpPr/>
        <p:nvPr/>
      </p:nvGrpSpPr>
      <p:grpSpPr>
        <a:xfrm>
          <a:off x="0" y="0"/>
          <a:ext cx="0" cy="0"/>
          <a:chOff x="0" y="0"/>
          <a:chExt cx="0" cy="0"/>
        </a:xfrm>
      </p:grpSpPr>
      <p:sp>
        <p:nvSpPr>
          <p:cNvPr id="1247" name="Google Shape;1247;gd431007ba2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8" name="Google Shape;1248;gd431007ba2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6" name="Shape 1676"/>
        <p:cNvGrpSpPr/>
        <p:nvPr/>
      </p:nvGrpSpPr>
      <p:grpSpPr>
        <a:xfrm>
          <a:off x="0" y="0"/>
          <a:ext cx="0" cy="0"/>
          <a:chOff x="0" y="0"/>
          <a:chExt cx="0" cy="0"/>
        </a:xfrm>
      </p:grpSpPr>
      <p:sp>
        <p:nvSpPr>
          <p:cNvPr id="1677" name="Google Shape;1677;g54dda1946d_4_26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8" name="Google Shape;1678;g54dda1946d_4_26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1" name="Shape 1691"/>
        <p:cNvGrpSpPr/>
        <p:nvPr/>
      </p:nvGrpSpPr>
      <p:grpSpPr>
        <a:xfrm>
          <a:off x="0" y="0"/>
          <a:ext cx="0" cy="0"/>
          <a:chOff x="0" y="0"/>
          <a:chExt cx="0" cy="0"/>
        </a:xfrm>
      </p:grpSpPr>
      <p:sp>
        <p:nvSpPr>
          <p:cNvPr id="1692" name="Google Shape;1692;g54dda1946d_4_27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54dda1946d_4_27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3" name="Shape 1263"/>
        <p:cNvGrpSpPr/>
        <p:nvPr/>
      </p:nvGrpSpPr>
      <p:grpSpPr>
        <a:xfrm>
          <a:off x="0" y="0"/>
          <a:ext cx="0" cy="0"/>
          <a:chOff x="0" y="0"/>
          <a:chExt cx="0" cy="0"/>
        </a:xfrm>
      </p:grpSpPr>
      <p:sp>
        <p:nvSpPr>
          <p:cNvPr id="1264" name="Google Shape;1264;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3" name="Shape 1263"/>
        <p:cNvGrpSpPr/>
        <p:nvPr/>
      </p:nvGrpSpPr>
      <p:grpSpPr>
        <a:xfrm>
          <a:off x="0" y="0"/>
          <a:ext cx="0" cy="0"/>
          <a:chOff x="0" y="0"/>
          <a:chExt cx="0" cy="0"/>
        </a:xfrm>
      </p:grpSpPr>
      <p:sp>
        <p:nvSpPr>
          <p:cNvPr id="1264" name="Google Shape;1264;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3" name="Shape 1263"/>
        <p:cNvGrpSpPr/>
        <p:nvPr/>
      </p:nvGrpSpPr>
      <p:grpSpPr>
        <a:xfrm>
          <a:off x="0" y="0"/>
          <a:ext cx="0" cy="0"/>
          <a:chOff x="0" y="0"/>
          <a:chExt cx="0" cy="0"/>
        </a:xfrm>
      </p:grpSpPr>
      <p:sp>
        <p:nvSpPr>
          <p:cNvPr id="1264" name="Google Shape;1264;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3" name="Shape 1263"/>
        <p:cNvGrpSpPr/>
        <p:nvPr/>
      </p:nvGrpSpPr>
      <p:grpSpPr>
        <a:xfrm>
          <a:off x="0" y="0"/>
          <a:ext cx="0" cy="0"/>
          <a:chOff x="0" y="0"/>
          <a:chExt cx="0" cy="0"/>
        </a:xfrm>
      </p:grpSpPr>
      <p:sp>
        <p:nvSpPr>
          <p:cNvPr id="1264" name="Google Shape;1264;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3" name="Shape 1263"/>
        <p:cNvGrpSpPr/>
        <p:nvPr/>
      </p:nvGrpSpPr>
      <p:grpSpPr>
        <a:xfrm>
          <a:off x="0" y="0"/>
          <a:ext cx="0" cy="0"/>
          <a:chOff x="0" y="0"/>
          <a:chExt cx="0" cy="0"/>
        </a:xfrm>
      </p:grpSpPr>
      <p:sp>
        <p:nvSpPr>
          <p:cNvPr id="1264" name="Google Shape;1264;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3" name="Shape 1263"/>
        <p:cNvGrpSpPr/>
        <p:nvPr/>
      </p:nvGrpSpPr>
      <p:grpSpPr>
        <a:xfrm>
          <a:off x="0" y="0"/>
          <a:ext cx="0" cy="0"/>
          <a:chOff x="0" y="0"/>
          <a:chExt cx="0" cy="0"/>
        </a:xfrm>
      </p:grpSpPr>
      <p:sp>
        <p:nvSpPr>
          <p:cNvPr id="1264" name="Google Shape;1264;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3" name="Shape 1263"/>
        <p:cNvGrpSpPr/>
        <p:nvPr/>
      </p:nvGrpSpPr>
      <p:grpSpPr>
        <a:xfrm>
          <a:off x="0" y="0"/>
          <a:ext cx="0" cy="0"/>
          <a:chOff x="0" y="0"/>
          <a:chExt cx="0" cy="0"/>
        </a:xfrm>
      </p:grpSpPr>
      <p:sp>
        <p:nvSpPr>
          <p:cNvPr id="1264" name="Google Shape;1264;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438950"/>
            <a:ext cx="7717500" cy="1804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type="subTitle" idx="1"/>
          </p:nvPr>
        </p:nvSpPr>
        <p:spPr>
          <a:xfrm>
            <a:off x="713225" y="3333454"/>
            <a:ext cx="4515900" cy="3711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703072" y="-2618043"/>
            <a:ext cx="9928256" cy="8948231"/>
            <a:chOff x="-703072" y="-2618043"/>
            <a:chExt cx="9928256" cy="8948231"/>
          </a:xfrm>
        </p:grpSpPr>
        <p:sp>
          <p:nvSpPr>
            <p:cNvPr id="12" name="Google Shape;12;p2"/>
            <p:cNvSpPr/>
            <p:nvPr/>
          </p:nvSpPr>
          <p:spPr>
            <a:xfrm>
              <a:off x="5659060" y="4913900"/>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flipH="1">
              <a:off x="-1777990" y="-1543125"/>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114288" y="145396"/>
            <a:ext cx="8921385" cy="4878943"/>
            <a:chOff x="114288" y="145396"/>
            <a:chExt cx="8921385" cy="4878943"/>
          </a:xfrm>
        </p:grpSpPr>
        <p:sp>
          <p:nvSpPr>
            <p:cNvPr id="15" name="Google Shape;15;p2"/>
            <p:cNvSpPr/>
            <p:nvPr/>
          </p:nvSpPr>
          <p:spPr>
            <a:xfrm>
              <a:off x="6960976" y="4603998"/>
              <a:ext cx="209954" cy="209954"/>
            </a:xfrm>
            <a:custGeom>
              <a:avLst/>
              <a:gdLst/>
              <a:ahLst/>
              <a:cxnLst/>
              <a:rect l="l" t="t" r="r" b="b"/>
              <a:pathLst>
                <a:path w="4237" h="4237" extrusionOk="0">
                  <a:moveTo>
                    <a:pt x="2599" y="285"/>
                  </a:moveTo>
                  <a:lnTo>
                    <a:pt x="2599" y="1496"/>
                  </a:lnTo>
                  <a:lnTo>
                    <a:pt x="2599" y="1531"/>
                  </a:lnTo>
                  <a:lnTo>
                    <a:pt x="2635" y="1602"/>
                  </a:lnTo>
                  <a:lnTo>
                    <a:pt x="2670" y="1602"/>
                  </a:lnTo>
                  <a:lnTo>
                    <a:pt x="2741" y="1638"/>
                  </a:lnTo>
                  <a:lnTo>
                    <a:pt x="3952" y="1638"/>
                  </a:lnTo>
                  <a:lnTo>
                    <a:pt x="3952" y="2599"/>
                  </a:lnTo>
                  <a:lnTo>
                    <a:pt x="2670" y="2599"/>
                  </a:lnTo>
                  <a:lnTo>
                    <a:pt x="2635" y="2635"/>
                  </a:lnTo>
                  <a:lnTo>
                    <a:pt x="2599" y="2670"/>
                  </a:lnTo>
                  <a:lnTo>
                    <a:pt x="2599" y="2741"/>
                  </a:lnTo>
                  <a:lnTo>
                    <a:pt x="2599" y="3952"/>
                  </a:lnTo>
                  <a:lnTo>
                    <a:pt x="1638" y="3952"/>
                  </a:lnTo>
                  <a:lnTo>
                    <a:pt x="1638" y="2741"/>
                  </a:lnTo>
                  <a:lnTo>
                    <a:pt x="1602" y="2670"/>
                  </a:lnTo>
                  <a:lnTo>
                    <a:pt x="1602" y="2635"/>
                  </a:lnTo>
                  <a:lnTo>
                    <a:pt x="1531" y="2599"/>
                  </a:lnTo>
                  <a:lnTo>
                    <a:pt x="285" y="2599"/>
                  </a:lnTo>
                  <a:lnTo>
                    <a:pt x="285" y="1638"/>
                  </a:lnTo>
                  <a:lnTo>
                    <a:pt x="1496" y="1638"/>
                  </a:lnTo>
                  <a:lnTo>
                    <a:pt x="1531" y="1602"/>
                  </a:lnTo>
                  <a:lnTo>
                    <a:pt x="1602" y="1602"/>
                  </a:lnTo>
                  <a:lnTo>
                    <a:pt x="1602" y="1531"/>
                  </a:lnTo>
                  <a:lnTo>
                    <a:pt x="1638" y="1496"/>
                  </a:lnTo>
                  <a:lnTo>
                    <a:pt x="1638" y="285"/>
                  </a:lnTo>
                  <a:close/>
                  <a:moveTo>
                    <a:pt x="1425" y="1"/>
                  </a:moveTo>
                  <a:lnTo>
                    <a:pt x="1389" y="36"/>
                  </a:lnTo>
                  <a:lnTo>
                    <a:pt x="1353" y="72"/>
                  </a:lnTo>
                  <a:lnTo>
                    <a:pt x="1353" y="143"/>
                  </a:lnTo>
                  <a:lnTo>
                    <a:pt x="1353" y="1353"/>
                  </a:lnTo>
                  <a:lnTo>
                    <a:pt x="72" y="1353"/>
                  </a:lnTo>
                  <a:lnTo>
                    <a:pt x="36" y="1389"/>
                  </a:lnTo>
                  <a:lnTo>
                    <a:pt x="1" y="1424"/>
                  </a:lnTo>
                  <a:lnTo>
                    <a:pt x="1" y="1496"/>
                  </a:lnTo>
                  <a:lnTo>
                    <a:pt x="1" y="2741"/>
                  </a:lnTo>
                  <a:lnTo>
                    <a:pt x="1" y="2777"/>
                  </a:lnTo>
                  <a:lnTo>
                    <a:pt x="36" y="2848"/>
                  </a:lnTo>
                  <a:lnTo>
                    <a:pt x="72" y="2884"/>
                  </a:lnTo>
                  <a:lnTo>
                    <a:pt x="1353" y="2884"/>
                  </a:lnTo>
                  <a:lnTo>
                    <a:pt x="1353" y="4094"/>
                  </a:lnTo>
                  <a:lnTo>
                    <a:pt x="1353" y="4129"/>
                  </a:lnTo>
                  <a:lnTo>
                    <a:pt x="1389" y="4201"/>
                  </a:lnTo>
                  <a:lnTo>
                    <a:pt x="1425" y="4201"/>
                  </a:lnTo>
                  <a:lnTo>
                    <a:pt x="1496" y="4236"/>
                  </a:lnTo>
                  <a:lnTo>
                    <a:pt x="2741" y="4236"/>
                  </a:lnTo>
                  <a:lnTo>
                    <a:pt x="2777" y="4201"/>
                  </a:lnTo>
                  <a:lnTo>
                    <a:pt x="2848" y="4201"/>
                  </a:lnTo>
                  <a:lnTo>
                    <a:pt x="2884" y="4129"/>
                  </a:lnTo>
                  <a:lnTo>
                    <a:pt x="2884" y="4094"/>
                  </a:lnTo>
                  <a:lnTo>
                    <a:pt x="2884" y="2884"/>
                  </a:lnTo>
                  <a:lnTo>
                    <a:pt x="4130" y="2884"/>
                  </a:lnTo>
                  <a:lnTo>
                    <a:pt x="4201" y="2848"/>
                  </a:lnTo>
                  <a:lnTo>
                    <a:pt x="4201" y="2777"/>
                  </a:lnTo>
                  <a:lnTo>
                    <a:pt x="4236" y="2741"/>
                  </a:lnTo>
                  <a:lnTo>
                    <a:pt x="4236" y="1496"/>
                  </a:lnTo>
                  <a:lnTo>
                    <a:pt x="4201" y="1424"/>
                  </a:lnTo>
                  <a:lnTo>
                    <a:pt x="4201" y="1389"/>
                  </a:lnTo>
                  <a:lnTo>
                    <a:pt x="4130" y="1353"/>
                  </a:lnTo>
                  <a:lnTo>
                    <a:pt x="2884" y="1353"/>
                  </a:lnTo>
                  <a:lnTo>
                    <a:pt x="2884" y="143"/>
                  </a:lnTo>
                  <a:lnTo>
                    <a:pt x="2884" y="72"/>
                  </a:lnTo>
                  <a:lnTo>
                    <a:pt x="2848" y="36"/>
                  </a:lnTo>
                  <a:lnTo>
                    <a:pt x="2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flipH="1">
              <a:off x="982708" y="145396"/>
              <a:ext cx="467192" cy="294207"/>
            </a:xfrm>
            <a:custGeom>
              <a:avLst/>
              <a:gdLst/>
              <a:ahLst/>
              <a:cxnLst/>
              <a:rect l="l" t="t" r="r" b="b"/>
              <a:pathLst>
                <a:path w="6728" h="4237" extrusionOk="0">
                  <a:moveTo>
                    <a:pt x="3382" y="1"/>
                  </a:moveTo>
                  <a:lnTo>
                    <a:pt x="3310" y="37"/>
                  </a:lnTo>
                  <a:lnTo>
                    <a:pt x="3275" y="72"/>
                  </a:lnTo>
                  <a:lnTo>
                    <a:pt x="2492" y="2813"/>
                  </a:lnTo>
                  <a:lnTo>
                    <a:pt x="1780" y="1247"/>
                  </a:lnTo>
                  <a:lnTo>
                    <a:pt x="1744" y="1176"/>
                  </a:lnTo>
                  <a:lnTo>
                    <a:pt x="1637" y="1176"/>
                  </a:lnTo>
                  <a:lnTo>
                    <a:pt x="1602" y="1247"/>
                  </a:lnTo>
                  <a:lnTo>
                    <a:pt x="1210" y="2065"/>
                  </a:lnTo>
                  <a:lnTo>
                    <a:pt x="107" y="2065"/>
                  </a:lnTo>
                  <a:lnTo>
                    <a:pt x="36" y="2101"/>
                  </a:lnTo>
                  <a:lnTo>
                    <a:pt x="0" y="2172"/>
                  </a:lnTo>
                  <a:lnTo>
                    <a:pt x="36" y="2243"/>
                  </a:lnTo>
                  <a:lnTo>
                    <a:pt x="107" y="2279"/>
                  </a:lnTo>
                  <a:lnTo>
                    <a:pt x="1281" y="2279"/>
                  </a:lnTo>
                  <a:lnTo>
                    <a:pt x="1317" y="2243"/>
                  </a:lnTo>
                  <a:lnTo>
                    <a:pt x="1353" y="2208"/>
                  </a:lnTo>
                  <a:lnTo>
                    <a:pt x="1673" y="1531"/>
                  </a:lnTo>
                  <a:lnTo>
                    <a:pt x="2385" y="3204"/>
                  </a:lnTo>
                  <a:lnTo>
                    <a:pt x="2456" y="3240"/>
                  </a:lnTo>
                  <a:lnTo>
                    <a:pt x="2563" y="3240"/>
                  </a:lnTo>
                  <a:lnTo>
                    <a:pt x="2598" y="3169"/>
                  </a:lnTo>
                  <a:lnTo>
                    <a:pt x="3382" y="535"/>
                  </a:lnTo>
                  <a:lnTo>
                    <a:pt x="4378" y="4165"/>
                  </a:lnTo>
                  <a:lnTo>
                    <a:pt x="4414" y="4201"/>
                  </a:lnTo>
                  <a:lnTo>
                    <a:pt x="4449" y="4237"/>
                  </a:lnTo>
                  <a:lnTo>
                    <a:pt x="4485" y="4237"/>
                  </a:lnTo>
                  <a:lnTo>
                    <a:pt x="4521" y="4201"/>
                  </a:lnTo>
                  <a:lnTo>
                    <a:pt x="4556" y="4165"/>
                  </a:lnTo>
                  <a:lnTo>
                    <a:pt x="5054" y="2243"/>
                  </a:lnTo>
                  <a:lnTo>
                    <a:pt x="6621" y="2243"/>
                  </a:lnTo>
                  <a:lnTo>
                    <a:pt x="6692" y="2208"/>
                  </a:lnTo>
                  <a:lnTo>
                    <a:pt x="6727" y="2137"/>
                  </a:lnTo>
                  <a:lnTo>
                    <a:pt x="6692" y="2030"/>
                  </a:lnTo>
                  <a:lnTo>
                    <a:pt x="4912" y="2030"/>
                  </a:lnTo>
                  <a:lnTo>
                    <a:pt x="4876" y="2101"/>
                  </a:lnTo>
                  <a:lnTo>
                    <a:pt x="4449" y="3703"/>
                  </a:lnTo>
                  <a:lnTo>
                    <a:pt x="3488" y="72"/>
                  </a:lnTo>
                  <a:lnTo>
                    <a:pt x="3453" y="37"/>
                  </a:lnTo>
                  <a:lnTo>
                    <a:pt x="33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114288" y="4291600"/>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 name="Google Shape;18;p2"/>
            <p:cNvGrpSpPr/>
            <p:nvPr/>
          </p:nvGrpSpPr>
          <p:grpSpPr>
            <a:xfrm>
              <a:off x="176538" y="614250"/>
              <a:ext cx="467200" cy="468075"/>
              <a:chOff x="4036413" y="3603425"/>
              <a:chExt cx="467200" cy="468075"/>
            </a:xfrm>
          </p:grpSpPr>
          <p:sp>
            <p:nvSpPr>
              <p:cNvPr id="19" name="Google Shape;19;p2"/>
              <p:cNvSpPr/>
              <p:nvPr/>
            </p:nvSpPr>
            <p:spPr>
              <a:xfrm>
                <a:off x="4036413" y="3603425"/>
                <a:ext cx="467200" cy="468075"/>
              </a:xfrm>
              <a:custGeom>
                <a:avLst/>
                <a:gdLst/>
                <a:ahLst/>
                <a:cxnLst/>
                <a:rect l="l" t="t" r="r" b="b"/>
                <a:pathLst>
                  <a:path w="18688" h="18723" extrusionOk="0">
                    <a:moveTo>
                      <a:pt x="4094" y="0"/>
                    </a:moveTo>
                    <a:lnTo>
                      <a:pt x="3667" y="36"/>
                    </a:lnTo>
                    <a:lnTo>
                      <a:pt x="3275" y="107"/>
                    </a:lnTo>
                    <a:lnTo>
                      <a:pt x="2884" y="178"/>
                    </a:lnTo>
                    <a:lnTo>
                      <a:pt x="2492" y="321"/>
                    </a:lnTo>
                    <a:lnTo>
                      <a:pt x="2136" y="499"/>
                    </a:lnTo>
                    <a:lnTo>
                      <a:pt x="1816" y="712"/>
                    </a:lnTo>
                    <a:lnTo>
                      <a:pt x="1495" y="961"/>
                    </a:lnTo>
                    <a:lnTo>
                      <a:pt x="1211" y="1211"/>
                    </a:lnTo>
                    <a:lnTo>
                      <a:pt x="926" y="1495"/>
                    </a:lnTo>
                    <a:lnTo>
                      <a:pt x="712" y="1816"/>
                    </a:lnTo>
                    <a:lnTo>
                      <a:pt x="499" y="2172"/>
                    </a:lnTo>
                    <a:lnTo>
                      <a:pt x="321" y="2528"/>
                    </a:lnTo>
                    <a:lnTo>
                      <a:pt x="178" y="2884"/>
                    </a:lnTo>
                    <a:lnTo>
                      <a:pt x="72" y="3275"/>
                    </a:lnTo>
                    <a:lnTo>
                      <a:pt x="36" y="3702"/>
                    </a:lnTo>
                    <a:lnTo>
                      <a:pt x="0" y="4094"/>
                    </a:lnTo>
                    <a:lnTo>
                      <a:pt x="0" y="14630"/>
                    </a:lnTo>
                    <a:lnTo>
                      <a:pt x="36" y="15057"/>
                    </a:lnTo>
                    <a:lnTo>
                      <a:pt x="72" y="15448"/>
                    </a:lnTo>
                    <a:lnTo>
                      <a:pt x="178" y="15840"/>
                    </a:lnTo>
                    <a:lnTo>
                      <a:pt x="321" y="16231"/>
                    </a:lnTo>
                    <a:lnTo>
                      <a:pt x="499" y="16587"/>
                    </a:lnTo>
                    <a:lnTo>
                      <a:pt x="712" y="16908"/>
                    </a:lnTo>
                    <a:lnTo>
                      <a:pt x="926" y="17228"/>
                    </a:lnTo>
                    <a:lnTo>
                      <a:pt x="1211" y="17513"/>
                    </a:lnTo>
                    <a:lnTo>
                      <a:pt x="1495" y="17798"/>
                    </a:lnTo>
                    <a:lnTo>
                      <a:pt x="1816" y="18011"/>
                    </a:lnTo>
                    <a:lnTo>
                      <a:pt x="2136" y="18225"/>
                    </a:lnTo>
                    <a:lnTo>
                      <a:pt x="2492" y="18403"/>
                    </a:lnTo>
                    <a:lnTo>
                      <a:pt x="2884" y="18545"/>
                    </a:lnTo>
                    <a:lnTo>
                      <a:pt x="3275" y="18616"/>
                    </a:lnTo>
                    <a:lnTo>
                      <a:pt x="3667" y="18687"/>
                    </a:lnTo>
                    <a:lnTo>
                      <a:pt x="4094" y="18723"/>
                    </a:lnTo>
                    <a:lnTo>
                      <a:pt x="14594" y="18723"/>
                    </a:lnTo>
                    <a:lnTo>
                      <a:pt x="15021" y="18687"/>
                    </a:lnTo>
                    <a:lnTo>
                      <a:pt x="15448" y="18616"/>
                    </a:lnTo>
                    <a:lnTo>
                      <a:pt x="15840" y="18545"/>
                    </a:lnTo>
                    <a:lnTo>
                      <a:pt x="16196" y="18403"/>
                    </a:lnTo>
                    <a:lnTo>
                      <a:pt x="16552" y="18225"/>
                    </a:lnTo>
                    <a:lnTo>
                      <a:pt x="16908" y="18011"/>
                    </a:lnTo>
                    <a:lnTo>
                      <a:pt x="17228" y="17798"/>
                    </a:lnTo>
                    <a:lnTo>
                      <a:pt x="17513" y="17513"/>
                    </a:lnTo>
                    <a:lnTo>
                      <a:pt x="17762" y="17228"/>
                    </a:lnTo>
                    <a:lnTo>
                      <a:pt x="18011" y="16908"/>
                    </a:lnTo>
                    <a:lnTo>
                      <a:pt x="18225" y="16587"/>
                    </a:lnTo>
                    <a:lnTo>
                      <a:pt x="18367" y="16231"/>
                    </a:lnTo>
                    <a:lnTo>
                      <a:pt x="18509" y="15840"/>
                    </a:lnTo>
                    <a:lnTo>
                      <a:pt x="18616" y="15448"/>
                    </a:lnTo>
                    <a:lnTo>
                      <a:pt x="18687" y="15057"/>
                    </a:lnTo>
                    <a:lnTo>
                      <a:pt x="18687" y="14630"/>
                    </a:lnTo>
                    <a:lnTo>
                      <a:pt x="18687" y="4094"/>
                    </a:lnTo>
                    <a:lnTo>
                      <a:pt x="18687" y="3702"/>
                    </a:lnTo>
                    <a:lnTo>
                      <a:pt x="18616" y="3275"/>
                    </a:lnTo>
                    <a:lnTo>
                      <a:pt x="18509" y="2884"/>
                    </a:lnTo>
                    <a:lnTo>
                      <a:pt x="18367" y="2528"/>
                    </a:lnTo>
                    <a:lnTo>
                      <a:pt x="18225" y="2172"/>
                    </a:lnTo>
                    <a:lnTo>
                      <a:pt x="18011" y="1816"/>
                    </a:lnTo>
                    <a:lnTo>
                      <a:pt x="17762" y="1495"/>
                    </a:lnTo>
                    <a:lnTo>
                      <a:pt x="17513" y="1211"/>
                    </a:lnTo>
                    <a:lnTo>
                      <a:pt x="17228" y="961"/>
                    </a:lnTo>
                    <a:lnTo>
                      <a:pt x="16908" y="712"/>
                    </a:lnTo>
                    <a:lnTo>
                      <a:pt x="16552" y="499"/>
                    </a:lnTo>
                    <a:lnTo>
                      <a:pt x="16196" y="321"/>
                    </a:lnTo>
                    <a:lnTo>
                      <a:pt x="15840" y="178"/>
                    </a:lnTo>
                    <a:lnTo>
                      <a:pt x="15448" y="107"/>
                    </a:lnTo>
                    <a:lnTo>
                      <a:pt x="15021" y="36"/>
                    </a:lnTo>
                    <a:lnTo>
                      <a:pt x="145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4126288" y="3728900"/>
                <a:ext cx="288325" cy="249175"/>
              </a:xfrm>
              <a:custGeom>
                <a:avLst/>
                <a:gdLst/>
                <a:ahLst/>
                <a:cxnLst/>
                <a:rect l="l" t="t" r="r" b="b"/>
                <a:pathLst>
                  <a:path w="11533" h="9967" extrusionOk="0">
                    <a:moveTo>
                      <a:pt x="2812" y="0"/>
                    </a:moveTo>
                    <a:lnTo>
                      <a:pt x="2421" y="36"/>
                    </a:lnTo>
                    <a:lnTo>
                      <a:pt x="2029" y="143"/>
                    </a:lnTo>
                    <a:lnTo>
                      <a:pt x="1638" y="321"/>
                    </a:lnTo>
                    <a:lnTo>
                      <a:pt x="1317" y="499"/>
                    </a:lnTo>
                    <a:lnTo>
                      <a:pt x="1033" y="748"/>
                    </a:lnTo>
                    <a:lnTo>
                      <a:pt x="748" y="1032"/>
                    </a:lnTo>
                    <a:lnTo>
                      <a:pt x="534" y="1353"/>
                    </a:lnTo>
                    <a:lnTo>
                      <a:pt x="321" y="1709"/>
                    </a:lnTo>
                    <a:lnTo>
                      <a:pt x="178" y="2100"/>
                    </a:lnTo>
                    <a:lnTo>
                      <a:pt x="72" y="2492"/>
                    </a:lnTo>
                    <a:lnTo>
                      <a:pt x="0" y="2919"/>
                    </a:lnTo>
                    <a:lnTo>
                      <a:pt x="0" y="3382"/>
                    </a:lnTo>
                    <a:lnTo>
                      <a:pt x="0" y="3844"/>
                    </a:lnTo>
                    <a:lnTo>
                      <a:pt x="107" y="4343"/>
                    </a:lnTo>
                    <a:lnTo>
                      <a:pt x="214" y="4841"/>
                    </a:lnTo>
                    <a:lnTo>
                      <a:pt x="428" y="5339"/>
                    </a:lnTo>
                    <a:lnTo>
                      <a:pt x="677" y="5838"/>
                    </a:lnTo>
                    <a:lnTo>
                      <a:pt x="962" y="6336"/>
                    </a:lnTo>
                    <a:lnTo>
                      <a:pt x="1317" y="6834"/>
                    </a:lnTo>
                    <a:lnTo>
                      <a:pt x="1745" y="7333"/>
                    </a:lnTo>
                    <a:lnTo>
                      <a:pt x="2243" y="7831"/>
                    </a:lnTo>
                    <a:lnTo>
                      <a:pt x="2812" y="8294"/>
                    </a:lnTo>
                    <a:lnTo>
                      <a:pt x="3453" y="8721"/>
                    </a:lnTo>
                    <a:lnTo>
                      <a:pt x="4129" y="9183"/>
                    </a:lnTo>
                    <a:lnTo>
                      <a:pt x="4912" y="9575"/>
                    </a:lnTo>
                    <a:lnTo>
                      <a:pt x="5767" y="9967"/>
                    </a:lnTo>
                    <a:lnTo>
                      <a:pt x="6621" y="9575"/>
                    </a:lnTo>
                    <a:lnTo>
                      <a:pt x="7368" y="9183"/>
                    </a:lnTo>
                    <a:lnTo>
                      <a:pt x="8080" y="8721"/>
                    </a:lnTo>
                    <a:lnTo>
                      <a:pt x="8721" y="8294"/>
                    </a:lnTo>
                    <a:lnTo>
                      <a:pt x="9255" y="7831"/>
                    </a:lnTo>
                    <a:lnTo>
                      <a:pt x="9753" y="7333"/>
                    </a:lnTo>
                    <a:lnTo>
                      <a:pt x="10180" y="6834"/>
                    </a:lnTo>
                    <a:lnTo>
                      <a:pt x="10536" y="6336"/>
                    </a:lnTo>
                    <a:lnTo>
                      <a:pt x="10857" y="5838"/>
                    </a:lnTo>
                    <a:lnTo>
                      <a:pt x="11106" y="5339"/>
                    </a:lnTo>
                    <a:lnTo>
                      <a:pt x="11284" y="4841"/>
                    </a:lnTo>
                    <a:lnTo>
                      <a:pt x="11426" y="4343"/>
                    </a:lnTo>
                    <a:lnTo>
                      <a:pt x="11497" y="3844"/>
                    </a:lnTo>
                    <a:lnTo>
                      <a:pt x="11533" y="3382"/>
                    </a:lnTo>
                    <a:lnTo>
                      <a:pt x="11497" y="2919"/>
                    </a:lnTo>
                    <a:lnTo>
                      <a:pt x="11462" y="2492"/>
                    </a:lnTo>
                    <a:lnTo>
                      <a:pt x="11319" y="2100"/>
                    </a:lnTo>
                    <a:lnTo>
                      <a:pt x="11177" y="1709"/>
                    </a:lnTo>
                    <a:lnTo>
                      <a:pt x="10999" y="1353"/>
                    </a:lnTo>
                    <a:lnTo>
                      <a:pt x="10750" y="1032"/>
                    </a:lnTo>
                    <a:lnTo>
                      <a:pt x="10501" y="748"/>
                    </a:lnTo>
                    <a:lnTo>
                      <a:pt x="10180" y="499"/>
                    </a:lnTo>
                    <a:lnTo>
                      <a:pt x="9860" y="321"/>
                    </a:lnTo>
                    <a:lnTo>
                      <a:pt x="9504" y="143"/>
                    </a:lnTo>
                    <a:lnTo>
                      <a:pt x="9113" y="36"/>
                    </a:lnTo>
                    <a:lnTo>
                      <a:pt x="8685" y="0"/>
                    </a:lnTo>
                    <a:lnTo>
                      <a:pt x="8258" y="36"/>
                    </a:lnTo>
                    <a:lnTo>
                      <a:pt x="7796" y="107"/>
                    </a:lnTo>
                    <a:lnTo>
                      <a:pt x="7297" y="214"/>
                    </a:lnTo>
                    <a:lnTo>
                      <a:pt x="6799" y="427"/>
                    </a:lnTo>
                    <a:lnTo>
                      <a:pt x="6301" y="712"/>
                    </a:lnTo>
                    <a:lnTo>
                      <a:pt x="5767" y="1068"/>
                    </a:lnTo>
                    <a:lnTo>
                      <a:pt x="5233" y="712"/>
                    </a:lnTo>
                    <a:lnTo>
                      <a:pt x="4699" y="427"/>
                    </a:lnTo>
                    <a:lnTo>
                      <a:pt x="4201" y="214"/>
                    </a:lnTo>
                    <a:lnTo>
                      <a:pt x="3738" y="107"/>
                    </a:lnTo>
                    <a:lnTo>
                      <a:pt x="3275" y="36"/>
                    </a:lnTo>
                    <a:lnTo>
                      <a:pt x="28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 name="Google Shape;21;p2"/>
            <p:cNvGrpSpPr/>
            <p:nvPr/>
          </p:nvGrpSpPr>
          <p:grpSpPr>
            <a:xfrm flipH="1">
              <a:off x="422650" y="4668390"/>
              <a:ext cx="355949" cy="355949"/>
              <a:chOff x="616127" y="3955825"/>
              <a:chExt cx="256300" cy="256300"/>
            </a:xfrm>
          </p:grpSpPr>
          <p:sp>
            <p:nvSpPr>
              <p:cNvPr id="22" name="Google Shape;22;p2"/>
              <p:cNvSpPr/>
              <p:nvPr/>
            </p:nvSpPr>
            <p:spPr>
              <a:xfrm>
                <a:off x="616127" y="3955825"/>
                <a:ext cx="256300" cy="256300"/>
              </a:xfrm>
              <a:custGeom>
                <a:avLst/>
                <a:gdLst/>
                <a:ahLst/>
                <a:cxnLst/>
                <a:rect l="l" t="t" r="r" b="b"/>
                <a:pathLst>
                  <a:path w="10252" h="10252" extrusionOk="0">
                    <a:moveTo>
                      <a:pt x="1994" y="0"/>
                    </a:moveTo>
                    <a:lnTo>
                      <a:pt x="1780" y="36"/>
                    </a:lnTo>
                    <a:lnTo>
                      <a:pt x="1567" y="71"/>
                    </a:lnTo>
                    <a:lnTo>
                      <a:pt x="1353" y="178"/>
                    </a:lnTo>
                    <a:lnTo>
                      <a:pt x="997" y="356"/>
                    </a:lnTo>
                    <a:lnTo>
                      <a:pt x="641" y="641"/>
                    </a:lnTo>
                    <a:lnTo>
                      <a:pt x="392" y="961"/>
                    </a:lnTo>
                    <a:lnTo>
                      <a:pt x="178" y="1353"/>
                    </a:lnTo>
                    <a:lnTo>
                      <a:pt x="107" y="1566"/>
                    </a:lnTo>
                    <a:lnTo>
                      <a:pt x="36" y="1780"/>
                    </a:lnTo>
                    <a:lnTo>
                      <a:pt x="0" y="1993"/>
                    </a:lnTo>
                    <a:lnTo>
                      <a:pt x="0" y="2243"/>
                    </a:lnTo>
                    <a:lnTo>
                      <a:pt x="0" y="8009"/>
                    </a:lnTo>
                    <a:lnTo>
                      <a:pt x="0" y="8222"/>
                    </a:lnTo>
                    <a:lnTo>
                      <a:pt x="36" y="8436"/>
                    </a:lnTo>
                    <a:lnTo>
                      <a:pt x="107" y="8685"/>
                    </a:lnTo>
                    <a:lnTo>
                      <a:pt x="178" y="8863"/>
                    </a:lnTo>
                    <a:lnTo>
                      <a:pt x="392" y="9255"/>
                    </a:lnTo>
                    <a:lnTo>
                      <a:pt x="641" y="9575"/>
                    </a:lnTo>
                    <a:lnTo>
                      <a:pt x="997" y="9860"/>
                    </a:lnTo>
                    <a:lnTo>
                      <a:pt x="1353" y="10073"/>
                    </a:lnTo>
                    <a:lnTo>
                      <a:pt x="1567" y="10144"/>
                    </a:lnTo>
                    <a:lnTo>
                      <a:pt x="1780" y="10216"/>
                    </a:lnTo>
                    <a:lnTo>
                      <a:pt x="1994" y="10251"/>
                    </a:lnTo>
                    <a:lnTo>
                      <a:pt x="8223" y="10251"/>
                    </a:lnTo>
                    <a:lnTo>
                      <a:pt x="8472" y="10216"/>
                    </a:lnTo>
                    <a:lnTo>
                      <a:pt x="8685" y="10144"/>
                    </a:lnTo>
                    <a:lnTo>
                      <a:pt x="8863" y="10073"/>
                    </a:lnTo>
                    <a:lnTo>
                      <a:pt x="9255" y="9860"/>
                    </a:lnTo>
                    <a:lnTo>
                      <a:pt x="9611" y="9575"/>
                    </a:lnTo>
                    <a:lnTo>
                      <a:pt x="9860" y="9255"/>
                    </a:lnTo>
                    <a:lnTo>
                      <a:pt x="10074" y="8863"/>
                    </a:lnTo>
                    <a:lnTo>
                      <a:pt x="10145" y="8685"/>
                    </a:lnTo>
                    <a:lnTo>
                      <a:pt x="10216" y="8436"/>
                    </a:lnTo>
                    <a:lnTo>
                      <a:pt x="10252" y="8222"/>
                    </a:lnTo>
                    <a:lnTo>
                      <a:pt x="10252" y="8009"/>
                    </a:lnTo>
                    <a:lnTo>
                      <a:pt x="10252" y="2243"/>
                    </a:lnTo>
                    <a:lnTo>
                      <a:pt x="10252" y="1993"/>
                    </a:lnTo>
                    <a:lnTo>
                      <a:pt x="10216" y="1780"/>
                    </a:lnTo>
                    <a:lnTo>
                      <a:pt x="10145" y="1566"/>
                    </a:lnTo>
                    <a:lnTo>
                      <a:pt x="10074" y="1353"/>
                    </a:lnTo>
                    <a:lnTo>
                      <a:pt x="9860" y="961"/>
                    </a:lnTo>
                    <a:lnTo>
                      <a:pt x="9611" y="641"/>
                    </a:lnTo>
                    <a:lnTo>
                      <a:pt x="9255" y="356"/>
                    </a:lnTo>
                    <a:lnTo>
                      <a:pt x="8863" y="178"/>
                    </a:lnTo>
                    <a:lnTo>
                      <a:pt x="8685" y="71"/>
                    </a:lnTo>
                    <a:lnTo>
                      <a:pt x="8472" y="36"/>
                    </a:lnTo>
                    <a:lnTo>
                      <a:pt x="82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681077" y="4020775"/>
                <a:ext cx="125500" cy="125500"/>
              </a:xfrm>
              <a:custGeom>
                <a:avLst/>
                <a:gdLst/>
                <a:ahLst/>
                <a:cxnLst/>
                <a:rect l="l" t="t" r="r" b="b"/>
                <a:pathLst>
                  <a:path w="5020" h="5020" extrusionOk="0">
                    <a:moveTo>
                      <a:pt x="1709" y="0"/>
                    </a:moveTo>
                    <a:lnTo>
                      <a:pt x="1709" y="1709"/>
                    </a:lnTo>
                    <a:lnTo>
                      <a:pt x="1" y="1709"/>
                    </a:lnTo>
                    <a:lnTo>
                      <a:pt x="1" y="3311"/>
                    </a:lnTo>
                    <a:lnTo>
                      <a:pt x="1709" y="3311"/>
                    </a:lnTo>
                    <a:lnTo>
                      <a:pt x="1709" y="5019"/>
                    </a:lnTo>
                    <a:lnTo>
                      <a:pt x="3311" y="5019"/>
                    </a:lnTo>
                    <a:lnTo>
                      <a:pt x="3311" y="3311"/>
                    </a:lnTo>
                    <a:lnTo>
                      <a:pt x="5020" y="3311"/>
                    </a:lnTo>
                    <a:lnTo>
                      <a:pt x="5020" y="1709"/>
                    </a:lnTo>
                    <a:lnTo>
                      <a:pt x="3311" y="1709"/>
                    </a:lnTo>
                    <a:lnTo>
                      <a:pt x="33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 name="Google Shape;24;p2"/>
            <p:cNvGrpSpPr/>
            <p:nvPr/>
          </p:nvGrpSpPr>
          <p:grpSpPr>
            <a:xfrm>
              <a:off x="8426947" y="4010933"/>
              <a:ext cx="355989" cy="355989"/>
              <a:chOff x="296746" y="611364"/>
              <a:chExt cx="416411" cy="416411"/>
            </a:xfrm>
          </p:grpSpPr>
          <p:sp>
            <p:nvSpPr>
              <p:cNvPr id="25" name="Google Shape;25;p2"/>
              <p:cNvSpPr/>
              <p:nvPr/>
            </p:nvSpPr>
            <p:spPr>
              <a:xfrm>
                <a:off x="296746" y="611364"/>
                <a:ext cx="416411" cy="416411"/>
              </a:xfrm>
              <a:custGeom>
                <a:avLst/>
                <a:gdLst/>
                <a:ahLst/>
                <a:cxnLst/>
                <a:rect l="l" t="t" r="r" b="b"/>
                <a:pathLst>
                  <a:path w="10252" h="10252" extrusionOk="0">
                    <a:moveTo>
                      <a:pt x="2030" y="0"/>
                    </a:moveTo>
                    <a:lnTo>
                      <a:pt x="1781" y="36"/>
                    </a:lnTo>
                    <a:lnTo>
                      <a:pt x="1567" y="71"/>
                    </a:lnTo>
                    <a:lnTo>
                      <a:pt x="1389" y="178"/>
                    </a:lnTo>
                    <a:lnTo>
                      <a:pt x="998" y="356"/>
                    </a:lnTo>
                    <a:lnTo>
                      <a:pt x="677" y="641"/>
                    </a:lnTo>
                    <a:lnTo>
                      <a:pt x="392" y="961"/>
                    </a:lnTo>
                    <a:lnTo>
                      <a:pt x="179" y="1353"/>
                    </a:lnTo>
                    <a:lnTo>
                      <a:pt x="108" y="1566"/>
                    </a:lnTo>
                    <a:lnTo>
                      <a:pt x="36" y="1780"/>
                    </a:lnTo>
                    <a:lnTo>
                      <a:pt x="1" y="1993"/>
                    </a:lnTo>
                    <a:lnTo>
                      <a:pt x="1" y="2243"/>
                    </a:lnTo>
                    <a:lnTo>
                      <a:pt x="1" y="8009"/>
                    </a:lnTo>
                    <a:lnTo>
                      <a:pt x="1" y="8222"/>
                    </a:lnTo>
                    <a:lnTo>
                      <a:pt x="36" y="8436"/>
                    </a:lnTo>
                    <a:lnTo>
                      <a:pt x="108" y="8650"/>
                    </a:lnTo>
                    <a:lnTo>
                      <a:pt x="179" y="8863"/>
                    </a:lnTo>
                    <a:lnTo>
                      <a:pt x="392" y="9255"/>
                    </a:lnTo>
                    <a:lnTo>
                      <a:pt x="677" y="9575"/>
                    </a:lnTo>
                    <a:lnTo>
                      <a:pt x="998" y="9860"/>
                    </a:lnTo>
                    <a:lnTo>
                      <a:pt x="1389" y="10073"/>
                    </a:lnTo>
                    <a:lnTo>
                      <a:pt x="1567" y="10144"/>
                    </a:lnTo>
                    <a:lnTo>
                      <a:pt x="1781" y="10216"/>
                    </a:lnTo>
                    <a:lnTo>
                      <a:pt x="2030" y="10216"/>
                    </a:lnTo>
                    <a:lnTo>
                      <a:pt x="2243" y="10251"/>
                    </a:lnTo>
                    <a:lnTo>
                      <a:pt x="8010" y="10251"/>
                    </a:lnTo>
                    <a:lnTo>
                      <a:pt x="8259" y="10216"/>
                    </a:lnTo>
                    <a:lnTo>
                      <a:pt x="8472" y="10216"/>
                    </a:lnTo>
                    <a:lnTo>
                      <a:pt x="8686" y="10144"/>
                    </a:lnTo>
                    <a:lnTo>
                      <a:pt x="8899" y="10073"/>
                    </a:lnTo>
                    <a:lnTo>
                      <a:pt x="9255" y="9860"/>
                    </a:lnTo>
                    <a:lnTo>
                      <a:pt x="9611" y="9575"/>
                    </a:lnTo>
                    <a:lnTo>
                      <a:pt x="9896" y="9255"/>
                    </a:lnTo>
                    <a:lnTo>
                      <a:pt x="10074" y="8863"/>
                    </a:lnTo>
                    <a:lnTo>
                      <a:pt x="10145" y="8650"/>
                    </a:lnTo>
                    <a:lnTo>
                      <a:pt x="10216" y="8436"/>
                    </a:lnTo>
                    <a:lnTo>
                      <a:pt x="10252" y="8222"/>
                    </a:lnTo>
                    <a:lnTo>
                      <a:pt x="10252" y="8009"/>
                    </a:lnTo>
                    <a:lnTo>
                      <a:pt x="10252" y="2243"/>
                    </a:lnTo>
                    <a:lnTo>
                      <a:pt x="10252" y="1993"/>
                    </a:lnTo>
                    <a:lnTo>
                      <a:pt x="10216" y="1780"/>
                    </a:lnTo>
                    <a:lnTo>
                      <a:pt x="10145" y="1566"/>
                    </a:lnTo>
                    <a:lnTo>
                      <a:pt x="10074" y="1353"/>
                    </a:lnTo>
                    <a:lnTo>
                      <a:pt x="9896" y="961"/>
                    </a:lnTo>
                    <a:lnTo>
                      <a:pt x="9611" y="641"/>
                    </a:lnTo>
                    <a:lnTo>
                      <a:pt x="9255" y="356"/>
                    </a:lnTo>
                    <a:lnTo>
                      <a:pt x="8899" y="178"/>
                    </a:lnTo>
                    <a:lnTo>
                      <a:pt x="8686" y="71"/>
                    </a:lnTo>
                    <a:lnTo>
                      <a:pt x="8472" y="36"/>
                    </a:lnTo>
                    <a:lnTo>
                      <a:pt x="82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296746" y="653280"/>
                <a:ext cx="416411" cy="338344"/>
              </a:xfrm>
              <a:custGeom>
                <a:avLst/>
                <a:gdLst/>
                <a:ahLst/>
                <a:cxnLst/>
                <a:rect l="l" t="t" r="r" b="b"/>
                <a:pathLst>
                  <a:path w="10252" h="8330" extrusionOk="0">
                    <a:moveTo>
                      <a:pt x="5803" y="0"/>
                    </a:moveTo>
                    <a:lnTo>
                      <a:pt x="4308" y="5695"/>
                    </a:lnTo>
                    <a:lnTo>
                      <a:pt x="3133" y="1887"/>
                    </a:lnTo>
                    <a:lnTo>
                      <a:pt x="2101" y="4236"/>
                    </a:lnTo>
                    <a:lnTo>
                      <a:pt x="1" y="4236"/>
                    </a:lnTo>
                    <a:lnTo>
                      <a:pt x="1" y="4877"/>
                    </a:lnTo>
                    <a:lnTo>
                      <a:pt x="2528" y="4877"/>
                    </a:lnTo>
                    <a:lnTo>
                      <a:pt x="3026" y="3738"/>
                    </a:lnTo>
                    <a:lnTo>
                      <a:pt x="4379" y="8045"/>
                    </a:lnTo>
                    <a:lnTo>
                      <a:pt x="5767" y="2741"/>
                    </a:lnTo>
                    <a:lnTo>
                      <a:pt x="7120" y="8329"/>
                    </a:lnTo>
                    <a:lnTo>
                      <a:pt x="8294" y="4414"/>
                    </a:lnTo>
                    <a:lnTo>
                      <a:pt x="10252" y="4414"/>
                    </a:lnTo>
                    <a:lnTo>
                      <a:pt x="10252" y="3738"/>
                    </a:lnTo>
                    <a:lnTo>
                      <a:pt x="7832" y="3738"/>
                    </a:lnTo>
                    <a:lnTo>
                      <a:pt x="7191" y="5838"/>
                    </a:lnTo>
                    <a:lnTo>
                      <a:pt x="5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 name="Google Shape;27;p2"/>
            <p:cNvGrpSpPr/>
            <p:nvPr/>
          </p:nvGrpSpPr>
          <p:grpSpPr>
            <a:xfrm>
              <a:off x="8679699" y="871563"/>
              <a:ext cx="355973" cy="355079"/>
              <a:chOff x="3185850" y="4486173"/>
              <a:chExt cx="565216" cy="563886"/>
            </a:xfrm>
          </p:grpSpPr>
          <p:sp>
            <p:nvSpPr>
              <p:cNvPr id="28" name="Google Shape;28;p2"/>
              <p:cNvSpPr/>
              <p:nvPr/>
            </p:nvSpPr>
            <p:spPr>
              <a:xfrm>
                <a:off x="3185850" y="4486173"/>
                <a:ext cx="565216" cy="563886"/>
              </a:xfrm>
              <a:custGeom>
                <a:avLst/>
                <a:gdLst/>
                <a:ahLst/>
                <a:cxnLst/>
                <a:rect l="l" t="t" r="r" b="b"/>
                <a:pathLst>
                  <a:path w="14879" h="14844" extrusionOk="0">
                    <a:moveTo>
                      <a:pt x="2919" y="0"/>
                    </a:moveTo>
                    <a:lnTo>
                      <a:pt x="2599" y="72"/>
                    </a:lnTo>
                    <a:lnTo>
                      <a:pt x="2314" y="143"/>
                    </a:lnTo>
                    <a:lnTo>
                      <a:pt x="1994" y="250"/>
                    </a:lnTo>
                    <a:lnTo>
                      <a:pt x="1709" y="392"/>
                    </a:lnTo>
                    <a:lnTo>
                      <a:pt x="1460" y="570"/>
                    </a:lnTo>
                    <a:lnTo>
                      <a:pt x="1211" y="748"/>
                    </a:lnTo>
                    <a:lnTo>
                      <a:pt x="961" y="961"/>
                    </a:lnTo>
                    <a:lnTo>
                      <a:pt x="748" y="1175"/>
                    </a:lnTo>
                    <a:lnTo>
                      <a:pt x="570" y="1424"/>
                    </a:lnTo>
                    <a:lnTo>
                      <a:pt x="392" y="1709"/>
                    </a:lnTo>
                    <a:lnTo>
                      <a:pt x="285" y="1994"/>
                    </a:lnTo>
                    <a:lnTo>
                      <a:pt x="178" y="2278"/>
                    </a:lnTo>
                    <a:lnTo>
                      <a:pt x="72" y="2599"/>
                    </a:lnTo>
                    <a:lnTo>
                      <a:pt x="36" y="2919"/>
                    </a:lnTo>
                    <a:lnTo>
                      <a:pt x="0" y="3239"/>
                    </a:lnTo>
                    <a:lnTo>
                      <a:pt x="0" y="11604"/>
                    </a:lnTo>
                    <a:lnTo>
                      <a:pt x="36" y="11924"/>
                    </a:lnTo>
                    <a:lnTo>
                      <a:pt x="72" y="12245"/>
                    </a:lnTo>
                    <a:lnTo>
                      <a:pt x="178" y="12565"/>
                    </a:lnTo>
                    <a:lnTo>
                      <a:pt x="285" y="12885"/>
                    </a:lnTo>
                    <a:lnTo>
                      <a:pt x="392" y="13170"/>
                    </a:lnTo>
                    <a:lnTo>
                      <a:pt x="570" y="13419"/>
                    </a:lnTo>
                    <a:lnTo>
                      <a:pt x="748" y="13669"/>
                    </a:lnTo>
                    <a:lnTo>
                      <a:pt x="961" y="13918"/>
                    </a:lnTo>
                    <a:lnTo>
                      <a:pt x="1211" y="14131"/>
                    </a:lnTo>
                    <a:lnTo>
                      <a:pt x="1460" y="14309"/>
                    </a:lnTo>
                    <a:lnTo>
                      <a:pt x="1709" y="14452"/>
                    </a:lnTo>
                    <a:lnTo>
                      <a:pt x="1994" y="14594"/>
                    </a:lnTo>
                    <a:lnTo>
                      <a:pt x="2314" y="14701"/>
                    </a:lnTo>
                    <a:lnTo>
                      <a:pt x="2599" y="14808"/>
                    </a:lnTo>
                    <a:lnTo>
                      <a:pt x="2919" y="14843"/>
                    </a:lnTo>
                    <a:lnTo>
                      <a:pt x="11960" y="14843"/>
                    </a:lnTo>
                    <a:lnTo>
                      <a:pt x="12280" y="14808"/>
                    </a:lnTo>
                    <a:lnTo>
                      <a:pt x="12601" y="14701"/>
                    </a:lnTo>
                    <a:lnTo>
                      <a:pt x="12886" y="14594"/>
                    </a:lnTo>
                    <a:lnTo>
                      <a:pt x="13170" y="14452"/>
                    </a:lnTo>
                    <a:lnTo>
                      <a:pt x="13455" y="14309"/>
                    </a:lnTo>
                    <a:lnTo>
                      <a:pt x="13704" y="14131"/>
                    </a:lnTo>
                    <a:lnTo>
                      <a:pt x="13918" y="13918"/>
                    </a:lnTo>
                    <a:lnTo>
                      <a:pt x="14131" y="13669"/>
                    </a:lnTo>
                    <a:lnTo>
                      <a:pt x="14309" y="13419"/>
                    </a:lnTo>
                    <a:lnTo>
                      <a:pt x="14487" y="13170"/>
                    </a:lnTo>
                    <a:lnTo>
                      <a:pt x="14630" y="12885"/>
                    </a:lnTo>
                    <a:lnTo>
                      <a:pt x="14736" y="12565"/>
                    </a:lnTo>
                    <a:lnTo>
                      <a:pt x="14808" y="12245"/>
                    </a:lnTo>
                    <a:lnTo>
                      <a:pt x="14843" y="11924"/>
                    </a:lnTo>
                    <a:lnTo>
                      <a:pt x="14879" y="11604"/>
                    </a:lnTo>
                    <a:lnTo>
                      <a:pt x="14879" y="3239"/>
                    </a:lnTo>
                    <a:lnTo>
                      <a:pt x="14843" y="2919"/>
                    </a:lnTo>
                    <a:lnTo>
                      <a:pt x="14808" y="2599"/>
                    </a:lnTo>
                    <a:lnTo>
                      <a:pt x="14736" y="2278"/>
                    </a:lnTo>
                    <a:lnTo>
                      <a:pt x="14630" y="1994"/>
                    </a:lnTo>
                    <a:lnTo>
                      <a:pt x="14487" y="1709"/>
                    </a:lnTo>
                    <a:lnTo>
                      <a:pt x="14309" y="1424"/>
                    </a:lnTo>
                    <a:lnTo>
                      <a:pt x="14131" y="1175"/>
                    </a:lnTo>
                    <a:lnTo>
                      <a:pt x="13918" y="961"/>
                    </a:lnTo>
                    <a:lnTo>
                      <a:pt x="13704" y="748"/>
                    </a:lnTo>
                    <a:lnTo>
                      <a:pt x="13455" y="570"/>
                    </a:lnTo>
                    <a:lnTo>
                      <a:pt x="13170" y="392"/>
                    </a:lnTo>
                    <a:lnTo>
                      <a:pt x="12886" y="250"/>
                    </a:lnTo>
                    <a:lnTo>
                      <a:pt x="12601" y="143"/>
                    </a:lnTo>
                    <a:lnTo>
                      <a:pt x="12280" y="72"/>
                    </a:lnTo>
                    <a:lnTo>
                      <a:pt x="119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3353529" y="4607849"/>
                <a:ext cx="229900" cy="342153"/>
              </a:xfrm>
              <a:custGeom>
                <a:avLst/>
                <a:gdLst/>
                <a:ahLst/>
                <a:cxnLst/>
                <a:rect l="l" t="t" r="r" b="b"/>
                <a:pathLst>
                  <a:path w="6052" h="9007" extrusionOk="0">
                    <a:moveTo>
                      <a:pt x="3026" y="1"/>
                    </a:moveTo>
                    <a:lnTo>
                      <a:pt x="2563" y="464"/>
                    </a:lnTo>
                    <a:lnTo>
                      <a:pt x="2065" y="1033"/>
                    </a:lnTo>
                    <a:lnTo>
                      <a:pt x="1531" y="1781"/>
                    </a:lnTo>
                    <a:lnTo>
                      <a:pt x="1246" y="2208"/>
                    </a:lnTo>
                    <a:lnTo>
                      <a:pt x="961" y="2670"/>
                    </a:lnTo>
                    <a:lnTo>
                      <a:pt x="712" y="3169"/>
                    </a:lnTo>
                    <a:lnTo>
                      <a:pt x="463" y="3667"/>
                    </a:lnTo>
                    <a:lnTo>
                      <a:pt x="285" y="4237"/>
                    </a:lnTo>
                    <a:lnTo>
                      <a:pt x="143" y="4770"/>
                    </a:lnTo>
                    <a:lnTo>
                      <a:pt x="36" y="5376"/>
                    </a:lnTo>
                    <a:lnTo>
                      <a:pt x="0" y="5981"/>
                    </a:lnTo>
                    <a:lnTo>
                      <a:pt x="36" y="6265"/>
                    </a:lnTo>
                    <a:lnTo>
                      <a:pt x="71" y="6586"/>
                    </a:lnTo>
                    <a:lnTo>
                      <a:pt x="143" y="6870"/>
                    </a:lnTo>
                    <a:lnTo>
                      <a:pt x="249" y="7155"/>
                    </a:lnTo>
                    <a:lnTo>
                      <a:pt x="356" y="7404"/>
                    </a:lnTo>
                    <a:lnTo>
                      <a:pt x="534" y="7654"/>
                    </a:lnTo>
                    <a:lnTo>
                      <a:pt x="712" y="7903"/>
                    </a:lnTo>
                    <a:lnTo>
                      <a:pt x="890" y="8116"/>
                    </a:lnTo>
                    <a:lnTo>
                      <a:pt x="1104" y="8294"/>
                    </a:lnTo>
                    <a:lnTo>
                      <a:pt x="1353" y="8472"/>
                    </a:lnTo>
                    <a:lnTo>
                      <a:pt x="1602" y="8615"/>
                    </a:lnTo>
                    <a:lnTo>
                      <a:pt x="1851" y="8757"/>
                    </a:lnTo>
                    <a:lnTo>
                      <a:pt x="2136" y="8864"/>
                    </a:lnTo>
                    <a:lnTo>
                      <a:pt x="2421" y="8935"/>
                    </a:lnTo>
                    <a:lnTo>
                      <a:pt x="2705" y="8971"/>
                    </a:lnTo>
                    <a:lnTo>
                      <a:pt x="3026" y="9006"/>
                    </a:lnTo>
                    <a:lnTo>
                      <a:pt x="3346" y="8971"/>
                    </a:lnTo>
                    <a:lnTo>
                      <a:pt x="3631" y="8935"/>
                    </a:lnTo>
                    <a:lnTo>
                      <a:pt x="3915" y="8864"/>
                    </a:lnTo>
                    <a:lnTo>
                      <a:pt x="4200" y="8757"/>
                    </a:lnTo>
                    <a:lnTo>
                      <a:pt x="4485" y="8615"/>
                    </a:lnTo>
                    <a:lnTo>
                      <a:pt x="4734" y="8472"/>
                    </a:lnTo>
                    <a:lnTo>
                      <a:pt x="4948" y="8294"/>
                    </a:lnTo>
                    <a:lnTo>
                      <a:pt x="5161" y="8116"/>
                    </a:lnTo>
                    <a:lnTo>
                      <a:pt x="5375" y="7903"/>
                    </a:lnTo>
                    <a:lnTo>
                      <a:pt x="5553" y="7654"/>
                    </a:lnTo>
                    <a:lnTo>
                      <a:pt x="5695" y="7404"/>
                    </a:lnTo>
                    <a:lnTo>
                      <a:pt x="5802" y="7155"/>
                    </a:lnTo>
                    <a:lnTo>
                      <a:pt x="5909" y="6870"/>
                    </a:lnTo>
                    <a:lnTo>
                      <a:pt x="5980" y="6586"/>
                    </a:lnTo>
                    <a:lnTo>
                      <a:pt x="6051" y="6265"/>
                    </a:lnTo>
                    <a:lnTo>
                      <a:pt x="6051" y="5981"/>
                    </a:lnTo>
                    <a:lnTo>
                      <a:pt x="6016" y="5376"/>
                    </a:lnTo>
                    <a:lnTo>
                      <a:pt x="5909" y="4770"/>
                    </a:lnTo>
                    <a:lnTo>
                      <a:pt x="5766" y="4237"/>
                    </a:lnTo>
                    <a:lnTo>
                      <a:pt x="5588" y="3667"/>
                    </a:lnTo>
                    <a:lnTo>
                      <a:pt x="5339" y="3169"/>
                    </a:lnTo>
                    <a:lnTo>
                      <a:pt x="5090" y="2670"/>
                    </a:lnTo>
                    <a:lnTo>
                      <a:pt x="4841" y="2208"/>
                    </a:lnTo>
                    <a:lnTo>
                      <a:pt x="4556" y="1781"/>
                    </a:lnTo>
                    <a:lnTo>
                      <a:pt x="3987" y="1033"/>
                    </a:lnTo>
                    <a:lnTo>
                      <a:pt x="3488" y="464"/>
                    </a:lnTo>
                    <a:lnTo>
                      <a:pt x="30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 name="Google Shape;30;p2"/>
            <p:cNvSpPr/>
            <p:nvPr/>
          </p:nvSpPr>
          <p:spPr>
            <a:xfrm>
              <a:off x="8530175" y="464725"/>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 name="Google Shape;31;p2"/>
          <p:cNvGrpSpPr/>
          <p:nvPr/>
        </p:nvGrpSpPr>
        <p:grpSpPr>
          <a:xfrm>
            <a:off x="-659153" y="-254177"/>
            <a:ext cx="9859764" cy="6274495"/>
            <a:chOff x="-659153" y="-254177"/>
            <a:chExt cx="9859764" cy="6274495"/>
          </a:xfrm>
        </p:grpSpPr>
        <p:grpSp>
          <p:nvGrpSpPr>
            <p:cNvPr id="32" name="Google Shape;32;p2"/>
            <p:cNvGrpSpPr/>
            <p:nvPr/>
          </p:nvGrpSpPr>
          <p:grpSpPr>
            <a:xfrm rot="5400000">
              <a:off x="8193897" y="5013604"/>
              <a:ext cx="1416309" cy="597119"/>
              <a:chOff x="7367961" y="5155313"/>
              <a:chExt cx="937084" cy="395103"/>
            </a:xfrm>
          </p:grpSpPr>
          <p:sp>
            <p:nvSpPr>
              <p:cNvPr id="33" name="Google Shape;33;p2"/>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 name="Google Shape;65;p2"/>
            <p:cNvGrpSpPr/>
            <p:nvPr/>
          </p:nvGrpSpPr>
          <p:grpSpPr>
            <a:xfrm>
              <a:off x="-659153" y="-254177"/>
              <a:ext cx="1416309" cy="597119"/>
              <a:chOff x="7367961" y="5155313"/>
              <a:chExt cx="937084" cy="395103"/>
            </a:xfrm>
          </p:grpSpPr>
          <p:sp>
            <p:nvSpPr>
              <p:cNvPr id="66" name="Google Shape;66;p2"/>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2"/>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2"/>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2"/>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2"/>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2"/>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2"/>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2"/>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2"/>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2"/>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2"/>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2"/>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2"/>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2"/>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2"/>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2"/>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2"/>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2"/>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2"/>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98" name="Google Shape;98;p2"/>
          <p:cNvGrpSpPr/>
          <p:nvPr/>
        </p:nvGrpSpPr>
        <p:grpSpPr>
          <a:xfrm flipH="1">
            <a:off x="7267942" y="111517"/>
            <a:ext cx="3114534" cy="855965"/>
            <a:chOff x="-283500" y="210688"/>
            <a:chExt cx="2392850" cy="657625"/>
          </a:xfrm>
        </p:grpSpPr>
        <p:sp>
          <p:nvSpPr>
            <p:cNvPr id="99" name="Google Shape;99;p2"/>
            <p:cNvSpPr/>
            <p:nvPr/>
          </p:nvSpPr>
          <p:spPr>
            <a:xfrm>
              <a:off x="-283500" y="210688"/>
              <a:ext cx="2279850" cy="422700"/>
            </a:xfrm>
            <a:custGeom>
              <a:avLst/>
              <a:gdLst/>
              <a:ahLst/>
              <a:cxnLst/>
              <a:rect l="l" t="t" r="r" b="b"/>
              <a:pathLst>
                <a:path w="91194" h="16908" extrusionOk="0">
                  <a:moveTo>
                    <a:pt x="1" y="0"/>
                  </a:moveTo>
                  <a:lnTo>
                    <a:pt x="1" y="890"/>
                  </a:lnTo>
                  <a:lnTo>
                    <a:pt x="80017" y="890"/>
                  </a:lnTo>
                  <a:lnTo>
                    <a:pt x="80586" y="961"/>
                  </a:lnTo>
                  <a:lnTo>
                    <a:pt x="81120" y="997"/>
                  </a:lnTo>
                  <a:lnTo>
                    <a:pt x="81654" y="1104"/>
                  </a:lnTo>
                  <a:lnTo>
                    <a:pt x="82188" y="1246"/>
                  </a:lnTo>
                  <a:lnTo>
                    <a:pt x="82686" y="1389"/>
                  </a:lnTo>
                  <a:lnTo>
                    <a:pt x="83184" y="1531"/>
                  </a:lnTo>
                  <a:lnTo>
                    <a:pt x="83683" y="1745"/>
                  </a:lnTo>
                  <a:lnTo>
                    <a:pt x="84181" y="1958"/>
                  </a:lnTo>
                  <a:lnTo>
                    <a:pt x="84644" y="2207"/>
                  </a:lnTo>
                  <a:lnTo>
                    <a:pt x="85107" y="2456"/>
                  </a:lnTo>
                  <a:lnTo>
                    <a:pt x="85534" y="2741"/>
                  </a:lnTo>
                  <a:lnTo>
                    <a:pt x="85961" y="3062"/>
                  </a:lnTo>
                  <a:lnTo>
                    <a:pt x="86352" y="3382"/>
                  </a:lnTo>
                  <a:lnTo>
                    <a:pt x="86779" y="3702"/>
                  </a:lnTo>
                  <a:lnTo>
                    <a:pt x="87135" y="4058"/>
                  </a:lnTo>
                  <a:lnTo>
                    <a:pt x="87491" y="4450"/>
                  </a:lnTo>
                  <a:lnTo>
                    <a:pt x="87847" y="4841"/>
                  </a:lnTo>
                  <a:lnTo>
                    <a:pt x="88168" y="5268"/>
                  </a:lnTo>
                  <a:lnTo>
                    <a:pt x="88452" y="5695"/>
                  </a:lnTo>
                  <a:lnTo>
                    <a:pt x="88737" y="6123"/>
                  </a:lnTo>
                  <a:lnTo>
                    <a:pt x="89022" y="6585"/>
                  </a:lnTo>
                  <a:lnTo>
                    <a:pt x="89235" y="7048"/>
                  </a:lnTo>
                  <a:lnTo>
                    <a:pt x="89485" y="7511"/>
                  </a:lnTo>
                  <a:lnTo>
                    <a:pt x="89663" y="8009"/>
                  </a:lnTo>
                  <a:lnTo>
                    <a:pt x="89841" y="8507"/>
                  </a:lnTo>
                  <a:lnTo>
                    <a:pt x="89983" y="9041"/>
                  </a:lnTo>
                  <a:lnTo>
                    <a:pt x="90090" y="9575"/>
                  </a:lnTo>
                  <a:lnTo>
                    <a:pt x="90196" y="10109"/>
                  </a:lnTo>
                  <a:lnTo>
                    <a:pt x="90268" y="10643"/>
                  </a:lnTo>
                  <a:lnTo>
                    <a:pt x="90303" y="11177"/>
                  </a:lnTo>
                  <a:lnTo>
                    <a:pt x="90339" y="11746"/>
                  </a:lnTo>
                  <a:lnTo>
                    <a:pt x="90339" y="16908"/>
                  </a:lnTo>
                  <a:lnTo>
                    <a:pt x="91193" y="16908"/>
                  </a:lnTo>
                  <a:lnTo>
                    <a:pt x="91193" y="11746"/>
                  </a:lnTo>
                  <a:lnTo>
                    <a:pt x="91193" y="11141"/>
                  </a:lnTo>
                  <a:lnTo>
                    <a:pt x="91158" y="10536"/>
                  </a:lnTo>
                  <a:lnTo>
                    <a:pt x="91051" y="9967"/>
                  </a:lnTo>
                  <a:lnTo>
                    <a:pt x="90980" y="9397"/>
                  </a:lnTo>
                  <a:lnTo>
                    <a:pt x="90837" y="8828"/>
                  </a:lnTo>
                  <a:lnTo>
                    <a:pt x="90659" y="8258"/>
                  </a:lnTo>
                  <a:lnTo>
                    <a:pt x="90481" y="7724"/>
                  </a:lnTo>
                  <a:lnTo>
                    <a:pt x="90268" y="7190"/>
                  </a:lnTo>
                  <a:lnTo>
                    <a:pt x="90054" y="6657"/>
                  </a:lnTo>
                  <a:lnTo>
                    <a:pt x="89769" y="6158"/>
                  </a:lnTo>
                  <a:lnTo>
                    <a:pt x="89485" y="5660"/>
                  </a:lnTo>
                  <a:lnTo>
                    <a:pt x="89200" y="5197"/>
                  </a:lnTo>
                  <a:lnTo>
                    <a:pt x="88879" y="4734"/>
                  </a:lnTo>
                  <a:lnTo>
                    <a:pt x="88524" y="4272"/>
                  </a:lnTo>
                  <a:lnTo>
                    <a:pt x="88132" y="3845"/>
                  </a:lnTo>
                  <a:lnTo>
                    <a:pt x="87776" y="3453"/>
                  </a:lnTo>
                  <a:lnTo>
                    <a:pt x="87349" y="3062"/>
                  </a:lnTo>
                  <a:lnTo>
                    <a:pt x="86922" y="2706"/>
                  </a:lnTo>
                  <a:lnTo>
                    <a:pt x="86495" y="2350"/>
                  </a:lnTo>
                  <a:lnTo>
                    <a:pt x="86032" y="2029"/>
                  </a:lnTo>
                  <a:lnTo>
                    <a:pt x="85534" y="1709"/>
                  </a:lnTo>
                  <a:lnTo>
                    <a:pt x="85071" y="1424"/>
                  </a:lnTo>
                  <a:lnTo>
                    <a:pt x="84537" y="1175"/>
                  </a:lnTo>
                  <a:lnTo>
                    <a:pt x="84039" y="926"/>
                  </a:lnTo>
                  <a:lnTo>
                    <a:pt x="83505" y="712"/>
                  </a:lnTo>
                  <a:lnTo>
                    <a:pt x="82935" y="534"/>
                  </a:lnTo>
                  <a:lnTo>
                    <a:pt x="82401" y="392"/>
                  </a:lnTo>
                  <a:lnTo>
                    <a:pt x="81832" y="250"/>
                  </a:lnTo>
                  <a:lnTo>
                    <a:pt x="81262" y="143"/>
                  </a:lnTo>
                  <a:lnTo>
                    <a:pt x="80657" y="72"/>
                  </a:lnTo>
                  <a:lnTo>
                    <a:pt x="80052" y="36"/>
                  </a:lnTo>
                  <a:lnTo>
                    <a:pt x="79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2"/>
            <p:cNvSpPr/>
            <p:nvPr/>
          </p:nvSpPr>
          <p:spPr>
            <a:xfrm>
              <a:off x="1941150" y="587088"/>
              <a:ext cx="89000" cy="64100"/>
            </a:xfrm>
            <a:custGeom>
              <a:avLst/>
              <a:gdLst/>
              <a:ahLst/>
              <a:cxnLst/>
              <a:rect l="l" t="t" r="r" b="b"/>
              <a:pathLst>
                <a:path w="3560" h="2564" extrusionOk="0">
                  <a:moveTo>
                    <a:pt x="926" y="1"/>
                  </a:moveTo>
                  <a:lnTo>
                    <a:pt x="712" y="36"/>
                  </a:lnTo>
                  <a:lnTo>
                    <a:pt x="570" y="72"/>
                  </a:lnTo>
                  <a:lnTo>
                    <a:pt x="392" y="143"/>
                  </a:lnTo>
                  <a:lnTo>
                    <a:pt x="285" y="250"/>
                  </a:lnTo>
                  <a:lnTo>
                    <a:pt x="143" y="392"/>
                  </a:lnTo>
                  <a:lnTo>
                    <a:pt x="71" y="535"/>
                  </a:lnTo>
                  <a:lnTo>
                    <a:pt x="36" y="713"/>
                  </a:lnTo>
                  <a:lnTo>
                    <a:pt x="0" y="891"/>
                  </a:lnTo>
                  <a:lnTo>
                    <a:pt x="0" y="1638"/>
                  </a:lnTo>
                  <a:lnTo>
                    <a:pt x="36" y="1852"/>
                  </a:lnTo>
                  <a:lnTo>
                    <a:pt x="71" y="1994"/>
                  </a:lnTo>
                  <a:lnTo>
                    <a:pt x="143" y="2172"/>
                  </a:lnTo>
                  <a:lnTo>
                    <a:pt x="285" y="2279"/>
                  </a:lnTo>
                  <a:lnTo>
                    <a:pt x="392" y="2421"/>
                  </a:lnTo>
                  <a:lnTo>
                    <a:pt x="570" y="2492"/>
                  </a:lnTo>
                  <a:lnTo>
                    <a:pt x="712" y="2528"/>
                  </a:lnTo>
                  <a:lnTo>
                    <a:pt x="926" y="2564"/>
                  </a:lnTo>
                  <a:lnTo>
                    <a:pt x="2634" y="2564"/>
                  </a:lnTo>
                  <a:lnTo>
                    <a:pt x="2812" y="2528"/>
                  </a:lnTo>
                  <a:lnTo>
                    <a:pt x="2990" y="2492"/>
                  </a:lnTo>
                  <a:lnTo>
                    <a:pt x="3133" y="2421"/>
                  </a:lnTo>
                  <a:lnTo>
                    <a:pt x="3275" y="2279"/>
                  </a:lnTo>
                  <a:lnTo>
                    <a:pt x="3382" y="2172"/>
                  </a:lnTo>
                  <a:lnTo>
                    <a:pt x="3488" y="1994"/>
                  </a:lnTo>
                  <a:lnTo>
                    <a:pt x="3524" y="1852"/>
                  </a:lnTo>
                  <a:lnTo>
                    <a:pt x="3560" y="1638"/>
                  </a:lnTo>
                  <a:lnTo>
                    <a:pt x="3560" y="891"/>
                  </a:lnTo>
                  <a:lnTo>
                    <a:pt x="3524" y="713"/>
                  </a:lnTo>
                  <a:lnTo>
                    <a:pt x="3488" y="535"/>
                  </a:lnTo>
                  <a:lnTo>
                    <a:pt x="3382" y="392"/>
                  </a:lnTo>
                  <a:lnTo>
                    <a:pt x="3275" y="250"/>
                  </a:lnTo>
                  <a:lnTo>
                    <a:pt x="3133" y="143"/>
                  </a:lnTo>
                  <a:lnTo>
                    <a:pt x="2990" y="72"/>
                  </a:lnTo>
                  <a:lnTo>
                    <a:pt x="2812" y="36"/>
                  </a:lnTo>
                  <a:lnTo>
                    <a:pt x="26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2"/>
            <p:cNvSpPr/>
            <p:nvPr/>
          </p:nvSpPr>
          <p:spPr>
            <a:xfrm>
              <a:off x="1861950" y="621788"/>
              <a:ext cx="247400" cy="246525"/>
            </a:xfrm>
            <a:custGeom>
              <a:avLst/>
              <a:gdLst/>
              <a:ahLst/>
              <a:cxnLst/>
              <a:rect l="l" t="t" r="r" b="b"/>
              <a:pathLst>
                <a:path w="9896" h="9861" extrusionOk="0">
                  <a:moveTo>
                    <a:pt x="4948" y="1"/>
                  </a:moveTo>
                  <a:lnTo>
                    <a:pt x="4450" y="36"/>
                  </a:lnTo>
                  <a:lnTo>
                    <a:pt x="3951" y="108"/>
                  </a:lnTo>
                  <a:lnTo>
                    <a:pt x="3489" y="214"/>
                  </a:lnTo>
                  <a:lnTo>
                    <a:pt x="3026" y="392"/>
                  </a:lnTo>
                  <a:lnTo>
                    <a:pt x="2599" y="606"/>
                  </a:lnTo>
                  <a:lnTo>
                    <a:pt x="2172" y="855"/>
                  </a:lnTo>
                  <a:lnTo>
                    <a:pt x="1816" y="1140"/>
                  </a:lnTo>
                  <a:lnTo>
                    <a:pt x="1460" y="1460"/>
                  </a:lnTo>
                  <a:lnTo>
                    <a:pt x="1139" y="1816"/>
                  </a:lnTo>
                  <a:lnTo>
                    <a:pt x="855" y="2172"/>
                  </a:lnTo>
                  <a:lnTo>
                    <a:pt x="605" y="2599"/>
                  </a:lnTo>
                  <a:lnTo>
                    <a:pt x="392" y="3026"/>
                  </a:lnTo>
                  <a:lnTo>
                    <a:pt x="250" y="3489"/>
                  </a:lnTo>
                  <a:lnTo>
                    <a:pt x="107" y="3952"/>
                  </a:lnTo>
                  <a:lnTo>
                    <a:pt x="36" y="4450"/>
                  </a:lnTo>
                  <a:lnTo>
                    <a:pt x="0" y="4948"/>
                  </a:lnTo>
                  <a:lnTo>
                    <a:pt x="36" y="5447"/>
                  </a:lnTo>
                  <a:lnTo>
                    <a:pt x="107" y="5945"/>
                  </a:lnTo>
                  <a:lnTo>
                    <a:pt x="250" y="6408"/>
                  </a:lnTo>
                  <a:lnTo>
                    <a:pt x="392" y="6871"/>
                  </a:lnTo>
                  <a:lnTo>
                    <a:pt x="605" y="7298"/>
                  </a:lnTo>
                  <a:lnTo>
                    <a:pt x="855" y="7689"/>
                  </a:lnTo>
                  <a:lnTo>
                    <a:pt x="1139" y="8081"/>
                  </a:lnTo>
                  <a:lnTo>
                    <a:pt x="1460" y="8437"/>
                  </a:lnTo>
                  <a:lnTo>
                    <a:pt x="1816" y="8757"/>
                  </a:lnTo>
                  <a:lnTo>
                    <a:pt x="2172" y="9042"/>
                  </a:lnTo>
                  <a:lnTo>
                    <a:pt x="2599" y="9291"/>
                  </a:lnTo>
                  <a:lnTo>
                    <a:pt x="3026" y="9505"/>
                  </a:lnTo>
                  <a:lnTo>
                    <a:pt x="3489" y="9647"/>
                  </a:lnTo>
                  <a:lnTo>
                    <a:pt x="3951" y="9789"/>
                  </a:lnTo>
                  <a:lnTo>
                    <a:pt x="4450" y="9860"/>
                  </a:lnTo>
                  <a:lnTo>
                    <a:pt x="5446" y="9860"/>
                  </a:lnTo>
                  <a:lnTo>
                    <a:pt x="5945" y="9789"/>
                  </a:lnTo>
                  <a:lnTo>
                    <a:pt x="6407" y="9647"/>
                  </a:lnTo>
                  <a:lnTo>
                    <a:pt x="6870" y="9505"/>
                  </a:lnTo>
                  <a:lnTo>
                    <a:pt x="7297" y="9291"/>
                  </a:lnTo>
                  <a:lnTo>
                    <a:pt x="7689" y="9042"/>
                  </a:lnTo>
                  <a:lnTo>
                    <a:pt x="8080" y="8757"/>
                  </a:lnTo>
                  <a:lnTo>
                    <a:pt x="8436" y="8437"/>
                  </a:lnTo>
                  <a:lnTo>
                    <a:pt x="8757" y="8081"/>
                  </a:lnTo>
                  <a:lnTo>
                    <a:pt x="9041" y="7689"/>
                  </a:lnTo>
                  <a:lnTo>
                    <a:pt x="9290" y="7298"/>
                  </a:lnTo>
                  <a:lnTo>
                    <a:pt x="9504" y="6871"/>
                  </a:lnTo>
                  <a:lnTo>
                    <a:pt x="9646" y="6408"/>
                  </a:lnTo>
                  <a:lnTo>
                    <a:pt x="9789" y="5945"/>
                  </a:lnTo>
                  <a:lnTo>
                    <a:pt x="9860" y="5447"/>
                  </a:lnTo>
                  <a:lnTo>
                    <a:pt x="9896" y="4948"/>
                  </a:lnTo>
                  <a:lnTo>
                    <a:pt x="9860" y="4450"/>
                  </a:lnTo>
                  <a:lnTo>
                    <a:pt x="9789" y="3952"/>
                  </a:lnTo>
                  <a:lnTo>
                    <a:pt x="9646" y="3489"/>
                  </a:lnTo>
                  <a:lnTo>
                    <a:pt x="9504" y="3026"/>
                  </a:lnTo>
                  <a:lnTo>
                    <a:pt x="9290" y="2599"/>
                  </a:lnTo>
                  <a:lnTo>
                    <a:pt x="9041" y="2172"/>
                  </a:lnTo>
                  <a:lnTo>
                    <a:pt x="8757" y="1816"/>
                  </a:lnTo>
                  <a:lnTo>
                    <a:pt x="8436" y="1460"/>
                  </a:lnTo>
                  <a:lnTo>
                    <a:pt x="8080" y="1140"/>
                  </a:lnTo>
                  <a:lnTo>
                    <a:pt x="7689" y="855"/>
                  </a:lnTo>
                  <a:lnTo>
                    <a:pt x="7297" y="606"/>
                  </a:lnTo>
                  <a:lnTo>
                    <a:pt x="6870" y="392"/>
                  </a:lnTo>
                  <a:lnTo>
                    <a:pt x="6407" y="214"/>
                  </a:lnTo>
                  <a:lnTo>
                    <a:pt x="5945" y="108"/>
                  </a:lnTo>
                  <a:lnTo>
                    <a:pt x="5446" y="36"/>
                  </a:lnTo>
                  <a:lnTo>
                    <a:pt x="4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2"/>
            <p:cNvSpPr/>
            <p:nvPr/>
          </p:nvSpPr>
          <p:spPr>
            <a:xfrm>
              <a:off x="1883300" y="643163"/>
              <a:ext cx="204700" cy="203800"/>
            </a:xfrm>
            <a:custGeom>
              <a:avLst/>
              <a:gdLst/>
              <a:ahLst/>
              <a:cxnLst/>
              <a:rect l="l" t="t" r="r" b="b"/>
              <a:pathLst>
                <a:path w="8188" h="8152" extrusionOk="0">
                  <a:moveTo>
                    <a:pt x="4094" y="0"/>
                  </a:moveTo>
                  <a:lnTo>
                    <a:pt x="3667" y="36"/>
                  </a:lnTo>
                  <a:lnTo>
                    <a:pt x="3275" y="107"/>
                  </a:lnTo>
                  <a:lnTo>
                    <a:pt x="2884" y="178"/>
                  </a:lnTo>
                  <a:lnTo>
                    <a:pt x="2492" y="321"/>
                  </a:lnTo>
                  <a:lnTo>
                    <a:pt x="2136" y="498"/>
                  </a:lnTo>
                  <a:lnTo>
                    <a:pt x="1816" y="712"/>
                  </a:lnTo>
                  <a:lnTo>
                    <a:pt x="1496" y="926"/>
                  </a:lnTo>
                  <a:lnTo>
                    <a:pt x="1211" y="1210"/>
                  </a:lnTo>
                  <a:lnTo>
                    <a:pt x="926" y="1495"/>
                  </a:lnTo>
                  <a:lnTo>
                    <a:pt x="713" y="1815"/>
                  </a:lnTo>
                  <a:lnTo>
                    <a:pt x="499" y="2136"/>
                  </a:lnTo>
                  <a:lnTo>
                    <a:pt x="321" y="2492"/>
                  </a:lnTo>
                  <a:lnTo>
                    <a:pt x="179" y="2883"/>
                  </a:lnTo>
                  <a:lnTo>
                    <a:pt x="107" y="3275"/>
                  </a:lnTo>
                  <a:lnTo>
                    <a:pt x="36" y="3666"/>
                  </a:lnTo>
                  <a:lnTo>
                    <a:pt x="1" y="4093"/>
                  </a:lnTo>
                  <a:lnTo>
                    <a:pt x="36" y="4521"/>
                  </a:lnTo>
                  <a:lnTo>
                    <a:pt x="107" y="4912"/>
                  </a:lnTo>
                  <a:lnTo>
                    <a:pt x="179" y="5304"/>
                  </a:lnTo>
                  <a:lnTo>
                    <a:pt x="321" y="5660"/>
                  </a:lnTo>
                  <a:lnTo>
                    <a:pt x="499" y="6016"/>
                  </a:lnTo>
                  <a:lnTo>
                    <a:pt x="713" y="6372"/>
                  </a:lnTo>
                  <a:lnTo>
                    <a:pt x="926" y="6692"/>
                  </a:lnTo>
                  <a:lnTo>
                    <a:pt x="1211" y="6977"/>
                  </a:lnTo>
                  <a:lnTo>
                    <a:pt x="1496" y="7226"/>
                  </a:lnTo>
                  <a:lnTo>
                    <a:pt x="1816" y="7475"/>
                  </a:lnTo>
                  <a:lnTo>
                    <a:pt x="2136" y="7689"/>
                  </a:lnTo>
                  <a:lnTo>
                    <a:pt x="2492" y="7831"/>
                  </a:lnTo>
                  <a:lnTo>
                    <a:pt x="2884" y="7973"/>
                  </a:lnTo>
                  <a:lnTo>
                    <a:pt x="3275" y="8080"/>
                  </a:lnTo>
                  <a:lnTo>
                    <a:pt x="3667" y="8151"/>
                  </a:lnTo>
                  <a:lnTo>
                    <a:pt x="4521" y="8151"/>
                  </a:lnTo>
                  <a:lnTo>
                    <a:pt x="4913" y="8080"/>
                  </a:lnTo>
                  <a:lnTo>
                    <a:pt x="5304" y="7973"/>
                  </a:lnTo>
                  <a:lnTo>
                    <a:pt x="5696" y="7831"/>
                  </a:lnTo>
                  <a:lnTo>
                    <a:pt x="6052" y="7689"/>
                  </a:lnTo>
                  <a:lnTo>
                    <a:pt x="6372" y="7475"/>
                  </a:lnTo>
                  <a:lnTo>
                    <a:pt x="6692" y="7226"/>
                  </a:lnTo>
                  <a:lnTo>
                    <a:pt x="6977" y="6977"/>
                  </a:lnTo>
                  <a:lnTo>
                    <a:pt x="7226" y="6692"/>
                  </a:lnTo>
                  <a:lnTo>
                    <a:pt x="7475" y="6372"/>
                  </a:lnTo>
                  <a:lnTo>
                    <a:pt x="7689" y="6016"/>
                  </a:lnTo>
                  <a:lnTo>
                    <a:pt x="7867" y="5660"/>
                  </a:lnTo>
                  <a:lnTo>
                    <a:pt x="7974" y="5304"/>
                  </a:lnTo>
                  <a:lnTo>
                    <a:pt x="8081" y="4912"/>
                  </a:lnTo>
                  <a:lnTo>
                    <a:pt x="8152" y="4521"/>
                  </a:lnTo>
                  <a:lnTo>
                    <a:pt x="8187" y="4093"/>
                  </a:lnTo>
                  <a:lnTo>
                    <a:pt x="8152" y="3666"/>
                  </a:lnTo>
                  <a:lnTo>
                    <a:pt x="8081" y="3275"/>
                  </a:lnTo>
                  <a:lnTo>
                    <a:pt x="7974" y="2883"/>
                  </a:lnTo>
                  <a:lnTo>
                    <a:pt x="7867" y="2492"/>
                  </a:lnTo>
                  <a:lnTo>
                    <a:pt x="7689" y="2136"/>
                  </a:lnTo>
                  <a:lnTo>
                    <a:pt x="7475" y="1815"/>
                  </a:lnTo>
                  <a:lnTo>
                    <a:pt x="7226" y="1495"/>
                  </a:lnTo>
                  <a:lnTo>
                    <a:pt x="6977" y="1210"/>
                  </a:lnTo>
                  <a:lnTo>
                    <a:pt x="6692" y="926"/>
                  </a:lnTo>
                  <a:lnTo>
                    <a:pt x="6372" y="712"/>
                  </a:lnTo>
                  <a:lnTo>
                    <a:pt x="6052" y="498"/>
                  </a:lnTo>
                  <a:lnTo>
                    <a:pt x="5696" y="321"/>
                  </a:lnTo>
                  <a:lnTo>
                    <a:pt x="5304" y="178"/>
                  </a:lnTo>
                  <a:lnTo>
                    <a:pt x="4913" y="107"/>
                  </a:lnTo>
                  <a:lnTo>
                    <a:pt x="4521" y="36"/>
                  </a:lnTo>
                  <a:lnTo>
                    <a:pt x="40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2"/>
            <p:cNvSpPr/>
            <p:nvPr/>
          </p:nvSpPr>
          <p:spPr>
            <a:xfrm>
              <a:off x="1968725" y="728588"/>
              <a:ext cx="33850" cy="32950"/>
            </a:xfrm>
            <a:custGeom>
              <a:avLst/>
              <a:gdLst/>
              <a:ahLst/>
              <a:cxnLst/>
              <a:rect l="l" t="t" r="r" b="b"/>
              <a:pathLst>
                <a:path w="1354" h="1318" extrusionOk="0">
                  <a:moveTo>
                    <a:pt x="677" y="0"/>
                  </a:moveTo>
                  <a:lnTo>
                    <a:pt x="535" y="36"/>
                  </a:lnTo>
                  <a:lnTo>
                    <a:pt x="428" y="71"/>
                  </a:lnTo>
                  <a:lnTo>
                    <a:pt x="321" y="107"/>
                  </a:lnTo>
                  <a:lnTo>
                    <a:pt x="214" y="214"/>
                  </a:lnTo>
                  <a:lnTo>
                    <a:pt x="107" y="285"/>
                  </a:lnTo>
                  <a:lnTo>
                    <a:pt x="72" y="427"/>
                  </a:lnTo>
                  <a:lnTo>
                    <a:pt x="36" y="534"/>
                  </a:lnTo>
                  <a:lnTo>
                    <a:pt x="1" y="676"/>
                  </a:lnTo>
                  <a:lnTo>
                    <a:pt x="36" y="819"/>
                  </a:lnTo>
                  <a:lnTo>
                    <a:pt x="72" y="926"/>
                  </a:lnTo>
                  <a:lnTo>
                    <a:pt x="107" y="1032"/>
                  </a:lnTo>
                  <a:lnTo>
                    <a:pt x="214" y="1139"/>
                  </a:lnTo>
                  <a:lnTo>
                    <a:pt x="321" y="1210"/>
                  </a:lnTo>
                  <a:lnTo>
                    <a:pt x="428" y="1282"/>
                  </a:lnTo>
                  <a:lnTo>
                    <a:pt x="535" y="1317"/>
                  </a:lnTo>
                  <a:lnTo>
                    <a:pt x="819" y="1317"/>
                  </a:lnTo>
                  <a:lnTo>
                    <a:pt x="926" y="1282"/>
                  </a:lnTo>
                  <a:lnTo>
                    <a:pt x="1033" y="1210"/>
                  </a:lnTo>
                  <a:lnTo>
                    <a:pt x="1140" y="1139"/>
                  </a:lnTo>
                  <a:lnTo>
                    <a:pt x="1211" y="1032"/>
                  </a:lnTo>
                  <a:lnTo>
                    <a:pt x="1282" y="926"/>
                  </a:lnTo>
                  <a:lnTo>
                    <a:pt x="1318" y="819"/>
                  </a:lnTo>
                  <a:lnTo>
                    <a:pt x="1353" y="676"/>
                  </a:lnTo>
                  <a:lnTo>
                    <a:pt x="1318" y="534"/>
                  </a:lnTo>
                  <a:lnTo>
                    <a:pt x="1282" y="427"/>
                  </a:lnTo>
                  <a:lnTo>
                    <a:pt x="1211" y="285"/>
                  </a:lnTo>
                  <a:lnTo>
                    <a:pt x="1140" y="214"/>
                  </a:lnTo>
                  <a:lnTo>
                    <a:pt x="1033" y="107"/>
                  </a:lnTo>
                  <a:lnTo>
                    <a:pt x="926" y="71"/>
                  </a:lnTo>
                  <a:lnTo>
                    <a:pt x="819" y="36"/>
                  </a:lnTo>
                  <a:lnTo>
                    <a:pt x="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86" name="Shape 586"/>
        <p:cNvGrpSpPr/>
        <p:nvPr/>
      </p:nvGrpSpPr>
      <p:grpSpPr>
        <a:xfrm>
          <a:off x="0" y="0"/>
          <a:ext cx="0" cy="0"/>
          <a:chOff x="0" y="0"/>
          <a:chExt cx="0" cy="0"/>
        </a:xfrm>
      </p:grpSpPr>
      <p:grpSp>
        <p:nvGrpSpPr>
          <p:cNvPr id="587" name="Google Shape;587;p11"/>
          <p:cNvGrpSpPr/>
          <p:nvPr/>
        </p:nvGrpSpPr>
        <p:grpSpPr>
          <a:xfrm>
            <a:off x="-703072" y="2361620"/>
            <a:ext cx="9928256" cy="3868618"/>
            <a:chOff x="-703072" y="2361620"/>
            <a:chExt cx="9928256" cy="3868618"/>
          </a:xfrm>
        </p:grpSpPr>
        <p:sp>
          <p:nvSpPr>
            <p:cNvPr id="588" name="Google Shape;588;p11"/>
            <p:cNvSpPr/>
            <p:nvPr/>
          </p:nvSpPr>
          <p:spPr>
            <a:xfrm>
              <a:off x="5659060" y="4813950"/>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11"/>
            <p:cNvSpPr/>
            <p:nvPr/>
          </p:nvSpPr>
          <p:spPr>
            <a:xfrm rot="5400000">
              <a:off x="-1777990" y="3436538"/>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0" name="Google Shape;590;p11"/>
          <p:cNvSpPr txBox="1"/>
          <p:nvPr>
            <p:ph type="title" hasCustomPrompt="1"/>
          </p:nvPr>
        </p:nvSpPr>
        <p:spPr>
          <a:xfrm>
            <a:off x="1284000" y="1669532"/>
            <a:ext cx="6576000" cy="11070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91" name="Google Shape;591;p11"/>
          <p:cNvSpPr txBox="1"/>
          <p:nvPr>
            <p:ph type="subTitle" idx="1"/>
          </p:nvPr>
        </p:nvSpPr>
        <p:spPr>
          <a:xfrm>
            <a:off x="1284000" y="2776768"/>
            <a:ext cx="6576000" cy="69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592" name="Google Shape;592;p11"/>
          <p:cNvGrpSpPr/>
          <p:nvPr/>
        </p:nvGrpSpPr>
        <p:grpSpPr>
          <a:xfrm>
            <a:off x="114288" y="1395288"/>
            <a:ext cx="8921385" cy="3652440"/>
            <a:chOff x="114288" y="1395288"/>
            <a:chExt cx="8921385" cy="3652440"/>
          </a:xfrm>
        </p:grpSpPr>
        <p:sp>
          <p:nvSpPr>
            <p:cNvPr id="593" name="Google Shape;593;p11"/>
            <p:cNvSpPr/>
            <p:nvPr/>
          </p:nvSpPr>
          <p:spPr>
            <a:xfrm>
              <a:off x="8825713" y="3106173"/>
              <a:ext cx="209954" cy="209954"/>
            </a:xfrm>
            <a:custGeom>
              <a:avLst/>
              <a:gdLst/>
              <a:ahLst/>
              <a:cxnLst/>
              <a:rect l="l" t="t" r="r" b="b"/>
              <a:pathLst>
                <a:path w="4237" h="4237" extrusionOk="0">
                  <a:moveTo>
                    <a:pt x="2599" y="285"/>
                  </a:moveTo>
                  <a:lnTo>
                    <a:pt x="2599" y="1496"/>
                  </a:lnTo>
                  <a:lnTo>
                    <a:pt x="2599" y="1531"/>
                  </a:lnTo>
                  <a:lnTo>
                    <a:pt x="2635" y="1602"/>
                  </a:lnTo>
                  <a:lnTo>
                    <a:pt x="2670" y="1602"/>
                  </a:lnTo>
                  <a:lnTo>
                    <a:pt x="2741" y="1638"/>
                  </a:lnTo>
                  <a:lnTo>
                    <a:pt x="3952" y="1638"/>
                  </a:lnTo>
                  <a:lnTo>
                    <a:pt x="3952" y="2599"/>
                  </a:lnTo>
                  <a:lnTo>
                    <a:pt x="2670" y="2599"/>
                  </a:lnTo>
                  <a:lnTo>
                    <a:pt x="2635" y="2635"/>
                  </a:lnTo>
                  <a:lnTo>
                    <a:pt x="2599" y="2670"/>
                  </a:lnTo>
                  <a:lnTo>
                    <a:pt x="2599" y="2741"/>
                  </a:lnTo>
                  <a:lnTo>
                    <a:pt x="2599" y="3952"/>
                  </a:lnTo>
                  <a:lnTo>
                    <a:pt x="1638" y="3952"/>
                  </a:lnTo>
                  <a:lnTo>
                    <a:pt x="1638" y="2741"/>
                  </a:lnTo>
                  <a:lnTo>
                    <a:pt x="1602" y="2670"/>
                  </a:lnTo>
                  <a:lnTo>
                    <a:pt x="1602" y="2635"/>
                  </a:lnTo>
                  <a:lnTo>
                    <a:pt x="1531" y="2599"/>
                  </a:lnTo>
                  <a:lnTo>
                    <a:pt x="285" y="2599"/>
                  </a:lnTo>
                  <a:lnTo>
                    <a:pt x="285" y="1638"/>
                  </a:lnTo>
                  <a:lnTo>
                    <a:pt x="1496" y="1638"/>
                  </a:lnTo>
                  <a:lnTo>
                    <a:pt x="1531" y="1602"/>
                  </a:lnTo>
                  <a:lnTo>
                    <a:pt x="1602" y="1602"/>
                  </a:lnTo>
                  <a:lnTo>
                    <a:pt x="1602" y="1531"/>
                  </a:lnTo>
                  <a:lnTo>
                    <a:pt x="1638" y="1496"/>
                  </a:lnTo>
                  <a:lnTo>
                    <a:pt x="1638" y="285"/>
                  </a:lnTo>
                  <a:close/>
                  <a:moveTo>
                    <a:pt x="1425" y="1"/>
                  </a:moveTo>
                  <a:lnTo>
                    <a:pt x="1389" y="36"/>
                  </a:lnTo>
                  <a:lnTo>
                    <a:pt x="1353" y="72"/>
                  </a:lnTo>
                  <a:lnTo>
                    <a:pt x="1353" y="143"/>
                  </a:lnTo>
                  <a:lnTo>
                    <a:pt x="1353" y="1353"/>
                  </a:lnTo>
                  <a:lnTo>
                    <a:pt x="72" y="1353"/>
                  </a:lnTo>
                  <a:lnTo>
                    <a:pt x="36" y="1389"/>
                  </a:lnTo>
                  <a:lnTo>
                    <a:pt x="1" y="1424"/>
                  </a:lnTo>
                  <a:lnTo>
                    <a:pt x="1" y="1496"/>
                  </a:lnTo>
                  <a:lnTo>
                    <a:pt x="1" y="2741"/>
                  </a:lnTo>
                  <a:lnTo>
                    <a:pt x="1" y="2777"/>
                  </a:lnTo>
                  <a:lnTo>
                    <a:pt x="36" y="2848"/>
                  </a:lnTo>
                  <a:lnTo>
                    <a:pt x="72" y="2884"/>
                  </a:lnTo>
                  <a:lnTo>
                    <a:pt x="1353" y="2884"/>
                  </a:lnTo>
                  <a:lnTo>
                    <a:pt x="1353" y="4094"/>
                  </a:lnTo>
                  <a:lnTo>
                    <a:pt x="1353" y="4129"/>
                  </a:lnTo>
                  <a:lnTo>
                    <a:pt x="1389" y="4201"/>
                  </a:lnTo>
                  <a:lnTo>
                    <a:pt x="1425" y="4201"/>
                  </a:lnTo>
                  <a:lnTo>
                    <a:pt x="1496" y="4236"/>
                  </a:lnTo>
                  <a:lnTo>
                    <a:pt x="2741" y="4236"/>
                  </a:lnTo>
                  <a:lnTo>
                    <a:pt x="2777" y="4201"/>
                  </a:lnTo>
                  <a:lnTo>
                    <a:pt x="2848" y="4201"/>
                  </a:lnTo>
                  <a:lnTo>
                    <a:pt x="2884" y="4129"/>
                  </a:lnTo>
                  <a:lnTo>
                    <a:pt x="2884" y="4094"/>
                  </a:lnTo>
                  <a:lnTo>
                    <a:pt x="2884" y="2884"/>
                  </a:lnTo>
                  <a:lnTo>
                    <a:pt x="4130" y="2884"/>
                  </a:lnTo>
                  <a:lnTo>
                    <a:pt x="4201" y="2848"/>
                  </a:lnTo>
                  <a:lnTo>
                    <a:pt x="4201" y="2777"/>
                  </a:lnTo>
                  <a:lnTo>
                    <a:pt x="4236" y="2741"/>
                  </a:lnTo>
                  <a:lnTo>
                    <a:pt x="4236" y="1496"/>
                  </a:lnTo>
                  <a:lnTo>
                    <a:pt x="4201" y="1424"/>
                  </a:lnTo>
                  <a:lnTo>
                    <a:pt x="4201" y="1389"/>
                  </a:lnTo>
                  <a:lnTo>
                    <a:pt x="4130" y="1353"/>
                  </a:lnTo>
                  <a:lnTo>
                    <a:pt x="2884" y="1353"/>
                  </a:lnTo>
                  <a:lnTo>
                    <a:pt x="2884" y="143"/>
                  </a:lnTo>
                  <a:lnTo>
                    <a:pt x="2884" y="72"/>
                  </a:lnTo>
                  <a:lnTo>
                    <a:pt x="2848" y="36"/>
                  </a:lnTo>
                  <a:lnTo>
                    <a:pt x="2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11"/>
            <p:cNvSpPr/>
            <p:nvPr/>
          </p:nvSpPr>
          <p:spPr>
            <a:xfrm flipH="1">
              <a:off x="1125583" y="4753521"/>
              <a:ext cx="467192" cy="294207"/>
            </a:xfrm>
            <a:custGeom>
              <a:avLst/>
              <a:gdLst/>
              <a:ahLst/>
              <a:cxnLst/>
              <a:rect l="l" t="t" r="r" b="b"/>
              <a:pathLst>
                <a:path w="6728" h="4237" extrusionOk="0">
                  <a:moveTo>
                    <a:pt x="3382" y="1"/>
                  </a:moveTo>
                  <a:lnTo>
                    <a:pt x="3310" y="37"/>
                  </a:lnTo>
                  <a:lnTo>
                    <a:pt x="3275" y="72"/>
                  </a:lnTo>
                  <a:lnTo>
                    <a:pt x="2492" y="2813"/>
                  </a:lnTo>
                  <a:lnTo>
                    <a:pt x="1780" y="1247"/>
                  </a:lnTo>
                  <a:lnTo>
                    <a:pt x="1744" y="1176"/>
                  </a:lnTo>
                  <a:lnTo>
                    <a:pt x="1637" y="1176"/>
                  </a:lnTo>
                  <a:lnTo>
                    <a:pt x="1602" y="1247"/>
                  </a:lnTo>
                  <a:lnTo>
                    <a:pt x="1210" y="2065"/>
                  </a:lnTo>
                  <a:lnTo>
                    <a:pt x="107" y="2065"/>
                  </a:lnTo>
                  <a:lnTo>
                    <a:pt x="36" y="2101"/>
                  </a:lnTo>
                  <a:lnTo>
                    <a:pt x="0" y="2172"/>
                  </a:lnTo>
                  <a:lnTo>
                    <a:pt x="36" y="2243"/>
                  </a:lnTo>
                  <a:lnTo>
                    <a:pt x="107" y="2279"/>
                  </a:lnTo>
                  <a:lnTo>
                    <a:pt x="1281" y="2279"/>
                  </a:lnTo>
                  <a:lnTo>
                    <a:pt x="1317" y="2243"/>
                  </a:lnTo>
                  <a:lnTo>
                    <a:pt x="1353" y="2208"/>
                  </a:lnTo>
                  <a:lnTo>
                    <a:pt x="1673" y="1531"/>
                  </a:lnTo>
                  <a:lnTo>
                    <a:pt x="2385" y="3204"/>
                  </a:lnTo>
                  <a:lnTo>
                    <a:pt x="2456" y="3240"/>
                  </a:lnTo>
                  <a:lnTo>
                    <a:pt x="2563" y="3240"/>
                  </a:lnTo>
                  <a:lnTo>
                    <a:pt x="2598" y="3169"/>
                  </a:lnTo>
                  <a:lnTo>
                    <a:pt x="3382" y="535"/>
                  </a:lnTo>
                  <a:lnTo>
                    <a:pt x="4378" y="4165"/>
                  </a:lnTo>
                  <a:lnTo>
                    <a:pt x="4414" y="4201"/>
                  </a:lnTo>
                  <a:lnTo>
                    <a:pt x="4449" y="4237"/>
                  </a:lnTo>
                  <a:lnTo>
                    <a:pt x="4485" y="4237"/>
                  </a:lnTo>
                  <a:lnTo>
                    <a:pt x="4521" y="4201"/>
                  </a:lnTo>
                  <a:lnTo>
                    <a:pt x="4556" y="4165"/>
                  </a:lnTo>
                  <a:lnTo>
                    <a:pt x="5054" y="2243"/>
                  </a:lnTo>
                  <a:lnTo>
                    <a:pt x="6621" y="2243"/>
                  </a:lnTo>
                  <a:lnTo>
                    <a:pt x="6692" y="2208"/>
                  </a:lnTo>
                  <a:lnTo>
                    <a:pt x="6727" y="2137"/>
                  </a:lnTo>
                  <a:lnTo>
                    <a:pt x="6692" y="2030"/>
                  </a:lnTo>
                  <a:lnTo>
                    <a:pt x="4912" y="2030"/>
                  </a:lnTo>
                  <a:lnTo>
                    <a:pt x="4876" y="2101"/>
                  </a:lnTo>
                  <a:lnTo>
                    <a:pt x="4449" y="3703"/>
                  </a:lnTo>
                  <a:lnTo>
                    <a:pt x="3488" y="72"/>
                  </a:lnTo>
                  <a:lnTo>
                    <a:pt x="3453" y="37"/>
                  </a:lnTo>
                  <a:lnTo>
                    <a:pt x="33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11"/>
            <p:cNvSpPr/>
            <p:nvPr/>
          </p:nvSpPr>
          <p:spPr>
            <a:xfrm>
              <a:off x="1818313" y="4604000"/>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6" name="Google Shape;596;p11"/>
            <p:cNvGrpSpPr/>
            <p:nvPr/>
          </p:nvGrpSpPr>
          <p:grpSpPr>
            <a:xfrm>
              <a:off x="114288" y="1395300"/>
              <a:ext cx="467200" cy="468075"/>
              <a:chOff x="4036413" y="3603425"/>
              <a:chExt cx="467200" cy="468075"/>
            </a:xfrm>
          </p:grpSpPr>
          <p:sp>
            <p:nvSpPr>
              <p:cNvPr id="597" name="Google Shape;597;p11"/>
              <p:cNvSpPr/>
              <p:nvPr/>
            </p:nvSpPr>
            <p:spPr>
              <a:xfrm>
                <a:off x="4036413" y="3603425"/>
                <a:ext cx="467200" cy="468075"/>
              </a:xfrm>
              <a:custGeom>
                <a:avLst/>
                <a:gdLst/>
                <a:ahLst/>
                <a:cxnLst/>
                <a:rect l="l" t="t" r="r" b="b"/>
                <a:pathLst>
                  <a:path w="18688" h="18723" extrusionOk="0">
                    <a:moveTo>
                      <a:pt x="4094" y="0"/>
                    </a:moveTo>
                    <a:lnTo>
                      <a:pt x="3667" y="36"/>
                    </a:lnTo>
                    <a:lnTo>
                      <a:pt x="3275" y="107"/>
                    </a:lnTo>
                    <a:lnTo>
                      <a:pt x="2884" y="178"/>
                    </a:lnTo>
                    <a:lnTo>
                      <a:pt x="2492" y="321"/>
                    </a:lnTo>
                    <a:lnTo>
                      <a:pt x="2136" y="499"/>
                    </a:lnTo>
                    <a:lnTo>
                      <a:pt x="1816" y="712"/>
                    </a:lnTo>
                    <a:lnTo>
                      <a:pt x="1495" y="961"/>
                    </a:lnTo>
                    <a:lnTo>
                      <a:pt x="1211" y="1211"/>
                    </a:lnTo>
                    <a:lnTo>
                      <a:pt x="926" y="1495"/>
                    </a:lnTo>
                    <a:lnTo>
                      <a:pt x="712" y="1816"/>
                    </a:lnTo>
                    <a:lnTo>
                      <a:pt x="499" y="2172"/>
                    </a:lnTo>
                    <a:lnTo>
                      <a:pt x="321" y="2528"/>
                    </a:lnTo>
                    <a:lnTo>
                      <a:pt x="178" y="2884"/>
                    </a:lnTo>
                    <a:lnTo>
                      <a:pt x="72" y="3275"/>
                    </a:lnTo>
                    <a:lnTo>
                      <a:pt x="36" y="3702"/>
                    </a:lnTo>
                    <a:lnTo>
                      <a:pt x="0" y="4094"/>
                    </a:lnTo>
                    <a:lnTo>
                      <a:pt x="0" y="14630"/>
                    </a:lnTo>
                    <a:lnTo>
                      <a:pt x="36" y="15057"/>
                    </a:lnTo>
                    <a:lnTo>
                      <a:pt x="72" y="15448"/>
                    </a:lnTo>
                    <a:lnTo>
                      <a:pt x="178" y="15840"/>
                    </a:lnTo>
                    <a:lnTo>
                      <a:pt x="321" y="16231"/>
                    </a:lnTo>
                    <a:lnTo>
                      <a:pt x="499" y="16587"/>
                    </a:lnTo>
                    <a:lnTo>
                      <a:pt x="712" y="16908"/>
                    </a:lnTo>
                    <a:lnTo>
                      <a:pt x="926" y="17228"/>
                    </a:lnTo>
                    <a:lnTo>
                      <a:pt x="1211" y="17513"/>
                    </a:lnTo>
                    <a:lnTo>
                      <a:pt x="1495" y="17798"/>
                    </a:lnTo>
                    <a:lnTo>
                      <a:pt x="1816" y="18011"/>
                    </a:lnTo>
                    <a:lnTo>
                      <a:pt x="2136" y="18225"/>
                    </a:lnTo>
                    <a:lnTo>
                      <a:pt x="2492" y="18403"/>
                    </a:lnTo>
                    <a:lnTo>
                      <a:pt x="2884" y="18545"/>
                    </a:lnTo>
                    <a:lnTo>
                      <a:pt x="3275" y="18616"/>
                    </a:lnTo>
                    <a:lnTo>
                      <a:pt x="3667" y="18687"/>
                    </a:lnTo>
                    <a:lnTo>
                      <a:pt x="4094" y="18723"/>
                    </a:lnTo>
                    <a:lnTo>
                      <a:pt x="14594" y="18723"/>
                    </a:lnTo>
                    <a:lnTo>
                      <a:pt x="15021" y="18687"/>
                    </a:lnTo>
                    <a:lnTo>
                      <a:pt x="15448" y="18616"/>
                    </a:lnTo>
                    <a:lnTo>
                      <a:pt x="15840" y="18545"/>
                    </a:lnTo>
                    <a:lnTo>
                      <a:pt x="16196" y="18403"/>
                    </a:lnTo>
                    <a:lnTo>
                      <a:pt x="16552" y="18225"/>
                    </a:lnTo>
                    <a:lnTo>
                      <a:pt x="16908" y="18011"/>
                    </a:lnTo>
                    <a:lnTo>
                      <a:pt x="17228" y="17798"/>
                    </a:lnTo>
                    <a:lnTo>
                      <a:pt x="17513" y="17513"/>
                    </a:lnTo>
                    <a:lnTo>
                      <a:pt x="17762" y="17228"/>
                    </a:lnTo>
                    <a:lnTo>
                      <a:pt x="18011" y="16908"/>
                    </a:lnTo>
                    <a:lnTo>
                      <a:pt x="18225" y="16587"/>
                    </a:lnTo>
                    <a:lnTo>
                      <a:pt x="18367" y="16231"/>
                    </a:lnTo>
                    <a:lnTo>
                      <a:pt x="18509" y="15840"/>
                    </a:lnTo>
                    <a:lnTo>
                      <a:pt x="18616" y="15448"/>
                    </a:lnTo>
                    <a:lnTo>
                      <a:pt x="18687" y="15057"/>
                    </a:lnTo>
                    <a:lnTo>
                      <a:pt x="18687" y="14630"/>
                    </a:lnTo>
                    <a:lnTo>
                      <a:pt x="18687" y="4094"/>
                    </a:lnTo>
                    <a:lnTo>
                      <a:pt x="18687" y="3702"/>
                    </a:lnTo>
                    <a:lnTo>
                      <a:pt x="18616" y="3275"/>
                    </a:lnTo>
                    <a:lnTo>
                      <a:pt x="18509" y="2884"/>
                    </a:lnTo>
                    <a:lnTo>
                      <a:pt x="18367" y="2528"/>
                    </a:lnTo>
                    <a:lnTo>
                      <a:pt x="18225" y="2172"/>
                    </a:lnTo>
                    <a:lnTo>
                      <a:pt x="18011" y="1816"/>
                    </a:lnTo>
                    <a:lnTo>
                      <a:pt x="17762" y="1495"/>
                    </a:lnTo>
                    <a:lnTo>
                      <a:pt x="17513" y="1211"/>
                    </a:lnTo>
                    <a:lnTo>
                      <a:pt x="17228" y="961"/>
                    </a:lnTo>
                    <a:lnTo>
                      <a:pt x="16908" y="712"/>
                    </a:lnTo>
                    <a:lnTo>
                      <a:pt x="16552" y="499"/>
                    </a:lnTo>
                    <a:lnTo>
                      <a:pt x="16196" y="321"/>
                    </a:lnTo>
                    <a:lnTo>
                      <a:pt x="15840" y="178"/>
                    </a:lnTo>
                    <a:lnTo>
                      <a:pt x="15448" y="107"/>
                    </a:lnTo>
                    <a:lnTo>
                      <a:pt x="15021" y="36"/>
                    </a:lnTo>
                    <a:lnTo>
                      <a:pt x="145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11"/>
              <p:cNvSpPr/>
              <p:nvPr/>
            </p:nvSpPr>
            <p:spPr>
              <a:xfrm>
                <a:off x="4126288" y="3728900"/>
                <a:ext cx="288325" cy="249175"/>
              </a:xfrm>
              <a:custGeom>
                <a:avLst/>
                <a:gdLst/>
                <a:ahLst/>
                <a:cxnLst/>
                <a:rect l="l" t="t" r="r" b="b"/>
                <a:pathLst>
                  <a:path w="11533" h="9967" extrusionOk="0">
                    <a:moveTo>
                      <a:pt x="2812" y="0"/>
                    </a:moveTo>
                    <a:lnTo>
                      <a:pt x="2421" y="36"/>
                    </a:lnTo>
                    <a:lnTo>
                      <a:pt x="2029" y="143"/>
                    </a:lnTo>
                    <a:lnTo>
                      <a:pt x="1638" y="321"/>
                    </a:lnTo>
                    <a:lnTo>
                      <a:pt x="1317" y="499"/>
                    </a:lnTo>
                    <a:lnTo>
                      <a:pt x="1033" y="748"/>
                    </a:lnTo>
                    <a:lnTo>
                      <a:pt x="748" y="1032"/>
                    </a:lnTo>
                    <a:lnTo>
                      <a:pt x="534" y="1353"/>
                    </a:lnTo>
                    <a:lnTo>
                      <a:pt x="321" y="1709"/>
                    </a:lnTo>
                    <a:lnTo>
                      <a:pt x="178" y="2100"/>
                    </a:lnTo>
                    <a:lnTo>
                      <a:pt x="72" y="2492"/>
                    </a:lnTo>
                    <a:lnTo>
                      <a:pt x="0" y="2919"/>
                    </a:lnTo>
                    <a:lnTo>
                      <a:pt x="0" y="3382"/>
                    </a:lnTo>
                    <a:lnTo>
                      <a:pt x="0" y="3844"/>
                    </a:lnTo>
                    <a:lnTo>
                      <a:pt x="107" y="4343"/>
                    </a:lnTo>
                    <a:lnTo>
                      <a:pt x="214" y="4841"/>
                    </a:lnTo>
                    <a:lnTo>
                      <a:pt x="428" y="5339"/>
                    </a:lnTo>
                    <a:lnTo>
                      <a:pt x="677" y="5838"/>
                    </a:lnTo>
                    <a:lnTo>
                      <a:pt x="962" y="6336"/>
                    </a:lnTo>
                    <a:lnTo>
                      <a:pt x="1317" y="6834"/>
                    </a:lnTo>
                    <a:lnTo>
                      <a:pt x="1745" y="7333"/>
                    </a:lnTo>
                    <a:lnTo>
                      <a:pt x="2243" y="7831"/>
                    </a:lnTo>
                    <a:lnTo>
                      <a:pt x="2812" y="8294"/>
                    </a:lnTo>
                    <a:lnTo>
                      <a:pt x="3453" y="8721"/>
                    </a:lnTo>
                    <a:lnTo>
                      <a:pt x="4129" y="9183"/>
                    </a:lnTo>
                    <a:lnTo>
                      <a:pt x="4912" y="9575"/>
                    </a:lnTo>
                    <a:lnTo>
                      <a:pt x="5767" y="9967"/>
                    </a:lnTo>
                    <a:lnTo>
                      <a:pt x="6621" y="9575"/>
                    </a:lnTo>
                    <a:lnTo>
                      <a:pt x="7368" y="9183"/>
                    </a:lnTo>
                    <a:lnTo>
                      <a:pt x="8080" y="8721"/>
                    </a:lnTo>
                    <a:lnTo>
                      <a:pt x="8721" y="8294"/>
                    </a:lnTo>
                    <a:lnTo>
                      <a:pt x="9255" y="7831"/>
                    </a:lnTo>
                    <a:lnTo>
                      <a:pt x="9753" y="7333"/>
                    </a:lnTo>
                    <a:lnTo>
                      <a:pt x="10180" y="6834"/>
                    </a:lnTo>
                    <a:lnTo>
                      <a:pt x="10536" y="6336"/>
                    </a:lnTo>
                    <a:lnTo>
                      <a:pt x="10857" y="5838"/>
                    </a:lnTo>
                    <a:lnTo>
                      <a:pt x="11106" y="5339"/>
                    </a:lnTo>
                    <a:lnTo>
                      <a:pt x="11284" y="4841"/>
                    </a:lnTo>
                    <a:lnTo>
                      <a:pt x="11426" y="4343"/>
                    </a:lnTo>
                    <a:lnTo>
                      <a:pt x="11497" y="3844"/>
                    </a:lnTo>
                    <a:lnTo>
                      <a:pt x="11533" y="3382"/>
                    </a:lnTo>
                    <a:lnTo>
                      <a:pt x="11497" y="2919"/>
                    </a:lnTo>
                    <a:lnTo>
                      <a:pt x="11462" y="2492"/>
                    </a:lnTo>
                    <a:lnTo>
                      <a:pt x="11319" y="2100"/>
                    </a:lnTo>
                    <a:lnTo>
                      <a:pt x="11177" y="1709"/>
                    </a:lnTo>
                    <a:lnTo>
                      <a:pt x="10999" y="1353"/>
                    </a:lnTo>
                    <a:lnTo>
                      <a:pt x="10750" y="1032"/>
                    </a:lnTo>
                    <a:lnTo>
                      <a:pt x="10501" y="748"/>
                    </a:lnTo>
                    <a:lnTo>
                      <a:pt x="10180" y="499"/>
                    </a:lnTo>
                    <a:lnTo>
                      <a:pt x="9860" y="321"/>
                    </a:lnTo>
                    <a:lnTo>
                      <a:pt x="9504" y="143"/>
                    </a:lnTo>
                    <a:lnTo>
                      <a:pt x="9113" y="36"/>
                    </a:lnTo>
                    <a:lnTo>
                      <a:pt x="8685" y="0"/>
                    </a:lnTo>
                    <a:lnTo>
                      <a:pt x="8258" y="36"/>
                    </a:lnTo>
                    <a:lnTo>
                      <a:pt x="7796" y="107"/>
                    </a:lnTo>
                    <a:lnTo>
                      <a:pt x="7297" y="214"/>
                    </a:lnTo>
                    <a:lnTo>
                      <a:pt x="6799" y="427"/>
                    </a:lnTo>
                    <a:lnTo>
                      <a:pt x="6301" y="712"/>
                    </a:lnTo>
                    <a:lnTo>
                      <a:pt x="5767" y="1068"/>
                    </a:lnTo>
                    <a:lnTo>
                      <a:pt x="5233" y="712"/>
                    </a:lnTo>
                    <a:lnTo>
                      <a:pt x="4699" y="427"/>
                    </a:lnTo>
                    <a:lnTo>
                      <a:pt x="4201" y="214"/>
                    </a:lnTo>
                    <a:lnTo>
                      <a:pt x="3738" y="107"/>
                    </a:lnTo>
                    <a:lnTo>
                      <a:pt x="3275" y="36"/>
                    </a:lnTo>
                    <a:lnTo>
                      <a:pt x="28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9" name="Google Shape;599;p11"/>
            <p:cNvGrpSpPr/>
            <p:nvPr/>
          </p:nvGrpSpPr>
          <p:grpSpPr>
            <a:xfrm flipH="1">
              <a:off x="8517337" y="2250302"/>
              <a:ext cx="355949" cy="355949"/>
              <a:chOff x="616127" y="3955825"/>
              <a:chExt cx="256300" cy="256300"/>
            </a:xfrm>
          </p:grpSpPr>
          <p:sp>
            <p:nvSpPr>
              <p:cNvPr id="600" name="Google Shape;600;p11"/>
              <p:cNvSpPr/>
              <p:nvPr/>
            </p:nvSpPr>
            <p:spPr>
              <a:xfrm>
                <a:off x="616127" y="3955825"/>
                <a:ext cx="256300" cy="256300"/>
              </a:xfrm>
              <a:custGeom>
                <a:avLst/>
                <a:gdLst/>
                <a:ahLst/>
                <a:cxnLst/>
                <a:rect l="l" t="t" r="r" b="b"/>
                <a:pathLst>
                  <a:path w="10252" h="10252" extrusionOk="0">
                    <a:moveTo>
                      <a:pt x="1994" y="0"/>
                    </a:moveTo>
                    <a:lnTo>
                      <a:pt x="1780" y="36"/>
                    </a:lnTo>
                    <a:lnTo>
                      <a:pt x="1567" y="71"/>
                    </a:lnTo>
                    <a:lnTo>
                      <a:pt x="1353" y="178"/>
                    </a:lnTo>
                    <a:lnTo>
                      <a:pt x="997" y="356"/>
                    </a:lnTo>
                    <a:lnTo>
                      <a:pt x="641" y="641"/>
                    </a:lnTo>
                    <a:lnTo>
                      <a:pt x="392" y="961"/>
                    </a:lnTo>
                    <a:lnTo>
                      <a:pt x="178" y="1353"/>
                    </a:lnTo>
                    <a:lnTo>
                      <a:pt x="107" y="1566"/>
                    </a:lnTo>
                    <a:lnTo>
                      <a:pt x="36" y="1780"/>
                    </a:lnTo>
                    <a:lnTo>
                      <a:pt x="0" y="1993"/>
                    </a:lnTo>
                    <a:lnTo>
                      <a:pt x="0" y="2243"/>
                    </a:lnTo>
                    <a:lnTo>
                      <a:pt x="0" y="8009"/>
                    </a:lnTo>
                    <a:lnTo>
                      <a:pt x="0" y="8222"/>
                    </a:lnTo>
                    <a:lnTo>
                      <a:pt x="36" y="8436"/>
                    </a:lnTo>
                    <a:lnTo>
                      <a:pt x="107" y="8685"/>
                    </a:lnTo>
                    <a:lnTo>
                      <a:pt x="178" y="8863"/>
                    </a:lnTo>
                    <a:lnTo>
                      <a:pt x="392" y="9255"/>
                    </a:lnTo>
                    <a:lnTo>
                      <a:pt x="641" y="9575"/>
                    </a:lnTo>
                    <a:lnTo>
                      <a:pt x="997" y="9860"/>
                    </a:lnTo>
                    <a:lnTo>
                      <a:pt x="1353" y="10073"/>
                    </a:lnTo>
                    <a:lnTo>
                      <a:pt x="1567" y="10144"/>
                    </a:lnTo>
                    <a:lnTo>
                      <a:pt x="1780" y="10216"/>
                    </a:lnTo>
                    <a:lnTo>
                      <a:pt x="1994" y="10251"/>
                    </a:lnTo>
                    <a:lnTo>
                      <a:pt x="8223" y="10251"/>
                    </a:lnTo>
                    <a:lnTo>
                      <a:pt x="8472" y="10216"/>
                    </a:lnTo>
                    <a:lnTo>
                      <a:pt x="8685" y="10144"/>
                    </a:lnTo>
                    <a:lnTo>
                      <a:pt x="8863" y="10073"/>
                    </a:lnTo>
                    <a:lnTo>
                      <a:pt x="9255" y="9860"/>
                    </a:lnTo>
                    <a:lnTo>
                      <a:pt x="9611" y="9575"/>
                    </a:lnTo>
                    <a:lnTo>
                      <a:pt x="9860" y="9255"/>
                    </a:lnTo>
                    <a:lnTo>
                      <a:pt x="10074" y="8863"/>
                    </a:lnTo>
                    <a:lnTo>
                      <a:pt x="10145" y="8685"/>
                    </a:lnTo>
                    <a:lnTo>
                      <a:pt x="10216" y="8436"/>
                    </a:lnTo>
                    <a:lnTo>
                      <a:pt x="10252" y="8222"/>
                    </a:lnTo>
                    <a:lnTo>
                      <a:pt x="10252" y="8009"/>
                    </a:lnTo>
                    <a:lnTo>
                      <a:pt x="10252" y="2243"/>
                    </a:lnTo>
                    <a:lnTo>
                      <a:pt x="10252" y="1993"/>
                    </a:lnTo>
                    <a:lnTo>
                      <a:pt x="10216" y="1780"/>
                    </a:lnTo>
                    <a:lnTo>
                      <a:pt x="10145" y="1566"/>
                    </a:lnTo>
                    <a:lnTo>
                      <a:pt x="10074" y="1353"/>
                    </a:lnTo>
                    <a:lnTo>
                      <a:pt x="9860" y="961"/>
                    </a:lnTo>
                    <a:lnTo>
                      <a:pt x="9611" y="641"/>
                    </a:lnTo>
                    <a:lnTo>
                      <a:pt x="9255" y="356"/>
                    </a:lnTo>
                    <a:lnTo>
                      <a:pt x="8863" y="178"/>
                    </a:lnTo>
                    <a:lnTo>
                      <a:pt x="8685" y="71"/>
                    </a:lnTo>
                    <a:lnTo>
                      <a:pt x="8472" y="36"/>
                    </a:lnTo>
                    <a:lnTo>
                      <a:pt x="82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11"/>
              <p:cNvSpPr/>
              <p:nvPr/>
            </p:nvSpPr>
            <p:spPr>
              <a:xfrm>
                <a:off x="681077" y="4020775"/>
                <a:ext cx="125500" cy="125500"/>
              </a:xfrm>
              <a:custGeom>
                <a:avLst/>
                <a:gdLst/>
                <a:ahLst/>
                <a:cxnLst/>
                <a:rect l="l" t="t" r="r" b="b"/>
                <a:pathLst>
                  <a:path w="5020" h="5020" extrusionOk="0">
                    <a:moveTo>
                      <a:pt x="1709" y="0"/>
                    </a:moveTo>
                    <a:lnTo>
                      <a:pt x="1709" y="1709"/>
                    </a:lnTo>
                    <a:lnTo>
                      <a:pt x="1" y="1709"/>
                    </a:lnTo>
                    <a:lnTo>
                      <a:pt x="1" y="3311"/>
                    </a:lnTo>
                    <a:lnTo>
                      <a:pt x="1709" y="3311"/>
                    </a:lnTo>
                    <a:lnTo>
                      <a:pt x="1709" y="5019"/>
                    </a:lnTo>
                    <a:lnTo>
                      <a:pt x="3311" y="5019"/>
                    </a:lnTo>
                    <a:lnTo>
                      <a:pt x="3311" y="3311"/>
                    </a:lnTo>
                    <a:lnTo>
                      <a:pt x="5020" y="3311"/>
                    </a:lnTo>
                    <a:lnTo>
                      <a:pt x="5020" y="1709"/>
                    </a:lnTo>
                    <a:lnTo>
                      <a:pt x="3311" y="1709"/>
                    </a:lnTo>
                    <a:lnTo>
                      <a:pt x="33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2" name="Google Shape;602;p11"/>
            <p:cNvGrpSpPr/>
            <p:nvPr/>
          </p:nvGrpSpPr>
          <p:grpSpPr>
            <a:xfrm>
              <a:off x="8426947" y="3629933"/>
              <a:ext cx="355989" cy="355989"/>
              <a:chOff x="296746" y="611364"/>
              <a:chExt cx="416411" cy="416411"/>
            </a:xfrm>
          </p:grpSpPr>
          <p:sp>
            <p:nvSpPr>
              <p:cNvPr id="603" name="Google Shape;603;p11"/>
              <p:cNvSpPr/>
              <p:nvPr/>
            </p:nvSpPr>
            <p:spPr>
              <a:xfrm>
                <a:off x="296746" y="611364"/>
                <a:ext cx="416411" cy="416411"/>
              </a:xfrm>
              <a:custGeom>
                <a:avLst/>
                <a:gdLst/>
                <a:ahLst/>
                <a:cxnLst/>
                <a:rect l="l" t="t" r="r" b="b"/>
                <a:pathLst>
                  <a:path w="10252" h="10252" extrusionOk="0">
                    <a:moveTo>
                      <a:pt x="2030" y="0"/>
                    </a:moveTo>
                    <a:lnTo>
                      <a:pt x="1781" y="36"/>
                    </a:lnTo>
                    <a:lnTo>
                      <a:pt x="1567" y="71"/>
                    </a:lnTo>
                    <a:lnTo>
                      <a:pt x="1389" y="178"/>
                    </a:lnTo>
                    <a:lnTo>
                      <a:pt x="998" y="356"/>
                    </a:lnTo>
                    <a:lnTo>
                      <a:pt x="677" y="641"/>
                    </a:lnTo>
                    <a:lnTo>
                      <a:pt x="392" y="961"/>
                    </a:lnTo>
                    <a:lnTo>
                      <a:pt x="179" y="1353"/>
                    </a:lnTo>
                    <a:lnTo>
                      <a:pt x="108" y="1566"/>
                    </a:lnTo>
                    <a:lnTo>
                      <a:pt x="36" y="1780"/>
                    </a:lnTo>
                    <a:lnTo>
                      <a:pt x="1" y="1993"/>
                    </a:lnTo>
                    <a:lnTo>
                      <a:pt x="1" y="2243"/>
                    </a:lnTo>
                    <a:lnTo>
                      <a:pt x="1" y="8009"/>
                    </a:lnTo>
                    <a:lnTo>
                      <a:pt x="1" y="8222"/>
                    </a:lnTo>
                    <a:lnTo>
                      <a:pt x="36" y="8436"/>
                    </a:lnTo>
                    <a:lnTo>
                      <a:pt x="108" y="8650"/>
                    </a:lnTo>
                    <a:lnTo>
                      <a:pt x="179" y="8863"/>
                    </a:lnTo>
                    <a:lnTo>
                      <a:pt x="392" y="9255"/>
                    </a:lnTo>
                    <a:lnTo>
                      <a:pt x="677" y="9575"/>
                    </a:lnTo>
                    <a:lnTo>
                      <a:pt x="998" y="9860"/>
                    </a:lnTo>
                    <a:lnTo>
                      <a:pt x="1389" y="10073"/>
                    </a:lnTo>
                    <a:lnTo>
                      <a:pt x="1567" y="10144"/>
                    </a:lnTo>
                    <a:lnTo>
                      <a:pt x="1781" y="10216"/>
                    </a:lnTo>
                    <a:lnTo>
                      <a:pt x="2030" y="10216"/>
                    </a:lnTo>
                    <a:lnTo>
                      <a:pt x="2243" y="10251"/>
                    </a:lnTo>
                    <a:lnTo>
                      <a:pt x="8010" y="10251"/>
                    </a:lnTo>
                    <a:lnTo>
                      <a:pt x="8259" y="10216"/>
                    </a:lnTo>
                    <a:lnTo>
                      <a:pt x="8472" y="10216"/>
                    </a:lnTo>
                    <a:lnTo>
                      <a:pt x="8686" y="10144"/>
                    </a:lnTo>
                    <a:lnTo>
                      <a:pt x="8899" y="10073"/>
                    </a:lnTo>
                    <a:lnTo>
                      <a:pt x="9255" y="9860"/>
                    </a:lnTo>
                    <a:lnTo>
                      <a:pt x="9611" y="9575"/>
                    </a:lnTo>
                    <a:lnTo>
                      <a:pt x="9896" y="9255"/>
                    </a:lnTo>
                    <a:lnTo>
                      <a:pt x="10074" y="8863"/>
                    </a:lnTo>
                    <a:lnTo>
                      <a:pt x="10145" y="8650"/>
                    </a:lnTo>
                    <a:lnTo>
                      <a:pt x="10216" y="8436"/>
                    </a:lnTo>
                    <a:lnTo>
                      <a:pt x="10252" y="8222"/>
                    </a:lnTo>
                    <a:lnTo>
                      <a:pt x="10252" y="8009"/>
                    </a:lnTo>
                    <a:lnTo>
                      <a:pt x="10252" y="2243"/>
                    </a:lnTo>
                    <a:lnTo>
                      <a:pt x="10252" y="1993"/>
                    </a:lnTo>
                    <a:lnTo>
                      <a:pt x="10216" y="1780"/>
                    </a:lnTo>
                    <a:lnTo>
                      <a:pt x="10145" y="1566"/>
                    </a:lnTo>
                    <a:lnTo>
                      <a:pt x="10074" y="1353"/>
                    </a:lnTo>
                    <a:lnTo>
                      <a:pt x="9896" y="961"/>
                    </a:lnTo>
                    <a:lnTo>
                      <a:pt x="9611" y="641"/>
                    </a:lnTo>
                    <a:lnTo>
                      <a:pt x="9255" y="356"/>
                    </a:lnTo>
                    <a:lnTo>
                      <a:pt x="8899" y="178"/>
                    </a:lnTo>
                    <a:lnTo>
                      <a:pt x="8686" y="71"/>
                    </a:lnTo>
                    <a:lnTo>
                      <a:pt x="8472" y="36"/>
                    </a:lnTo>
                    <a:lnTo>
                      <a:pt x="82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11"/>
              <p:cNvSpPr/>
              <p:nvPr/>
            </p:nvSpPr>
            <p:spPr>
              <a:xfrm>
                <a:off x="296746" y="653280"/>
                <a:ext cx="416411" cy="338344"/>
              </a:xfrm>
              <a:custGeom>
                <a:avLst/>
                <a:gdLst/>
                <a:ahLst/>
                <a:cxnLst/>
                <a:rect l="l" t="t" r="r" b="b"/>
                <a:pathLst>
                  <a:path w="10252" h="8330" extrusionOk="0">
                    <a:moveTo>
                      <a:pt x="5803" y="0"/>
                    </a:moveTo>
                    <a:lnTo>
                      <a:pt x="4308" y="5695"/>
                    </a:lnTo>
                    <a:lnTo>
                      <a:pt x="3133" y="1887"/>
                    </a:lnTo>
                    <a:lnTo>
                      <a:pt x="2101" y="4236"/>
                    </a:lnTo>
                    <a:lnTo>
                      <a:pt x="1" y="4236"/>
                    </a:lnTo>
                    <a:lnTo>
                      <a:pt x="1" y="4877"/>
                    </a:lnTo>
                    <a:lnTo>
                      <a:pt x="2528" y="4877"/>
                    </a:lnTo>
                    <a:lnTo>
                      <a:pt x="3026" y="3738"/>
                    </a:lnTo>
                    <a:lnTo>
                      <a:pt x="4379" y="8045"/>
                    </a:lnTo>
                    <a:lnTo>
                      <a:pt x="5767" y="2741"/>
                    </a:lnTo>
                    <a:lnTo>
                      <a:pt x="7120" y="8329"/>
                    </a:lnTo>
                    <a:lnTo>
                      <a:pt x="8294" y="4414"/>
                    </a:lnTo>
                    <a:lnTo>
                      <a:pt x="10252" y="4414"/>
                    </a:lnTo>
                    <a:lnTo>
                      <a:pt x="10252" y="3738"/>
                    </a:lnTo>
                    <a:lnTo>
                      <a:pt x="7832" y="3738"/>
                    </a:lnTo>
                    <a:lnTo>
                      <a:pt x="7191" y="5838"/>
                    </a:lnTo>
                    <a:lnTo>
                      <a:pt x="5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5" name="Google Shape;605;p11"/>
            <p:cNvGrpSpPr/>
            <p:nvPr/>
          </p:nvGrpSpPr>
          <p:grpSpPr>
            <a:xfrm>
              <a:off x="8679699" y="1395288"/>
              <a:ext cx="355973" cy="355079"/>
              <a:chOff x="3185850" y="4486173"/>
              <a:chExt cx="565216" cy="563886"/>
            </a:xfrm>
          </p:grpSpPr>
          <p:sp>
            <p:nvSpPr>
              <p:cNvPr id="606" name="Google Shape;606;p11"/>
              <p:cNvSpPr/>
              <p:nvPr/>
            </p:nvSpPr>
            <p:spPr>
              <a:xfrm>
                <a:off x="3185850" y="4486173"/>
                <a:ext cx="565216" cy="563886"/>
              </a:xfrm>
              <a:custGeom>
                <a:avLst/>
                <a:gdLst/>
                <a:ahLst/>
                <a:cxnLst/>
                <a:rect l="l" t="t" r="r" b="b"/>
                <a:pathLst>
                  <a:path w="14879" h="14844" extrusionOk="0">
                    <a:moveTo>
                      <a:pt x="2919" y="0"/>
                    </a:moveTo>
                    <a:lnTo>
                      <a:pt x="2599" y="72"/>
                    </a:lnTo>
                    <a:lnTo>
                      <a:pt x="2314" y="143"/>
                    </a:lnTo>
                    <a:lnTo>
                      <a:pt x="1994" y="250"/>
                    </a:lnTo>
                    <a:lnTo>
                      <a:pt x="1709" y="392"/>
                    </a:lnTo>
                    <a:lnTo>
                      <a:pt x="1460" y="570"/>
                    </a:lnTo>
                    <a:lnTo>
                      <a:pt x="1211" y="748"/>
                    </a:lnTo>
                    <a:lnTo>
                      <a:pt x="961" y="961"/>
                    </a:lnTo>
                    <a:lnTo>
                      <a:pt x="748" y="1175"/>
                    </a:lnTo>
                    <a:lnTo>
                      <a:pt x="570" y="1424"/>
                    </a:lnTo>
                    <a:lnTo>
                      <a:pt x="392" y="1709"/>
                    </a:lnTo>
                    <a:lnTo>
                      <a:pt x="285" y="1994"/>
                    </a:lnTo>
                    <a:lnTo>
                      <a:pt x="178" y="2278"/>
                    </a:lnTo>
                    <a:lnTo>
                      <a:pt x="72" y="2599"/>
                    </a:lnTo>
                    <a:lnTo>
                      <a:pt x="36" y="2919"/>
                    </a:lnTo>
                    <a:lnTo>
                      <a:pt x="0" y="3239"/>
                    </a:lnTo>
                    <a:lnTo>
                      <a:pt x="0" y="11604"/>
                    </a:lnTo>
                    <a:lnTo>
                      <a:pt x="36" y="11924"/>
                    </a:lnTo>
                    <a:lnTo>
                      <a:pt x="72" y="12245"/>
                    </a:lnTo>
                    <a:lnTo>
                      <a:pt x="178" y="12565"/>
                    </a:lnTo>
                    <a:lnTo>
                      <a:pt x="285" y="12885"/>
                    </a:lnTo>
                    <a:lnTo>
                      <a:pt x="392" y="13170"/>
                    </a:lnTo>
                    <a:lnTo>
                      <a:pt x="570" y="13419"/>
                    </a:lnTo>
                    <a:lnTo>
                      <a:pt x="748" y="13669"/>
                    </a:lnTo>
                    <a:lnTo>
                      <a:pt x="961" y="13918"/>
                    </a:lnTo>
                    <a:lnTo>
                      <a:pt x="1211" y="14131"/>
                    </a:lnTo>
                    <a:lnTo>
                      <a:pt x="1460" y="14309"/>
                    </a:lnTo>
                    <a:lnTo>
                      <a:pt x="1709" y="14452"/>
                    </a:lnTo>
                    <a:lnTo>
                      <a:pt x="1994" y="14594"/>
                    </a:lnTo>
                    <a:lnTo>
                      <a:pt x="2314" y="14701"/>
                    </a:lnTo>
                    <a:lnTo>
                      <a:pt x="2599" y="14808"/>
                    </a:lnTo>
                    <a:lnTo>
                      <a:pt x="2919" y="14843"/>
                    </a:lnTo>
                    <a:lnTo>
                      <a:pt x="11960" y="14843"/>
                    </a:lnTo>
                    <a:lnTo>
                      <a:pt x="12280" y="14808"/>
                    </a:lnTo>
                    <a:lnTo>
                      <a:pt x="12601" y="14701"/>
                    </a:lnTo>
                    <a:lnTo>
                      <a:pt x="12886" y="14594"/>
                    </a:lnTo>
                    <a:lnTo>
                      <a:pt x="13170" y="14452"/>
                    </a:lnTo>
                    <a:lnTo>
                      <a:pt x="13455" y="14309"/>
                    </a:lnTo>
                    <a:lnTo>
                      <a:pt x="13704" y="14131"/>
                    </a:lnTo>
                    <a:lnTo>
                      <a:pt x="13918" y="13918"/>
                    </a:lnTo>
                    <a:lnTo>
                      <a:pt x="14131" y="13669"/>
                    </a:lnTo>
                    <a:lnTo>
                      <a:pt x="14309" y="13419"/>
                    </a:lnTo>
                    <a:lnTo>
                      <a:pt x="14487" y="13170"/>
                    </a:lnTo>
                    <a:lnTo>
                      <a:pt x="14630" y="12885"/>
                    </a:lnTo>
                    <a:lnTo>
                      <a:pt x="14736" y="12565"/>
                    </a:lnTo>
                    <a:lnTo>
                      <a:pt x="14808" y="12245"/>
                    </a:lnTo>
                    <a:lnTo>
                      <a:pt x="14843" y="11924"/>
                    </a:lnTo>
                    <a:lnTo>
                      <a:pt x="14879" y="11604"/>
                    </a:lnTo>
                    <a:lnTo>
                      <a:pt x="14879" y="3239"/>
                    </a:lnTo>
                    <a:lnTo>
                      <a:pt x="14843" y="2919"/>
                    </a:lnTo>
                    <a:lnTo>
                      <a:pt x="14808" y="2599"/>
                    </a:lnTo>
                    <a:lnTo>
                      <a:pt x="14736" y="2278"/>
                    </a:lnTo>
                    <a:lnTo>
                      <a:pt x="14630" y="1994"/>
                    </a:lnTo>
                    <a:lnTo>
                      <a:pt x="14487" y="1709"/>
                    </a:lnTo>
                    <a:lnTo>
                      <a:pt x="14309" y="1424"/>
                    </a:lnTo>
                    <a:lnTo>
                      <a:pt x="14131" y="1175"/>
                    </a:lnTo>
                    <a:lnTo>
                      <a:pt x="13918" y="961"/>
                    </a:lnTo>
                    <a:lnTo>
                      <a:pt x="13704" y="748"/>
                    </a:lnTo>
                    <a:lnTo>
                      <a:pt x="13455" y="570"/>
                    </a:lnTo>
                    <a:lnTo>
                      <a:pt x="13170" y="392"/>
                    </a:lnTo>
                    <a:lnTo>
                      <a:pt x="12886" y="250"/>
                    </a:lnTo>
                    <a:lnTo>
                      <a:pt x="12601" y="143"/>
                    </a:lnTo>
                    <a:lnTo>
                      <a:pt x="12280" y="72"/>
                    </a:lnTo>
                    <a:lnTo>
                      <a:pt x="119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11"/>
              <p:cNvSpPr/>
              <p:nvPr/>
            </p:nvSpPr>
            <p:spPr>
              <a:xfrm>
                <a:off x="3353529" y="4607849"/>
                <a:ext cx="229900" cy="342153"/>
              </a:xfrm>
              <a:custGeom>
                <a:avLst/>
                <a:gdLst/>
                <a:ahLst/>
                <a:cxnLst/>
                <a:rect l="l" t="t" r="r" b="b"/>
                <a:pathLst>
                  <a:path w="6052" h="9007" extrusionOk="0">
                    <a:moveTo>
                      <a:pt x="3026" y="1"/>
                    </a:moveTo>
                    <a:lnTo>
                      <a:pt x="2563" y="464"/>
                    </a:lnTo>
                    <a:lnTo>
                      <a:pt x="2065" y="1033"/>
                    </a:lnTo>
                    <a:lnTo>
                      <a:pt x="1531" y="1781"/>
                    </a:lnTo>
                    <a:lnTo>
                      <a:pt x="1246" y="2208"/>
                    </a:lnTo>
                    <a:lnTo>
                      <a:pt x="961" y="2670"/>
                    </a:lnTo>
                    <a:lnTo>
                      <a:pt x="712" y="3169"/>
                    </a:lnTo>
                    <a:lnTo>
                      <a:pt x="463" y="3667"/>
                    </a:lnTo>
                    <a:lnTo>
                      <a:pt x="285" y="4237"/>
                    </a:lnTo>
                    <a:lnTo>
                      <a:pt x="143" y="4770"/>
                    </a:lnTo>
                    <a:lnTo>
                      <a:pt x="36" y="5376"/>
                    </a:lnTo>
                    <a:lnTo>
                      <a:pt x="0" y="5981"/>
                    </a:lnTo>
                    <a:lnTo>
                      <a:pt x="36" y="6265"/>
                    </a:lnTo>
                    <a:lnTo>
                      <a:pt x="71" y="6586"/>
                    </a:lnTo>
                    <a:lnTo>
                      <a:pt x="143" y="6870"/>
                    </a:lnTo>
                    <a:lnTo>
                      <a:pt x="249" y="7155"/>
                    </a:lnTo>
                    <a:lnTo>
                      <a:pt x="356" y="7404"/>
                    </a:lnTo>
                    <a:lnTo>
                      <a:pt x="534" y="7654"/>
                    </a:lnTo>
                    <a:lnTo>
                      <a:pt x="712" y="7903"/>
                    </a:lnTo>
                    <a:lnTo>
                      <a:pt x="890" y="8116"/>
                    </a:lnTo>
                    <a:lnTo>
                      <a:pt x="1104" y="8294"/>
                    </a:lnTo>
                    <a:lnTo>
                      <a:pt x="1353" y="8472"/>
                    </a:lnTo>
                    <a:lnTo>
                      <a:pt x="1602" y="8615"/>
                    </a:lnTo>
                    <a:lnTo>
                      <a:pt x="1851" y="8757"/>
                    </a:lnTo>
                    <a:lnTo>
                      <a:pt x="2136" y="8864"/>
                    </a:lnTo>
                    <a:lnTo>
                      <a:pt x="2421" y="8935"/>
                    </a:lnTo>
                    <a:lnTo>
                      <a:pt x="2705" y="8971"/>
                    </a:lnTo>
                    <a:lnTo>
                      <a:pt x="3026" y="9006"/>
                    </a:lnTo>
                    <a:lnTo>
                      <a:pt x="3346" y="8971"/>
                    </a:lnTo>
                    <a:lnTo>
                      <a:pt x="3631" y="8935"/>
                    </a:lnTo>
                    <a:lnTo>
                      <a:pt x="3915" y="8864"/>
                    </a:lnTo>
                    <a:lnTo>
                      <a:pt x="4200" y="8757"/>
                    </a:lnTo>
                    <a:lnTo>
                      <a:pt x="4485" y="8615"/>
                    </a:lnTo>
                    <a:lnTo>
                      <a:pt x="4734" y="8472"/>
                    </a:lnTo>
                    <a:lnTo>
                      <a:pt x="4948" y="8294"/>
                    </a:lnTo>
                    <a:lnTo>
                      <a:pt x="5161" y="8116"/>
                    </a:lnTo>
                    <a:lnTo>
                      <a:pt x="5375" y="7903"/>
                    </a:lnTo>
                    <a:lnTo>
                      <a:pt x="5553" y="7654"/>
                    </a:lnTo>
                    <a:lnTo>
                      <a:pt x="5695" y="7404"/>
                    </a:lnTo>
                    <a:lnTo>
                      <a:pt x="5802" y="7155"/>
                    </a:lnTo>
                    <a:lnTo>
                      <a:pt x="5909" y="6870"/>
                    </a:lnTo>
                    <a:lnTo>
                      <a:pt x="5980" y="6586"/>
                    </a:lnTo>
                    <a:lnTo>
                      <a:pt x="6051" y="6265"/>
                    </a:lnTo>
                    <a:lnTo>
                      <a:pt x="6051" y="5981"/>
                    </a:lnTo>
                    <a:lnTo>
                      <a:pt x="6016" y="5376"/>
                    </a:lnTo>
                    <a:lnTo>
                      <a:pt x="5909" y="4770"/>
                    </a:lnTo>
                    <a:lnTo>
                      <a:pt x="5766" y="4237"/>
                    </a:lnTo>
                    <a:lnTo>
                      <a:pt x="5588" y="3667"/>
                    </a:lnTo>
                    <a:lnTo>
                      <a:pt x="5339" y="3169"/>
                    </a:lnTo>
                    <a:lnTo>
                      <a:pt x="5090" y="2670"/>
                    </a:lnTo>
                    <a:lnTo>
                      <a:pt x="4841" y="2208"/>
                    </a:lnTo>
                    <a:lnTo>
                      <a:pt x="4556" y="1781"/>
                    </a:lnTo>
                    <a:lnTo>
                      <a:pt x="3987" y="1033"/>
                    </a:lnTo>
                    <a:lnTo>
                      <a:pt x="3488" y="464"/>
                    </a:lnTo>
                    <a:lnTo>
                      <a:pt x="30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8" name="Google Shape;608;p11"/>
            <p:cNvSpPr/>
            <p:nvPr/>
          </p:nvSpPr>
          <p:spPr>
            <a:xfrm>
              <a:off x="563700" y="2122313"/>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9" name="Google Shape;609;p11"/>
          <p:cNvGrpSpPr/>
          <p:nvPr/>
        </p:nvGrpSpPr>
        <p:grpSpPr>
          <a:xfrm>
            <a:off x="-659153" y="4359992"/>
            <a:ext cx="9859764" cy="1431914"/>
            <a:chOff x="-582953" y="4305442"/>
            <a:chExt cx="9859764" cy="1431914"/>
          </a:xfrm>
        </p:grpSpPr>
        <p:grpSp>
          <p:nvGrpSpPr>
            <p:cNvPr id="610" name="Google Shape;610;p11"/>
            <p:cNvGrpSpPr/>
            <p:nvPr/>
          </p:nvGrpSpPr>
          <p:grpSpPr>
            <a:xfrm rot="5400000">
              <a:off x="8270097" y="4730642"/>
              <a:ext cx="1416309" cy="597119"/>
              <a:chOff x="7367961" y="5155313"/>
              <a:chExt cx="937084" cy="395103"/>
            </a:xfrm>
          </p:grpSpPr>
          <p:sp>
            <p:nvSpPr>
              <p:cNvPr id="611" name="Google Shape;611;p11"/>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11"/>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11"/>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11"/>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1"/>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11"/>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11"/>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11"/>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1"/>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11"/>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11"/>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11"/>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11"/>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11"/>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11"/>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11"/>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11"/>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11"/>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11"/>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11"/>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11"/>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11"/>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11"/>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11"/>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11"/>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11"/>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11"/>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11"/>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11"/>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11"/>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11"/>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11"/>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3" name="Google Shape;643;p11"/>
            <p:cNvGrpSpPr/>
            <p:nvPr/>
          </p:nvGrpSpPr>
          <p:grpSpPr>
            <a:xfrm>
              <a:off x="-582953" y="4305442"/>
              <a:ext cx="1416309" cy="597119"/>
              <a:chOff x="7367961" y="5155313"/>
              <a:chExt cx="937084" cy="395103"/>
            </a:xfrm>
          </p:grpSpPr>
          <p:sp>
            <p:nvSpPr>
              <p:cNvPr id="644" name="Google Shape;644;p11"/>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11"/>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11"/>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11"/>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11"/>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11"/>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11"/>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11"/>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11"/>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11"/>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11"/>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1"/>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11"/>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1"/>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11"/>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11"/>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11"/>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11"/>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11"/>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1"/>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11"/>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11"/>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1"/>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1"/>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11"/>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1"/>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1"/>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1"/>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11"/>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11"/>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11"/>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11"/>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3"/>
        </a:solidFill>
        <a:effectLst/>
      </p:bgPr>
    </p:bg>
    <p:spTree>
      <p:nvGrpSpPr>
        <p:cNvPr id="676" name="Shape 6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677" name="Shape 677"/>
        <p:cNvGrpSpPr/>
        <p:nvPr/>
      </p:nvGrpSpPr>
      <p:grpSpPr>
        <a:xfrm>
          <a:off x="0" y="0"/>
          <a:ext cx="0" cy="0"/>
          <a:chOff x="0" y="0"/>
          <a:chExt cx="0" cy="0"/>
        </a:xfrm>
      </p:grpSpPr>
      <p:sp>
        <p:nvSpPr>
          <p:cNvPr id="678" name="Google Shape;678;p13"/>
          <p:cNvSpPr/>
          <p:nvPr/>
        </p:nvSpPr>
        <p:spPr>
          <a:xfrm>
            <a:off x="7815660" y="4604000"/>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13"/>
          <p:cNvSpPr txBox="1"/>
          <p:nvPr>
            <p:ph type="title"/>
          </p:nvPr>
        </p:nvSpPr>
        <p:spPr>
          <a:xfrm>
            <a:off x="717750" y="445025"/>
            <a:ext cx="7708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680" name="Google Shape;680;p13"/>
          <p:cNvGrpSpPr/>
          <p:nvPr/>
        </p:nvGrpSpPr>
        <p:grpSpPr>
          <a:xfrm rot="5400000" flipH="1">
            <a:off x="8197161" y="4417205"/>
            <a:ext cx="1416309" cy="597119"/>
            <a:chOff x="7367961" y="5155313"/>
            <a:chExt cx="937084" cy="395103"/>
          </a:xfrm>
        </p:grpSpPr>
        <p:sp>
          <p:nvSpPr>
            <p:cNvPr id="681" name="Google Shape;681;p13"/>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3"/>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3"/>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13"/>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3"/>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13"/>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3"/>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3"/>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13"/>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13"/>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13"/>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3"/>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3"/>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13"/>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13"/>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13"/>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3"/>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3"/>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3"/>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3"/>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3"/>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13"/>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13"/>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13"/>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13"/>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13"/>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13"/>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13"/>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13"/>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13"/>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13"/>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13"/>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3" name="Google Shape;713;p13"/>
          <p:cNvGrpSpPr/>
          <p:nvPr/>
        </p:nvGrpSpPr>
        <p:grpSpPr>
          <a:xfrm>
            <a:off x="7453850" y="3521370"/>
            <a:ext cx="1575862" cy="1448580"/>
            <a:chOff x="7453850" y="3521370"/>
            <a:chExt cx="1575862" cy="1448580"/>
          </a:xfrm>
        </p:grpSpPr>
        <p:grpSp>
          <p:nvGrpSpPr>
            <p:cNvPr id="714" name="Google Shape;714;p13"/>
            <p:cNvGrpSpPr/>
            <p:nvPr/>
          </p:nvGrpSpPr>
          <p:grpSpPr>
            <a:xfrm>
              <a:off x="8673722" y="3521370"/>
              <a:ext cx="355989" cy="355989"/>
              <a:chOff x="296746" y="611364"/>
              <a:chExt cx="416411" cy="416411"/>
            </a:xfrm>
          </p:grpSpPr>
          <p:sp>
            <p:nvSpPr>
              <p:cNvPr id="715" name="Google Shape;715;p13"/>
              <p:cNvSpPr/>
              <p:nvPr/>
            </p:nvSpPr>
            <p:spPr>
              <a:xfrm>
                <a:off x="296746" y="611364"/>
                <a:ext cx="416411" cy="416411"/>
              </a:xfrm>
              <a:custGeom>
                <a:avLst/>
                <a:gdLst/>
                <a:ahLst/>
                <a:cxnLst/>
                <a:rect l="l" t="t" r="r" b="b"/>
                <a:pathLst>
                  <a:path w="10252" h="10252" extrusionOk="0">
                    <a:moveTo>
                      <a:pt x="2030" y="0"/>
                    </a:moveTo>
                    <a:lnTo>
                      <a:pt x="1781" y="36"/>
                    </a:lnTo>
                    <a:lnTo>
                      <a:pt x="1567" y="71"/>
                    </a:lnTo>
                    <a:lnTo>
                      <a:pt x="1389" y="178"/>
                    </a:lnTo>
                    <a:lnTo>
                      <a:pt x="998" y="356"/>
                    </a:lnTo>
                    <a:lnTo>
                      <a:pt x="677" y="641"/>
                    </a:lnTo>
                    <a:lnTo>
                      <a:pt x="392" y="961"/>
                    </a:lnTo>
                    <a:lnTo>
                      <a:pt x="179" y="1353"/>
                    </a:lnTo>
                    <a:lnTo>
                      <a:pt x="108" y="1566"/>
                    </a:lnTo>
                    <a:lnTo>
                      <a:pt x="36" y="1780"/>
                    </a:lnTo>
                    <a:lnTo>
                      <a:pt x="1" y="1993"/>
                    </a:lnTo>
                    <a:lnTo>
                      <a:pt x="1" y="2243"/>
                    </a:lnTo>
                    <a:lnTo>
                      <a:pt x="1" y="8009"/>
                    </a:lnTo>
                    <a:lnTo>
                      <a:pt x="1" y="8222"/>
                    </a:lnTo>
                    <a:lnTo>
                      <a:pt x="36" y="8436"/>
                    </a:lnTo>
                    <a:lnTo>
                      <a:pt x="108" y="8650"/>
                    </a:lnTo>
                    <a:lnTo>
                      <a:pt x="179" y="8863"/>
                    </a:lnTo>
                    <a:lnTo>
                      <a:pt x="392" y="9255"/>
                    </a:lnTo>
                    <a:lnTo>
                      <a:pt x="677" y="9575"/>
                    </a:lnTo>
                    <a:lnTo>
                      <a:pt x="998" y="9860"/>
                    </a:lnTo>
                    <a:lnTo>
                      <a:pt x="1389" y="10073"/>
                    </a:lnTo>
                    <a:lnTo>
                      <a:pt x="1567" y="10144"/>
                    </a:lnTo>
                    <a:lnTo>
                      <a:pt x="1781" y="10216"/>
                    </a:lnTo>
                    <a:lnTo>
                      <a:pt x="2030" y="10216"/>
                    </a:lnTo>
                    <a:lnTo>
                      <a:pt x="2243" y="10251"/>
                    </a:lnTo>
                    <a:lnTo>
                      <a:pt x="8010" y="10251"/>
                    </a:lnTo>
                    <a:lnTo>
                      <a:pt x="8259" y="10216"/>
                    </a:lnTo>
                    <a:lnTo>
                      <a:pt x="8472" y="10216"/>
                    </a:lnTo>
                    <a:lnTo>
                      <a:pt x="8686" y="10144"/>
                    </a:lnTo>
                    <a:lnTo>
                      <a:pt x="8899" y="10073"/>
                    </a:lnTo>
                    <a:lnTo>
                      <a:pt x="9255" y="9860"/>
                    </a:lnTo>
                    <a:lnTo>
                      <a:pt x="9611" y="9575"/>
                    </a:lnTo>
                    <a:lnTo>
                      <a:pt x="9896" y="9255"/>
                    </a:lnTo>
                    <a:lnTo>
                      <a:pt x="10074" y="8863"/>
                    </a:lnTo>
                    <a:lnTo>
                      <a:pt x="10145" y="8650"/>
                    </a:lnTo>
                    <a:lnTo>
                      <a:pt x="10216" y="8436"/>
                    </a:lnTo>
                    <a:lnTo>
                      <a:pt x="10252" y="8222"/>
                    </a:lnTo>
                    <a:lnTo>
                      <a:pt x="10252" y="8009"/>
                    </a:lnTo>
                    <a:lnTo>
                      <a:pt x="10252" y="2243"/>
                    </a:lnTo>
                    <a:lnTo>
                      <a:pt x="10252" y="1993"/>
                    </a:lnTo>
                    <a:lnTo>
                      <a:pt x="10216" y="1780"/>
                    </a:lnTo>
                    <a:lnTo>
                      <a:pt x="10145" y="1566"/>
                    </a:lnTo>
                    <a:lnTo>
                      <a:pt x="10074" y="1353"/>
                    </a:lnTo>
                    <a:lnTo>
                      <a:pt x="9896" y="961"/>
                    </a:lnTo>
                    <a:lnTo>
                      <a:pt x="9611" y="641"/>
                    </a:lnTo>
                    <a:lnTo>
                      <a:pt x="9255" y="356"/>
                    </a:lnTo>
                    <a:lnTo>
                      <a:pt x="8899" y="178"/>
                    </a:lnTo>
                    <a:lnTo>
                      <a:pt x="8686" y="71"/>
                    </a:lnTo>
                    <a:lnTo>
                      <a:pt x="8472" y="36"/>
                    </a:lnTo>
                    <a:lnTo>
                      <a:pt x="82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13"/>
              <p:cNvSpPr/>
              <p:nvPr/>
            </p:nvSpPr>
            <p:spPr>
              <a:xfrm>
                <a:off x="296746" y="653280"/>
                <a:ext cx="416411" cy="338344"/>
              </a:xfrm>
              <a:custGeom>
                <a:avLst/>
                <a:gdLst/>
                <a:ahLst/>
                <a:cxnLst/>
                <a:rect l="l" t="t" r="r" b="b"/>
                <a:pathLst>
                  <a:path w="10252" h="8330" extrusionOk="0">
                    <a:moveTo>
                      <a:pt x="5803" y="0"/>
                    </a:moveTo>
                    <a:lnTo>
                      <a:pt x="4308" y="5695"/>
                    </a:lnTo>
                    <a:lnTo>
                      <a:pt x="3133" y="1887"/>
                    </a:lnTo>
                    <a:lnTo>
                      <a:pt x="2101" y="4236"/>
                    </a:lnTo>
                    <a:lnTo>
                      <a:pt x="1" y="4236"/>
                    </a:lnTo>
                    <a:lnTo>
                      <a:pt x="1" y="4877"/>
                    </a:lnTo>
                    <a:lnTo>
                      <a:pt x="2528" y="4877"/>
                    </a:lnTo>
                    <a:lnTo>
                      <a:pt x="3026" y="3738"/>
                    </a:lnTo>
                    <a:lnTo>
                      <a:pt x="4379" y="8045"/>
                    </a:lnTo>
                    <a:lnTo>
                      <a:pt x="5767" y="2741"/>
                    </a:lnTo>
                    <a:lnTo>
                      <a:pt x="7120" y="8329"/>
                    </a:lnTo>
                    <a:lnTo>
                      <a:pt x="8294" y="4414"/>
                    </a:lnTo>
                    <a:lnTo>
                      <a:pt x="10252" y="4414"/>
                    </a:lnTo>
                    <a:lnTo>
                      <a:pt x="10252" y="3738"/>
                    </a:lnTo>
                    <a:lnTo>
                      <a:pt x="7832" y="3738"/>
                    </a:lnTo>
                    <a:lnTo>
                      <a:pt x="7191" y="5838"/>
                    </a:lnTo>
                    <a:lnTo>
                      <a:pt x="5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17" name="Google Shape;717;p13"/>
            <p:cNvSpPr/>
            <p:nvPr/>
          </p:nvSpPr>
          <p:spPr>
            <a:xfrm>
              <a:off x="7453850" y="4820425"/>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718" name="Shape 718"/>
        <p:cNvGrpSpPr/>
        <p:nvPr/>
      </p:nvGrpSpPr>
      <p:grpSpPr>
        <a:xfrm>
          <a:off x="0" y="0"/>
          <a:ext cx="0" cy="0"/>
          <a:chOff x="0" y="0"/>
          <a:chExt cx="0" cy="0"/>
        </a:xfrm>
      </p:grpSpPr>
      <p:sp>
        <p:nvSpPr>
          <p:cNvPr id="719" name="Google Shape;719;p14"/>
          <p:cNvSpPr txBox="1"/>
          <p:nvPr>
            <p:ph type="title"/>
          </p:nvPr>
        </p:nvSpPr>
        <p:spPr>
          <a:xfrm>
            <a:off x="717750" y="445025"/>
            <a:ext cx="7708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20" name="Google Shape;720;p14"/>
          <p:cNvSpPr/>
          <p:nvPr/>
        </p:nvSpPr>
        <p:spPr>
          <a:xfrm rot="5400000">
            <a:off x="-1981180" y="5200319"/>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21" name="Google Shape;721;p14"/>
          <p:cNvGrpSpPr/>
          <p:nvPr/>
        </p:nvGrpSpPr>
        <p:grpSpPr>
          <a:xfrm>
            <a:off x="114291" y="3196157"/>
            <a:ext cx="1066129" cy="1833054"/>
            <a:chOff x="114291" y="3196157"/>
            <a:chExt cx="1066129" cy="1833054"/>
          </a:xfrm>
        </p:grpSpPr>
        <p:sp>
          <p:nvSpPr>
            <p:cNvPr id="722" name="Google Shape;722;p14"/>
            <p:cNvSpPr/>
            <p:nvPr/>
          </p:nvSpPr>
          <p:spPr>
            <a:xfrm flipH="1">
              <a:off x="713228" y="4735005"/>
              <a:ext cx="467192" cy="294207"/>
            </a:xfrm>
            <a:custGeom>
              <a:avLst/>
              <a:gdLst/>
              <a:ahLst/>
              <a:cxnLst/>
              <a:rect l="l" t="t" r="r" b="b"/>
              <a:pathLst>
                <a:path w="6728" h="4237" extrusionOk="0">
                  <a:moveTo>
                    <a:pt x="3382" y="1"/>
                  </a:moveTo>
                  <a:lnTo>
                    <a:pt x="3310" y="37"/>
                  </a:lnTo>
                  <a:lnTo>
                    <a:pt x="3275" y="72"/>
                  </a:lnTo>
                  <a:lnTo>
                    <a:pt x="2492" y="2813"/>
                  </a:lnTo>
                  <a:lnTo>
                    <a:pt x="1780" y="1247"/>
                  </a:lnTo>
                  <a:lnTo>
                    <a:pt x="1744" y="1176"/>
                  </a:lnTo>
                  <a:lnTo>
                    <a:pt x="1637" y="1176"/>
                  </a:lnTo>
                  <a:lnTo>
                    <a:pt x="1602" y="1247"/>
                  </a:lnTo>
                  <a:lnTo>
                    <a:pt x="1210" y="2065"/>
                  </a:lnTo>
                  <a:lnTo>
                    <a:pt x="107" y="2065"/>
                  </a:lnTo>
                  <a:lnTo>
                    <a:pt x="36" y="2101"/>
                  </a:lnTo>
                  <a:lnTo>
                    <a:pt x="0" y="2172"/>
                  </a:lnTo>
                  <a:lnTo>
                    <a:pt x="36" y="2243"/>
                  </a:lnTo>
                  <a:lnTo>
                    <a:pt x="107" y="2279"/>
                  </a:lnTo>
                  <a:lnTo>
                    <a:pt x="1281" y="2279"/>
                  </a:lnTo>
                  <a:lnTo>
                    <a:pt x="1317" y="2243"/>
                  </a:lnTo>
                  <a:lnTo>
                    <a:pt x="1353" y="2208"/>
                  </a:lnTo>
                  <a:lnTo>
                    <a:pt x="1673" y="1531"/>
                  </a:lnTo>
                  <a:lnTo>
                    <a:pt x="2385" y="3204"/>
                  </a:lnTo>
                  <a:lnTo>
                    <a:pt x="2456" y="3240"/>
                  </a:lnTo>
                  <a:lnTo>
                    <a:pt x="2563" y="3240"/>
                  </a:lnTo>
                  <a:lnTo>
                    <a:pt x="2598" y="3169"/>
                  </a:lnTo>
                  <a:lnTo>
                    <a:pt x="3382" y="535"/>
                  </a:lnTo>
                  <a:lnTo>
                    <a:pt x="4378" y="4165"/>
                  </a:lnTo>
                  <a:lnTo>
                    <a:pt x="4414" y="4201"/>
                  </a:lnTo>
                  <a:lnTo>
                    <a:pt x="4449" y="4237"/>
                  </a:lnTo>
                  <a:lnTo>
                    <a:pt x="4485" y="4237"/>
                  </a:lnTo>
                  <a:lnTo>
                    <a:pt x="4521" y="4201"/>
                  </a:lnTo>
                  <a:lnTo>
                    <a:pt x="4556" y="4165"/>
                  </a:lnTo>
                  <a:lnTo>
                    <a:pt x="5054" y="2243"/>
                  </a:lnTo>
                  <a:lnTo>
                    <a:pt x="6621" y="2243"/>
                  </a:lnTo>
                  <a:lnTo>
                    <a:pt x="6692" y="2208"/>
                  </a:lnTo>
                  <a:lnTo>
                    <a:pt x="6727" y="2137"/>
                  </a:lnTo>
                  <a:lnTo>
                    <a:pt x="6692" y="2030"/>
                  </a:lnTo>
                  <a:lnTo>
                    <a:pt x="4912" y="2030"/>
                  </a:lnTo>
                  <a:lnTo>
                    <a:pt x="4876" y="2101"/>
                  </a:lnTo>
                  <a:lnTo>
                    <a:pt x="4449" y="3703"/>
                  </a:lnTo>
                  <a:lnTo>
                    <a:pt x="3488" y="72"/>
                  </a:lnTo>
                  <a:lnTo>
                    <a:pt x="3453" y="37"/>
                  </a:lnTo>
                  <a:lnTo>
                    <a:pt x="33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23" name="Google Shape;723;p14"/>
            <p:cNvGrpSpPr/>
            <p:nvPr/>
          </p:nvGrpSpPr>
          <p:grpSpPr>
            <a:xfrm>
              <a:off x="114291" y="3196157"/>
              <a:ext cx="467200" cy="468075"/>
              <a:chOff x="4036413" y="3603425"/>
              <a:chExt cx="467200" cy="468075"/>
            </a:xfrm>
          </p:grpSpPr>
          <p:sp>
            <p:nvSpPr>
              <p:cNvPr id="724" name="Google Shape;724;p14"/>
              <p:cNvSpPr/>
              <p:nvPr/>
            </p:nvSpPr>
            <p:spPr>
              <a:xfrm>
                <a:off x="4036413" y="3603425"/>
                <a:ext cx="467200" cy="468075"/>
              </a:xfrm>
              <a:custGeom>
                <a:avLst/>
                <a:gdLst/>
                <a:ahLst/>
                <a:cxnLst/>
                <a:rect l="l" t="t" r="r" b="b"/>
                <a:pathLst>
                  <a:path w="18688" h="18723" extrusionOk="0">
                    <a:moveTo>
                      <a:pt x="4094" y="0"/>
                    </a:moveTo>
                    <a:lnTo>
                      <a:pt x="3667" y="36"/>
                    </a:lnTo>
                    <a:lnTo>
                      <a:pt x="3275" y="107"/>
                    </a:lnTo>
                    <a:lnTo>
                      <a:pt x="2884" y="178"/>
                    </a:lnTo>
                    <a:lnTo>
                      <a:pt x="2492" y="321"/>
                    </a:lnTo>
                    <a:lnTo>
                      <a:pt x="2136" y="499"/>
                    </a:lnTo>
                    <a:lnTo>
                      <a:pt x="1816" y="712"/>
                    </a:lnTo>
                    <a:lnTo>
                      <a:pt x="1495" y="961"/>
                    </a:lnTo>
                    <a:lnTo>
                      <a:pt x="1211" y="1211"/>
                    </a:lnTo>
                    <a:lnTo>
                      <a:pt x="926" y="1495"/>
                    </a:lnTo>
                    <a:lnTo>
                      <a:pt x="712" y="1816"/>
                    </a:lnTo>
                    <a:lnTo>
                      <a:pt x="499" y="2172"/>
                    </a:lnTo>
                    <a:lnTo>
                      <a:pt x="321" y="2528"/>
                    </a:lnTo>
                    <a:lnTo>
                      <a:pt x="178" y="2884"/>
                    </a:lnTo>
                    <a:lnTo>
                      <a:pt x="72" y="3275"/>
                    </a:lnTo>
                    <a:lnTo>
                      <a:pt x="36" y="3702"/>
                    </a:lnTo>
                    <a:lnTo>
                      <a:pt x="0" y="4094"/>
                    </a:lnTo>
                    <a:lnTo>
                      <a:pt x="0" y="14630"/>
                    </a:lnTo>
                    <a:lnTo>
                      <a:pt x="36" y="15057"/>
                    </a:lnTo>
                    <a:lnTo>
                      <a:pt x="72" y="15448"/>
                    </a:lnTo>
                    <a:lnTo>
                      <a:pt x="178" y="15840"/>
                    </a:lnTo>
                    <a:lnTo>
                      <a:pt x="321" y="16231"/>
                    </a:lnTo>
                    <a:lnTo>
                      <a:pt x="499" y="16587"/>
                    </a:lnTo>
                    <a:lnTo>
                      <a:pt x="712" y="16908"/>
                    </a:lnTo>
                    <a:lnTo>
                      <a:pt x="926" y="17228"/>
                    </a:lnTo>
                    <a:lnTo>
                      <a:pt x="1211" y="17513"/>
                    </a:lnTo>
                    <a:lnTo>
                      <a:pt x="1495" y="17798"/>
                    </a:lnTo>
                    <a:lnTo>
                      <a:pt x="1816" y="18011"/>
                    </a:lnTo>
                    <a:lnTo>
                      <a:pt x="2136" y="18225"/>
                    </a:lnTo>
                    <a:lnTo>
                      <a:pt x="2492" y="18403"/>
                    </a:lnTo>
                    <a:lnTo>
                      <a:pt x="2884" y="18545"/>
                    </a:lnTo>
                    <a:lnTo>
                      <a:pt x="3275" y="18616"/>
                    </a:lnTo>
                    <a:lnTo>
                      <a:pt x="3667" y="18687"/>
                    </a:lnTo>
                    <a:lnTo>
                      <a:pt x="4094" y="18723"/>
                    </a:lnTo>
                    <a:lnTo>
                      <a:pt x="14594" y="18723"/>
                    </a:lnTo>
                    <a:lnTo>
                      <a:pt x="15021" y="18687"/>
                    </a:lnTo>
                    <a:lnTo>
                      <a:pt x="15448" y="18616"/>
                    </a:lnTo>
                    <a:lnTo>
                      <a:pt x="15840" y="18545"/>
                    </a:lnTo>
                    <a:lnTo>
                      <a:pt x="16196" y="18403"/>
                    </a:lnTo>
                    <a:lnTo>
                      <a:pt x="16552" y="18225"/>
                    </a:lnTo>
                    <a:lnTo>
                      <a:pt x="16908" y="18011"/>
                    </a:lnTo>
                    <a:lnTo>
                      <a:pt x="17228" y="17798"/>
                    </a:lnTo>
                    <a:lnTo>
                      <a:pt x="17513" y="17513"/>
                    </a:lnTo>
                    <a:lnTo>
                      <a:pt x="17762" y="17228"/>
                    </a:lnTo>
                    <a:lnTo>
                      <a:pt x="18011" y="16908"/>
                    </a:lnTo>
                    <a:lnTo>
                      <a:pt x="18225" y="16587"/>
                    </a:lnTo>
                    <a:lnTo>
                      <a:pt x="18367" y="16231"/>
                    </a:lnTo>
                    <a:lnTo>
                      <a:pt x="18509" y="15840"/>
                    </a:lnTo>
                    <a:lnTo>
                      <a:pt x="18616" y="15448"/>
                    </a:lnTo>
                    <a:lnTo>
                      <a:pt x="18687" y="15057"/>
                    </a:lnTo>
                    <a:lnTo>
                      <a:pt x="18687" y="14630"/>
                    </a:lnTo>
                    <a:lnTo>
                      <a:pt x="18687" y="4094"/>
                    </a:lnTo>
                    <a:lnTo>
                      <a:pt x="18687" y="3702"/>
                    </a:lnTo>
                    <a:lnTo>
                      <a:pt x="18616" y="3275"/>
                    </a:lnTo>
                    <a:lnTo>
                      <a:pt x="18509" y="2884"/>
                    </a:lnTo>
                    <a:lnTo>
                      <a:pt x="18367" y="2528"/>
                    </a:lnTo>
                    <a:lnTo>
                      <a:pt x="18225" y="2172"/>
                    </a:lnTo>
                    <a:lnTo>
                      <a:pt x="18011" y="1816"/>
                    </a:lnTo>
                    <a:lnTo>
                      <a:pt x="17762" y="1495"/>
                    </a:lnTo>
                    <a:lnTo>
                      <a:pt x="17513" y="1211"/>
                    </a:lnTo>
                    <a:lnTo>
                      <a:pt x="17228" y="961"/>
                    </a:lnTo>
                    <a:lnTo>
                      <a:pt x="16908" y="712"/>
                    </a:lnTo>
                    <a:lnTo>
                      <a:pt x="16552" y="499"/>
                    </a:lnTo>
                    <a:lnTo>
                      <a:pt x="16196" y="321"/>
                    </a:lnTo>
                    <a:lnTo>
                      <a:pt x="15840" y="178"/>
                    </a:lnTo>
                    <a:lnTo>
                      <a:pt x="15448" y="107"/>
                    </a:lnTo>
                    <a:lnTo>
                      <a:pt x="15021" y="36"/>
                    </a:lnTo>
                    <a:lnTo>
                      <a:pt x="145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14"/>
              <p:cNvSpPr/>
              <p:nvPr/>
            </p:nvSpPr>
            <p:spPr>
              <a:xfrm>
                <a:off x="4126288" y="3728900"/>
                <a:ext cx="288325" cy="249175"/>
              </a:xfrm>
              <a:custGeom>
                <a:avLst/>
                <a:gdLst/>
                <a:ahLst/>
                <a:cxnLst/>
                <a:rect l="l" t="t" r="r" b="b"/>
                <a:pathLst>
                  <a:path w="11533" h="9967" extrusionOk="0">
                    <a:moveTo>
                      <a:pt x="2812" y="0"/>
                    </a:moveTo>
                    <a:lnTo>
                      <a:pt x="2421" y="36"/>
                    </a:lnTo>
                    <a:lnTo>
                      <a:pt x="2029" y="143"/>
                    </a:lnTo>
                    <a:lnTo>
                      <a:pt x="1638" y="321"/>
                    </a:lnTo>
                    <a:lnTo>
                      <a:pt x="1317" y="499"/>
                    </a:lnTo>
                    <a:lnTo>
                      <a:pt x="1033" y="748"/>
                    </a:lnTo>
                    <a:lnTo>
                      <a:pt x="748" y="1032"/>
                    </a:lnTo>
                    <a:lnTo>
                      <a:pt x="534" y="1353"/>
                    </a:lnTo>
                    <a:lnTo>
                      <a:pt x="321" y="1709"/>
                    </a:lnTo>
                    <a:lnTo>
                      <a:pt x="178" y="2100"/>
                    </a:lnTo>
                    <a:lnTo>
                      <a:pt x="72" y="2492"/>
                    </a:lnTo>
                    <a:lnTo>
                      <a:pt x="0" y="2919"/>
                    </a:lnTo>
                    <a:lnTo>
                      <a:pt x="0" y="3382"/>
                    </a:lnTo>
                    <a:lnTo>
                      <a:pt x="0" y="3844"/>
                    </a:lnTo>
                    <a:lnTo>
                      <a:pt x="107" y="4343"/>
                    </a:lnTo>
                    <a:lnTo>
                      <a:pt x="214" y="4841"/>
                    </a:lnTo>
                    <a:lnTo>
                      <a:pt x="428" y="5339"/>
                    </a:lnTo>
                    <a:lnTo>
                      <a:pt x="677" y="5838"/>
                    </a:lnTo>
                    <a:lnTo>
                      <a:pt x="962" y="6336"/>
                    </a:lnTo>
                    <a:lnTo>
                      <a:pt x="1317" y="6834"/>
                    </a:lnTo>
                    <a:lnTo>
                      <a:pt x="1745" y="7333"/>
                    </a:lnTo>
                    <a:lnTo>
                      <a:pt x="2243" y="7831"/>
                    </a:lnTo>
                    <a:lnTo>
                      <a:pt x="2812" y="8294"/>
                    </a:lnTo>
                    <a:lnTo>
                      <a:pt x="3453" y="8721"/>
                    </a:lnTo>
                    <a:lnTo>
                      <a:pt x="4129" y="9183"/>
                    </a:lnTo>
                    <a:lnTo>
                      <a:pt x="4912" y="9575"/>
                    </a:lnTo>
                    <a:lnTo>
                      <a:pt x="5767" y="9967"/>
                    </a:lnTo>
                    <a:lnTo>
                      <a:pt x="6621" y="9575"/>
                    </a:lnTo>
                    <a:lnTo>
                      <a:pt x="7368" y="9183"/>
                    </a:lnTo>
                    <a:lnTo>
                      <a:pt x="8080" y="8721"/>
                    </a:lnTo>
                    <a:lnTo>
                      <a:pt x="8721" y="8294"/>
                    </a:lnTo>
                    <a:lnTo>
                      <a:pt x="9255" y="7831"/>
                    </a:lnTo>
                    <a:lnTo>
                      <a:pt x="9753" y="7333"/>
                    </a:lnTo>
                    <a:lnTo>
                      <a:pt x="10180" y="6834"/>
                    </a:lnTo>
                    <a:lnTo>
                      <a:pt x="10536" y="6336"/>
                    </a:lnTo>
                    <a:lnTo>
                      <a:pt x="10857" y="5838"/>
                    </a:lnTo>
                    <a:lnTo>
                      <a:pt x="11106" y="5339"/>
                    </a:lnTo>
                    <a:lnTo>
                      <a:pt x="11284" y="4841"/>
                    </a:lnTo>
                    <a:lnTo>
                      <a:pt x="11426" y="4343"/>
                    </a:lnTo>
                    <a:lnTo>
                      <a:pt x="11497" y="3844"/>
                    </a:lnTo>
                    <a:lnTo>
                      <a:pt x="11533" y="3382"/>
                    </a:lnTo>
                    <a:lnTo>
                      <a:pt x="11497" y="2919"/>
                    </a:lnTo>
                    <a:lnTo>
                      <a:pt x="11462" y="2492"/>
                    </a:lnTo>
                    <a:lnTo>
                      <a:pt x="11319" y="2100"/>
                    </a:lnTo>
                    <a:lnTo>
                      <a:pt x="11177" y="1709"/>
                    </a:lnTo>
                    <a:lnTo>
                      <a:pt x="10999" y="1353"/>
                    </a:lnTo>
                    <a:lnTo>
                      <a:pt x="10750" y="1032"/>
                    </a:lnTo>
                    <a:lnTo>
                      <a:pt x="10501" y="748"/>
                    </a:lnTo>
                    <a:lnTo>
                      <a:pt x="10180" y="499"/>
                    </a:lnTo>
                    <a:lnTo>
                      <a:pt x="9860" y="321"/>
                    </a:lnTo>
                    <a:lnTo>
                      <a:pt x="9504" y="143"/>
                    </a:lnTo>
                    <a:lnTo>
                      <a:pt x="9113" y="36"/>
                    </a:lnTo>
                    <a:lnTo>
                      <a:pt x="8685" y="0"/>
                    </a:lnTo>
                    <a:lnTo>
                      <a:pt x="8258" y="36"/>
                    </a:lnTo>
                    <a:lnTo>
                      <a:pt x="7796" y="107"/>
                    </a:lnTo>
                    <a:lnTo>
                      <a:pt x="7297" y="214"/>
                    </a:lnTo>
                    <a:lnTo>
                      <a:pt x="6799" y="427"/>
                    </a:lnTo>
                    <a:lnTo>
                      <a:pt x="6301" y="712"/>
                    </a:lnTo>
                    <a:lnTo>
                      <a:pt x="5767" y="1068"/>
                    </a:lnTo>
                    <a:lnTo>
                      <a:pt x="5233" y="712"/>
                    </a:lnTo>
                    <a:lnTo>
                      <a:pt x="4699" y="427"/>
                    </a:lnTo>
                    <a:lnTo>
                      <a:pt x="4201" y="214"/>
                    </a:lnTo>
                    <a:lnTo>
                      <a:pt x="3738" y="107"/>
                    </a:lnTo>
                    <a:lnTo>
                      <a:pt x="3275" y="36"/>
                    </a:lnTo>
                    <a:lnTo>
                      <a:pt x="28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26" name="Google Shape;726;p14"/>
          <p:cNvGrpSpPr/>
          <p:nvPr/>
        </p:nvGrpSpPr>
        <p:grpSpPr>
          <a:xfrm rot="10800000">
            <a:off x="-856327" y="3982534"/>
            <a:ext cx="1416309" cy="597119"/>
            <a:chOff x="7367961" y="5155313"/>
            <a:chExt cx="937084" cy="395103"/>
          </a:xfrm>
        </p:grpSpPr>
        <p:sp>
          <p:nvSpPr>
            <p:cNvPr id="727" name="Google Shape;727;p14"/>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14"/>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14"/>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14"/>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14"/>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14"/>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14"/>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4"/>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4"/>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14"/>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14"/>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14"/>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14"/>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14"/>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14"/>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14"/>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14"/>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14"/>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14"/>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14"/>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14"/>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14"/>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14"/>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14"/>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14"/>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14"/>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14"/>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14"/>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14"/>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14"/>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14"/>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14"/>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_1">
    <p:spTree>
      <p:nvGrpSpPr>
        <p:cNvPr id="759" name="Shape 759"/>
        <p:cNvGrpSpPr/>
        <p:nvPr/>
      </p:nvGrpSpPr>
      <p:grpSpPr>
        <a:xfrm>
          <a:off x="0" y="0"/>
          <a:ext cx="0" cy="0"/>
          <a:chOff x="0" y="0"/>
          <a:chExt cx="0" cy="0"/>
        </a:xfrm>
      </p:grpSpPr>
      <p:sp>
        <p:nvSpPr>
          <p:cNvPr id="760" name="Google Shape;760;p1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1" name="Google Shape;761;p15"/>
          <p:cNvSpPr txBox="1"/>
          <p:nvPr>
            <p:ph type="subTitle" idx="1"/>
          </p:nvPr>
        </p:nvSpPr>
        <p:spPr>
          <a:xfrm>
            <a:off x="4731475" y="1228725"/>
            <a:ext cx="3699300" cy="311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62" name="Google Shape;762;p15"/>
          <p:cNvSpPr txBox="1"/>
          <p:nvPr>
            <p:ph type="subTitle" idx="2"/>
          </p:nvPr>
        </p:nvSpPr>
        <p:spPr>
          <a:xfrm>
            <a:off x="720000" y="1228725"/>
            <a:ext cx="3699300" cy="311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63" name="Google Shape;763;p15"/>
          <p:cNvSpPr/>
          <p:nvPr/>
        </p:nvSpPr>
        <p:spPr>
          <a:xfrm flipH="1">
            <a:off x="-586965" y="4788525"/>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64" name="Google Shape;764;p15"/>
          <p:cNvGrpSpPr/>
          <p:nvPr/>
        </p:nvGrpSpPr>
        <p:grpSpPr>
          <a:xfrm>
            <a:off x="2753425" y="4639000"/>
            <a:ext cx="768524" cy="379610"/>
            <a:chOff x="2753425" y="4639000"/>
            <a:chExt cx="768524" cy="379610"/>
          </a:xfrm>
        </p:grpSpPr>
        <p:grpSp>
          <p:nvGrpSpPr>
            <p:cNvPr id="765" name="Google Shape;765;p15"/>
            <p:cNvGrpSpPr/>
            <p:nvPr/>
          </p:nvGrpSpPr>
          <p:grpSpPr>
            <a:xfrm>
              <a:off x="3165960" y="4662620"/>
              <a:ext cx="355989" cy="355989"/>
              <a:chOff x="296746" y="611364"/>
              <a:chExt cx="416411" cy="416411"/>
            </a:xfrm>
          </p:grpSpPr>
          <p:sp>
            <p:nvSpPr>
              <p:cNvPr id="766" name="Google Shape;766;p15"/>
              <p:cNvSpPr/>
              <p:nvPr/>
            </p:nvSpPr>
            <p:spPr>
              <a:xfrm>
                <a:off x="296746" y="611364"/>
                <a:ext cx="416411" cy="416411"/>
              </a:xfrm>
              <a:custGeom>
                <a:avLst/>
                <a:gdLst/>
                <a:ahLst/>
                <a:cxnLst/>
                <a:rect l="l" t="t" r="r" b="b"/>
                <a:pathLst>
                  <a:path w="10252" h="10252" extrusionOk="0">
                    <a:moveTo>
                      <a:pt x="2030" y="0"/>
                    </a:moveTo>
                    <a:lnTo>
                      <a:pt x="1781" y="36"/>
                    </a:lnTo>
                    <a:lnTo>
                      <a:pt x="1567" y="71"/>
                    </a:lnTo>
                    <a:lnTo>
                      <a:pt x="1389" y="178"/>
                    </a:lnTo>
                    <a:lnTo>
                      <a:pt x="998" y="356"/>
                    </a:lnTo>
                    <a:lnTo>
                      <a:pt x="677" y="641"/>
                    </a:lnTo>
                    <a:lnTo>
                      <a:pt x="392" y="961"/>
                    </a:lnTo>
                    <a:lnTo>
                      <a:pt x="179" y="1353"/>
                    </a:lnTo>
                    <a:lnTo>
                      <a:pt x="108" y="1566"/>
                    </a:lnTo>
                    <a:lnTo>
                      <a:pt x="36" y="1780"/>
                    </a:lnTo>
                    <a:lnTo>
                      <a:pt x="1" y="1993"/>
                    </a:lnTo>
                    <a:lnTo>
                      <a:pt x="1" y="2243"/>
                    </a:lnTo>
                    <a:lnTo>
                      <a:pt x="1" y="8009"/>
                    </a:lnTo>
                    <a:lnTo>
                      <a:pt x="1" y="8222"/>
                    </a:lnTo>
                    <a:lnTo>
                      <a:pt x="36" y="8436"/>
                    </a:lnTo>
                    <a:lnTo>
                      <a:pt x="108" y="8650"/>
                    </a:lnTo>
                    <a:lnTo>
                      <a:pt x="179" y="8863"/>
                    </a:lnTo>
                    <a:lnTo>
                      <a:pt x="392" y="9255"/>
                    </a:lnTo>
                    <a:lnTo>
                      <a:pt x="677" y="9575"/>
                    </a:lnTo>
                    <a:lnTo>
                      <a:pt x="998" y="9860"/>
                    </a:lnTo>
                    <a:lnTo>
                      <a:pt x="1389" y="10073"/>
                    </a:lnTo>
                    <a:lnTo>
                      <a:pt x="1567" y="10144"/>
                    </a:lnTo>
                    <a:lnTo>
                      <a:pt x="1781" y="10216"/>
                    </a:lnTo>
                    <a:lnTo>
                      <a:pt x="2030" y="10216"/>
                    </a:lnTo>
                    <a:lnTo>
                      <a:pt x="2243" y="10251"/>
                    </a:lnTo>
                    <a:lnTo>
                      <a:pt x="8010" y="10251"/>
                    </a:lnTo>
                    <a:lnTo>
                      <a:pt x="8259" y="10216"/>
                    </a:lnTo>
                    <a:lnTo>
                      <a:pt x="8472" y="10216"/>
                    </a:lnTo>
                    <a:lnTo>
                      <a:pt x="8686" y="10144"/>
                    </a:lnTo>
                    <a:lnTo>
                      <a:pt x="8899" y="10073"/>
                    </a:lnTo>
                    <a:lnTo>
                      <a:pt x="9255" y="9860"/>
                    </a:lnTo>
                    <a:lnTo>
                      <a:pt x="9611" y="9575"/>
                    </a:lnTo>
                    <a:lnTo>
                      <a:pt x="9896" y="9255"/>
                    </a:lnTo>
                    <a:lnTo>
                      <a:pt x="10074" y="8863"/>
                    </a:lnTo>
                    <a:lnTo>
                      <a:pt x="10145" y="8650"/>
                    </a:lnTo>
                    <a:lnTo>
                      <a:pt x="10216" y="8436"/>
                    </a:lnTo>
                    <a:lnTo>
                      <a:pt x="10252" y="8222"/>
                    </a:lnTo>
                    <a:lnTo>
                      <a:pt x="10252" y="8009"/>
                    </a:lnTo>
                    <a:lnTo>
                      <a:pt x="10252" y="2243"/>
                    </a:lnTo>
                    <a:lnTo>
                      <a:pt x="10252" y="1993"/>
                    </a:lnTo>
                    <a:lnTo>
                      <a:pt x="10216" y="1780"/>
                    </a:lnTo>
                    <a:lnTo>
                      <a:pt x="10145" y="1566"/>
                    </a:lnTo>
                    <a:lnTo>
                      <a:pt x="10074" y="1353"/>
                    </a:lnTo>
                    <a:lnTo>
                      <a:pt x="9896" y="961"/>
                    </a:lnTo>
                    <a:lnTo>
                      <a:pt x="9611" y="641"/>
                    </a:lnTo>
                    <a:lnTo>
                      <a:pt x="9255" y="356"/>
                    </a:lnTo>
                    <a:lnTo>
                      <a:pt x="8899" y="178"/>
                    </a:lnTo>
                    <a:lnTo>
                      <a:pt x="8686" y="71"/>
                    </a:lnTo>
                    <a:lnTo>
                      <a:pt x="8472" y="36"/>
                    </a:lnTo>
                    <a:lnTo>
                      <a:pt x="82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15"/>
              <p:cNvSpPr/>
              <p:nvPr/>
            </p:nvSpPr>
            <p:spPr>
              <a:xfrm>
                <a:off x="296746" y="653280"/>
                <a:ext cx="416411" cy="338344"/>
              </a:xfrm>
              <a:custGeom>
                <a:avLst/>
                <a:gdLst/>
                <a:ahLst/>
                <a:cxnLst/>
                <a:rect l="l" t="t" r="r" b="b"/>
                <a:pathLst>
                  <a:path w="10252" h="8330" extrusionOk="0">
                    <a:moveTo>
                      <a:pt x="5803" y="0"/>
                    </a:moveTo>
                    <a:lnTo>
                      <a:pt x="4308" y="5695"/>
                    </a:lnTo>
                    <a:lnTo>
                      <a:pt x="3133" y="1887"/>
                    </a:lnTo>
                    <a:lnTo>
                      <a:pt x="2101" y="4236"/>
                    </a:lnTo>
                    <a:lnTo>
                      <a:pt x="1" y="4236"/>
                    </a:lnTo>
                    <a:lnTo>
                      <a:pt x="1" y="4877"/>
                    </a:lnTo>
                    <a:lnTo>
                      <a:pt x="2528" y="4877"/>
                    </a:lnTo>
                    <a:lnTo>
                      <a:pt x="3026" y="3738"/>
                    </a:lnTo>
                    <a:lnTo>
                      <a:pt x="4379" y="8045"/>
                    </a:lnTo>
                    <a:lnTo>
                      <a:pt x="5767" y="2741"/>
                    </a:lnTo>
                    <a:lnTo>
                      <a:pt x="7120" y="8329"/>
                    </a:lnTo>
                    <a:lnTo>
                      <a:pt x="8294" y="4414"/>
                    </a:lnTo>
                    <a:lnTo>
                      <a:pt x="10252" y="4414"/>
                    </a:lnTo>
                    <a:lnTo>
                      <a:pt x="10252" y="3738"/>
                    </a:lnTo>
                    <a:lnTo>
                      <a:pt x="7832" y="3738"/>
                    </a:lnTo>
                    <a:lnTo>
                      <a:pt x="7191" y="5838"/>
                    </a:lnTo>
                    <a:lnTo>
                      <a:pt x="5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8" name="Google Shape;768;p15"/>
            <p:cNvSpPr/>
            <p:nvPr/>
          </p:nvSpPr>
          <p:spPr>
            <a:xfrm>
              <a:off x="2753425" y="4639000"/>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9" name="Google Shape;769;p15"/>
          <p:cNvGrpSpPr/>
          <p:nvPr/>
        </p:nvGrpSpPr>
        <p:grpSpPr>
          <a:xfrm>
            <a:off x="127747" y="4608998"/>
            <a:ext cx="1416309" cy="597119"/>
            <a:chOff x="7367961" y="5155313"/>
            <a:chExt cx="937084" cy="395103"/>
          </a:xfrm>
        </p:grpSpPr>
        <p:sp>
          <p:nvSpPr>
            <p:cNvPr id="770" name="Google Shape;770;p15"/>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15"/>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15"/>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15"/>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15"/>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15"/>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15"/>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15"/>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15"/>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15"/>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15"/>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15"/>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15"/>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15"/>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15"/>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15"/>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15"/>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15"/>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5"/>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15"/>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15"/>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15"/>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15"/>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15"/>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15"/>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15"/>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15"/>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15"/>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15"/>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15"/>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15"/>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15"/>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802" name="Shape 802"/>
        <p:cNvGrpSpPr/>
        <p:nvPr/>
      </p:nvGrpSpPr>
      <p:grpSpPr>
        <a:xfrm>
          <a:off x="0" y="0"/>
          <a:ext cx="0" cy="0"/>
          <a:chOff x="0" y="0"/>
          <a:chExt cx="0" cy="0"/>
        </a:xfrm>
      </p:grpSpPr>
      <p:sp>
        <p:nvSpPr>
          <p:cNvPr id="803" name="Google Shape;803;p1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4" name="Google Shape;804;p16"/>
          <p:cNvSpPr txBox="1"/>
          <p:nvPr>
            <p:ph type="subTitle" idx="1"/>
          </p:nvPr>
        </p:nvSpPr>
        <p:spPr>
          <a:xfrm>
            <a:off x="1187200" y="1527225"/>
            <a:ext cx="3375600" cy="1331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05" name="Google Shape;805;p16"/>
          <p:cNvSpPr txBox="1"/>
          <p:nvPr>
            <p:ph type="subTitle" idx="2"/>
          </p:nvPr>
        </p:nvSpPr>
        <p:spPr>
          <a:xfrm>
            <a:off x="1187200" y="3272300"/>
            <a:ext cx="3375600" cy="1331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06" name="Google Shape;806;p16"/>
          <p:cNvSpPr txBox="1"/>
          <p:nvPr>
            <p:ph type="subTitle" idx="3"/>
          </p:nvPr>
        </p:nvSpPr>
        <p:spPr>
          <a:xfrm>
            <a:off x="5055150" y="2399763"/>
            <a:ext cx="3375600" cy="1331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07" name="Google Shape;807;p16"/>
          <p:cNvSpPr txBox="1"/>
          <p:nvPr>
            <p:ph type="subTitle" idx="4"/>
          </p:nvPr>
        </p:nvSpPr>
        <p:spPr>
          <a:xfrm>
            <a:off x="1187200" y="1138350"/>
            <a:ext cx="3375600" cy="468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16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p:txBody>
      </p:sp>
      <p:sp>
        <p:nvSpPr>
          <p:cNvPr id="808" name="Google Shape;808;p16"/>
          <p:cNvSpPr txBox="1"/>
          <p:nvPr>
            <p:ph type="subTitle" idx="5"/>
          </p:nvPr>
        </p:nvSpPr>
        <p:spPr>
          <a:xfrm>
            <a:off x="1187225" y="2883425"/>
            <a:ext cx="3375600" cy="468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16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p:txBody>
      </p:sp>
      <p:sp>
        <p:nvSpPr>
          <p:cNvPr id="809" name="Google Shape;809;p16"/>
          <p:cNvSpPr txBox="1"/>
          <p:nvPr>
            <p:ph type="subTitle" idx="6"/>
          </p:nvPr>
        </p:nvSpPr>
        <p:spPr>
          <a:xfrm>
            <a:off x="5055175" y="2010888"/>
            <a:ext cx="3375600" cy="468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16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p:txBody>
      </p:sp>
      <p:sp>
        <p:nvSpPr>
          <p:cNvPr id="810" name="Google Shape;810;p16"/>
          <p:cNvSpPr/>
          <p:nvPr/>
        </p:nvSpPr>
        <p:spPr>
          <a:xfrm rot="10800000" flipH="1">
            <a:off x="6783010" y="-1076825"/>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1" name="Google Shape;811;p16"/>
          <p:cNvGrpSpPr/>
          <p:nvPr/>
        </p:nvGrpSpPr>
        <p:grpSpPr>
          <a:xfrm rot="10800000">
            <a:off x="7263397" y="-70364"/>
            <a:ext cx="1416309" cy="597119"/>
            <a:chOff x="7367961" y="5155313"/>
            <a:chExt cx="937084" cy="395103"/>
          </a:xfrm>
        </p:grpSpPr>
        <p:sp>
          <p:nvSpPr>
            <p:cNvPr id="812" name="Google Shape;812;p16"/>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16"/>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16"/>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16"/>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16"/>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16"/>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16"/>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16"/>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16"/>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16"/>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16"/>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16"/>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16"/>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16"/>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16"/>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16"/>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16"/>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16"/>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16"/>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16"/>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16"/>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16"/>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16"/>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16"/>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16"/>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16"/>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16"/>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16"/>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16"/>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16"/>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16"/>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16"/>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4" name="Google Shape;844;p16"/>
          <p:cNvGrpSpPr/>
          <p:nvPr/>
        </p:nvGrpSpPr>
        <p:grpSpPr>
          <a:xfrm>
            <a:off x="6573051" y="202898"/>
            <a:ext cx="2462636" cy="877899"/>
            <a:chOff x="6573051" y="202898"/>
            <a:chExt cx="2462636" cy="877899"/>
          </a:xfrm>
        </p:grpSpPr>
        <p:sp>
          <p:nvSpPr>
            <p:cNvPr id="845" name="Google Shape;845;p16"/>
            <p:cNvSpPr/>
            <p:nvPr/>
          </p:nvSpPr>
          <p:spPr>
            <a:xfrm>
              <a:off x="6573051" y="202898"/>
              <a:ext cx="209954" cy="209954"/>
            </a:xfrm>
            <a:custGeom>
              <a:avLst/>
              <a:gdLst/>
              <a:ahLst/>
              <a:cxnLst/>
              <a:rect l="l" t="t" r="r" b="b"/>
              <a:pathLst>
                <a:path w="4237" h="4237" extrusionOk="0">
                  <a:moveTo>
                    <a:pt x="2599" y="285"/>
                  </a:moveTo>
                  <a:lnTo>
                    <a:pt x="2599" y="1496"/>
                  </a:lnTo>
                  <a:lnTo>
                    <a:pt x="2599" y="1531"/>
                  </a:lnTo>
                  <a:lnTo>
                    <a:pt x="2635" y="1602"/>
                  </a:lnTo>
                  <a:lnTo>
                    <a:pt x="2670" y="1602"/>
                  </a:lnTo>
                  <a:lnTo>
                    <a:pt x="2741" y="1638"/>
                  </a:lnTo>
                  <a:lnTo>
                    <a:pt x="3952" y="1638"/>
                  </a:lnTo>
                  <a:lnTo>
                    <a:pt x="3952" y="2599"/>
                  </a:lnTo>
                  <a:lnTo>
                    <a:pt x="2670" y="2599"/>
                  </a:lnTo>
                  <a:lnTo>
                    <a:pt x="2635" y="2635"/>
                  </a:lnTo>
                  <a:lnTo>
                    <a:pt x="2599" y="2670"/>
                  </a:lnTo>
                  <a:lnTo>
                    <a:pt x="2599" y="2741"/>
                  </a:lnTo>
                  <a:lnTo>
                    <a:pt x="2599" y="3952"/>
                  </a:lnTo>
                  <a:lnTo>
                    <a:pt x="1638" y="3952"/>
                  </a:lnTo>
                  <a:lnTo>
                    <a:pt x="1638" y="2741"/>
                  </a:lnTo>
                  <a:lnTo>
                    <a:pt x="1602" y="2670"/>
                  </a:lnTo>
                  <a:lnTo>
                    <a:pt x="1602" y="2635"/>
                  </a:lnTo>
                  <a:lnTo>
                    <a:pt x="1531" y="2599"/>
                  </a:lnTo>
                  <a:lnTo>
                    <a:pt x="285" y="2599"/>
                  </a:lnTo>
                  <a:lnTo>
                    <a:pt x="285" y="1638"/>
                  </a:lnTo>
                  <a:lnTo>
                    <a:pt x="1496" y="1638"/>
                  </a:lnTo>
                  <a:lnTo>
                    <a:pt x="1531" y="1602"/>
                  </a:lnTo>
                  <a:lnTo>
                    <a:pt x="1602" y="1602"/>
                  </a:lnTo>
                  <a:lnTo>
                    <a:pt x="1602" y="1531"/>
                  </a:lnTo>
                  <a:lnTo>
                    <a:pt x="1638" y="1496"/>
                  </a:lnTo>
                  <a:lnTo>
                    <a:pt x="1638" y="285"/>
                  </a:lnTo>
                  <a:close/>
                  <a:moveTo>
                    <a:pt x="1425" y="1"/>
                  </a:moveTo>
                  <a:lnTo>
                    <a:pt x="1389" y="36"/>
                  </a:lnTo>
                  <a:lnTo>
                    <a:pt x="1353" y="72"/>
                  </a:lnTo>
                  <a:lnTo>
                    <a:pt x="1353" y="143"/>
                  </a:lnTo>
                  <a:lnTo>
                    <a:pt x="1353" y="1353"/>
                  </a:lnTo>
                  <a:lnTo>
                    <a:pt x="72" y="1353"/>
                  </a:lnTo>
                  <a:lnTo>
                    <a:pt x="36" y="1389"/>
                  </a:lnTo>
                  <a:lnTo>
                    <a:pt x="1" y="1424"/>
                  </a:lnTo>
                  <a:lnTo>
                    <a:pt x="1" y="1496"/>
                  </a:lnTo>
                  <a:lnTo>
                    <a:pt x="1" y="2741"/>
                  </a:lnTo>
                  <a:lnTo>
                    <a:pt x="1" y="2777"/>
                  </a:lnTo>
                  <a:lnTo>
                    <a:pt x="36" y="2848"/>
                  </a:lnTo>
                  <a:lnTo>
                    <a:pt x="72" y="2884"/>
                  </a:lnTo>
                  <a:lnTo>
                    <a:pt x="1353" y="2884"/>
                  </a:lnTo>
                  <a:lnTo>
                    <a:pt x="1353" y="4094"/>
                  </a:lnTo>
                  <a:lnTo>
                    <a:pt x="1353" y="4129"/>
                  </a:lnTo>
                  <a:lnTo>
                    <a:pt x="1389" y="4201"/>
                  </a:lnTo>
                  <a:lnTo>
                    <a:pt x="1425" y="4201"/>
                  </a:lnTo>
                  <a:lnTo>
                    <a:pt x="1496" y="4236"/>
                  </a:lnTo>
                  <a:lnTo>
                    <a:pt x="2741" y="4236"/>
                  </a:lnTo>
                  <a:lnTo>
                    <a:pt x="2777" y="4201"/>
                  </a:lnTo>
                  <a:lnTo>
                    <a:pt x="2848" y="4201"/>
                  </a:lnTo>
                  <a:lnTo>
                    <a:pt x="2884" y="4129"/>
                  </a:lnTo>
                  <a:lnTo>
                    <a:pt x="2884" y="4094"/>
                  </a:lnTo>
                  <a:lnTo>
                    <a:pt x="2884" y="2884"/>
                  </a:lnTo>
                  <a:lnTo>
                    <a:pt x="4130" y="2884"/>
                  </a:lnTo>
                  <a:lnTo>
                    <a:pt x="4201" y="2848"/>
                  </a:lnTo>
                  <a:lnTo>
                    <a:pt x="4201" y="2777"/>
                  </a:lnTo>
                  <a:lnTo>
                    <a:pt x="4236" y="2741"/>
                  </a:lnTo>
                  <a:lnTo>
                    <a:pt x="4236" y="1496"/>
                  </a:lnTo>
                  <a:lnTo>
                    <a:pt x="4201" y="1424"/>
                  </a:lnTo>
                  <a:lnTo>
                    <a:pt x="4201" y="1389"/>
                  </a:lnTo>
                  <a:lnTo>
                    <a:pt x="4130" y="1353"/>
                  </a:lnTo>
                  <a:lnTo>
                    <a:pt x="2884" y="1353"/>
                  </a:lnTo>
                  <a:lnTo>
                    <a:pt x="2884" y="143"/>
                  </a:lnTo>
                  <a:lnTo>
                    <a:pt x="2884" y="72"/>
                  </a:lnTo>
                  <a:lnTo>
                    <a:pt x="2848" y="36"/>
                  </a:lnTo>
                  <a:lnTo>
                    <a:pt x="2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46" name="Google Shape;846;p16"/>
            <p:cNvGrpSpPr/>
            <p:nvPr/>
          </p:nvGrpSpPr>
          <p:grpSpPr>
            <a:xfrm>
              <a:off x="8679697" y="724808"/>
              <a:ext cx="355989" cy="355989"/>
              <a:chOff x="296746" y="611364"/>
              <a:chExt cx="416411" cy="416411"/>
            </a:xfrm>
          </p:grpSpPr>
          <p:sp>
            <p:nvSpPr>
              <p:cNvPr id="847" name="Google Shape;847;p16"/>
              <p:cNvSpPr/>
              <p:nvPr/>
            </p:nvSpPr>
            <p:spPr>
              <a:xfrm>
                <a:off x="296746" y="611364"/>
                <a:ext cx="416411" cy="416411"/>
              </a:xfrm>
              <a:custGeom>
                <a:avLst/>
                <a:gdLst/>
                <a:ahLst/>
                <a:cxnLst/>
                <a:rect l="l" t="t" r="r" b="b"/>
                <a:pathLst>
                  <a:path w="10252" h="10252" extrusionOk="0">
                    <a:moveTo>
                      <a:pt x="2030" y="0"/>
                    </a:moveTo>
                    <a:lnTo>
                      <a:pt x="1781" y="36"/>
                    </a:lnTo>
                    <a:lnTo>
                      <a:pt x="1567" y="71"/>
                    </a:lnTo>
                    <a:lnTo>
                      <a:pt x="1389" y="178"/>
                    </a:lnTo>
                    <a:lnTo>
                      <a:pt x="998" y="356"/>
                    </a:lnTo>
                    <a:lnTo>
                      <a:pt x="677" y="641"/>
                    </a:lnTo>
                    <a:lnTo>
                      <a:pt x="392" y="961"/>
                    </a:lnTo>
                    <a:lnTo>
                      <a:pt x="179" y="1353"/>
                    </a:lnTo>
                    <a:lnTo>
                      <a:pt x="108" y="1566"/>
                    </a:lnTo>
                    <a:lnTo>
                      <a:pt x="36" y="1780"/>
                    </a:lnTo>
                    <a:lnTo>
                      <a:pt x="1" y="1993"/>
                    </a:lnTo>
                    <a:lnTo>
                      <a:pt x="1" y="2243"/>
                    </a:lnTo>
                    <a:lnTo>
                      <a:pt x="1" y="8009"/>
                    </a:lnTo>
                    <a:lnTo>
                      <a:pt x="1" y="8222"/>
                    </a:lnTo>
                    <a:lnTo>
                      <a:pt x="36" y="8436"/>
                    </a:lnTo>
                    <a:lnTo>
                      <a:pt x="108" y="8650"/>
                    </a:lnTo>
                    <a:lnTo>
                      <a:pt x="179" y="8863"/>
                    </a:lnTo>
                    <a:lnTo>
                      <a:pt x="392" y="9255"/>
                    </a:lnTo>
                    <a:lnTo>
                      <a:pt x="677" y="9575"/>
                    </a:lnTo>
                    <a:lnTo>
                      <a:pt x="998" y="9860"/>
                    </a:lnTo>
                    <a:lnTo>
                      <a:pt x="1389" y="10073"/>
                    </a:lnTo>
                    <a:lnTo>
                      <a:pt x="1567" y="10144"/>
                    </a:lnTo>
                    <a:lnTo>
                      <a:pt x="1781" y="10216"/>
                    </a:lnTo>
                    <a:lnTo>
                      <a:pt x="2030" y="10216"/>
                    </a:lnTo>
                    <a:lnTo>
                      <a:pt x="2243" y="10251"/>
                    </a:lnTo>
                    <a:lnTo>
                      <a:pt x="8010" y="10251"/>
                    </a:lnTo>
                    <a:lnTo>
                      <a:pt x="8259" y="10216"/>
                    </a:lnTo>
                    <a:lnTo>
                      <a:pt x="8472" y="10216"/>
                    </a:lnTo>
                    <a:lnTo>
                      <a:pt x="8686" y="10144"/>
                    </a:lnTo>
                    <a:lnTo>
                      <a:pt x="8899" y="10073"/>
                    </a:lnTo>
                    <a:lnTo>
                      <a:pt x="9255" y="9860"/>
                    </a:lnTo>
                    <a:lnTo>
                      <a:pt x="9611" y="9575"/>
                    </a:lnTo>
                    <a:lnTo>
                      <a:pt x="9896" y="9255"/>
                    </a:lnTo>
                    <a:lnTo>
                      <a:pt x="10074" y="8863"/>
                    </a:lnTo>
                    <a:lnTo>
                      <a:pt x="10145" y="8650"/>
                    </a:lnTo>
                    <a:lnTo>
                      <a:pt x="10216" y="8436"/>
                    </a:lnTo>
                    <a:lnTo>
                      <a:pt x="10252" y="8222"/>
                    </a:lnTo>
                    <a:lnTo>
                      <a:pt x="10252" y="8009"/>
                    </a:lnTo>
                    <a:lnTo>
                      <a:pt x="10252" y="2243"/>
                    </a:lnTo>
                    <a:lnTo>
                      <a:pt x="10252" y="1993"/>
                    </a:lnTo>
                    <a:lnTo>
                      <a:pt x="10216" y="1780"/>
                    </a:lnTo>
                    <a:lnTo>
                      <a:pt x="10145" y="1566"/>
                    </a:lnTo>
                    <a:lnTo>
                      <a:pt x="10074" y="1353"/>
                    </a:lnTo>
                    <a:lnTo>
                      <a:pt x="9896" y="961"/>
                    </a:lnTo>
                    <a:lnTo>
                      <a:pt x="9611" y="641"/>
                    </a:lnTo>
                    <a:lnTo>
                      <a:pt x="9255" y="356"/>
                    </a:lnTo>
                    <a:lnTo>
                      <a:pt x="8899" y="178"/>
                    </a:lnTo>
                    <a:lnTo>
                      <a:pt x="8686" y="71"/>
                    </a:lnTo>
                    <a:lnTo>
                      <a:pt x="8472" y="36"/>
                    </a:lnTo>
                    <a:lnTo>
                      <a:pt x="82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16"/>
              <p:cNvSpPr/>
              <p:nvPr/>
            </p:nvSpPr>
            <p:spPr>
              <a:xfrm>
                <a:off x="296746" y="653280"/>
                <a:ext cx="416411" cy="338344"/>
              </a:xfrm>
              <a:custGeom>
                <a:avLst/>
                <a:gdLst/>
                <a:ahLst/>
                <a:cxnLst/>
                <a:rect l="l" t="t" r="r" b="b"/>
                <a:pathLst>
                  <a:path w="10252" h="8330" extrusionOk="0">
                    <a:moveTo>
                      <a:pt x="5803" y="0"/>
                    </a:moveTo>
                    <a:lnTo>
                      <a:pt x="4308" y="5695"/>
                    </a:lnTo>
                    <a:lnTo>
                      <a:pt x="3133" y="1887"/>
                    </a:lnTo>
                    <a:lnTo>
                      <a:pt x="2101" y="4236"/>
                    </a:lnTo>
                    <a:lnTo>
                      <a:pt x="1" y="4236"/>
                    </a:lnTo>
                    <a:lnTo>
                      <a:pt x="1" y="4877"/>
                    </a:lnTo>
                    <a:lnTo>
                      <a:pt x="2528" y="4877"/>
                    </a:lnTo>
                    <a:lnTo>
                      <a:pt x="3026" y="3738"/>
                    </a:lnTo>
                    <a:lnTo>
                      <a:pt x="4379" y="8045"/>
                    </a:lnTo>
                    <a:lnTo>
                      <a:pt x="5767" y="2741"/>
                    </a:lnTo>
                    <a:lnTo>
                      <a:pt x="7120" y="8329"/>
                    </a:lnTo>
                    <a:lnTo>
                      <a:pt x="8294" y="4414"/>
                    </a:lnTo>
                    <a:lnTo>
                      <a:pt x="10252" y="4414"/>
                    </a:lnTo>
                    <a:lnTo>
                      <a:pt x="10252" y="3738"/>
                    </a:lnTo>
                    <a:lnTo>
                      <a:pt x="7832" y="3738"/>
                    </a:lnTo>
                    <a:lnTo>
                      <a:pt x="7191" y="5838"/>
                    </a:lnTo>
                    <a:lnTo>
                      <a:pt x="5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12">
    <p:spTree>
      <p:nvGrpSpPr>
        <p:cNvPr id="849" name="Shape 849"/>
        <p:cNvGrpSpPr/>
        <p:nvPr/>
      </p:nvGrpSpPr>
      <p:grpSpPr>
        <a:xfrm>
          <a:off x="0" y="0"/>
          <a:ext cx="0" cy="0"/>
          <a:chOff x="0" y="0"/>
          <a:chExt cx="0" cy="0"/>
        </a:xfrm>
      </p:grpSpPr>
      <p:sp>
        <p:nvSpPr>
          <p:cNvPr id="850" name="Google Shape;850;p1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1" name="Google Shape;851;p17"/>
          <p:cNvSpPr txBox="1"/>
          <p:nvPr>
            <p:ph type="subTitle" idx="1"/>
          </p:nvPr>
        </p:nvSpPr>
        <p:spPr>
          <a:xfrm>
            <a:off x="716614" y="1913959"/>
            <a:ext cx="3747300" cy="81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52" name="Google Shape;852;p17"/>
          <p:cNvSpPr txBox="1"/>
          <p:nvPr>
            <p:ph type="subTitle" idx="2"/>
          </p:nvPr>
        </p:nvSpPr>
        <p:spPr>
          <a:xfrm>
            <a:off x="716614" y="3789800"/>
            <a:ext cx="3747300" cy="81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53" name="Google Shape;853;p17"/>
          <p:cNvSpPr txBox="1"/>
          <p:nvPr>
            <p:ph type="subTitle" idx="3"/>
          </p:nvPr>
        </p:nvSpPr>
        <p:spPr>
          <a:xfrm>
            <a:off x="4680089" y="1913959"/>
            <a:ext cx="3747300" cy="81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54" name="Google Shape;854;p17"/>
          <p:cNvSpPr txBox="1"/>
          <p:nvPr>
            <p:ph type="subTitle" idx="4"/>
          </p:nvPr>
        </p:nvSpPr>
        <p:spPr>
          <a:xfrm>
            <a:off x="4680089" y="3789800"/>
            <a:ext cx="3747300" cy="81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55" name="Google Shape;855;p17"/>
          <p:cNvSpPr txBox="1"/>
          <p:nvPr>
            <p:ph type="title" idx="5" hasCustomPrompt="1"/>
          </p:nvPr>
        </p:nvSpPr>
        <p:spPr>
          <a:xfrm>
            <a:off x="716611" y="1109788"/>
            <a:ext cx="671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6" name="Google Shape;856;p17"/>
          <p:cNvSpPr txBox="1"/>
          <p:nvPr>
            <p:ph type="title" idx="6" hasCustomPrompt="1"/>
          </p:nvPr>
        </p:nvSpPr>
        <p:spPr>
          <a:xfrm>
            <a:off x="4682711" y="1109788"/>
            <a:ext cx="671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7" name="Google Shape;857;p17"/>
          <p:cNvSpPr txBox="1"/>
          <p:nvPr>
            <p:ph type="title" idx="7" hasCustomPrompt="1"/>
          </p:nvPr>
        </p:nvSpPr>
        <p:spPr>
          <a:xfrm>
            <a:off x="716622" y="2989836"/>
            <a:ext cx="671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8" name="Google Shape;858;p17"/>
          <p:cNvSpPr txBox="1"/>
          <p:nvPr>
            <p:ph type="title" idx="8" hasCustomPrompt="1"/>
          </p:nvPr>
        </p:nvSpPr>
        <p:spPr>
          <a:xfrm>
            <a:off x="4682717" y="2989838"/>
            <a:ext cx="671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9" name="Google Shape;859;p17"/>
          <p:cNvSpPr txBox="1"/>
          <p:nvPr>
            <p:ph type="subTitle" idx="9"/>
          </p:nvPr>
        </p:nvSpPr>
        <p:spPr>
          <a:xfrm>
            <a:off x="716614" y="1557400"/>
            <a:ext cx="37473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16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p:txBody>
      </p:sp>
      <p:sp>
        <p:nvSpPr>
          <p:cNvPr id="860" name="Google Shape;860;p17"/>
          <p:cNvSpPr txBox="1"/>
          <p:nvPr>
            <p:ph type="subTitle" idx="13"/>
          </p:nvPr>
        </p:nvSpPr>
        <p:spPr>
          <a:xfrm>
            <a:off x="716614" y="3437450"/>
            <a:ext cx="37473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16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p:txBody>
      </p:sp>
      <p:sp>
        <p:nvSpPr>
          <p:cNvPr id="861" name="Google Shape;861;p17"/>
          <p:cNvSpPr txBox="1"/>
          <p:nvPr>
            <p:ph type="subTitle" idx="14"/>
          </p:nvPr>
        </p:nvSpPr>
        <p:spPr>
          <a:xfrm>
            <a:off x="4680089" y="1557400"/>
            <a:ext cx="37473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16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p:txBody>
      </p:sp>
      <p:sp>
        <p:nvSpPr>
          <p:cNvPr id="862" name="Google Shape;862;p17"/>
          <p:cNvSpPr txBox="1"/>
          <p:nvPr>
            <p:ph type="subTitle" idx="15"/>
          </p:nvPr>
        </p:nvSpPr>
        <p:spPr>
          <a:xfrm>
            <a:off x="4680089" y="3437447"/>
            <a:ext cx="37473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16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p:txBody>
      </p:sp>
      <p:sp>
        <p:nvSpPr>
          <p:cNvPr id="863" name="Google Shape;863;p17"/>
          <p:cNvSpPr/>
          <p:nvPr/>
        </p:nvSpPr>
        <p:spPr>
          <a:xfrm rot="-5400000" flipH="1">
            <a:off x="7568645" y="5093850"/>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64" name="Google Shape;864;p17"/>
          <p:cNvGrpSpPr/>
          <p:nvPr/>
        </p:nvGrpSpPr>
        <p:grpSpPr>
          <a:xfrm>
            <a:off x="7644475" y="3662965"/>
            <a:ext cx="1272999" cy="1366238"/>
            <a:chOff x="7644475" y="3662965"/>
            <a:chExt cx="1272999" cy="1366238"/>
          </a:xfrm>
        </p:grpSpPr>
        <p:sp>
          <p:nvSpPr>
            <p:cNvPr id="865" name="Google Shape;865;p17"/>
            <p:cNvSpPr/>
            <p:nvPr/>
          </p:nvSpPr>
          <p:spPr>
            <a:xfrm flipH="1">
              <a:off x="7920346" y="4734996"/>
              <a:ext cx="467192" cy="294207"/>
            </a:xfrm>
            <a:custGeom>
              <a:avLst/>
              <a:gdLst/>
              <a:ahLst/>
              <a:cxnLst/>
              <a:rect l="l" t="t" r="r" b="b"/>
              <a:pathLst>
                <a:path w="6728" h="4237" extrusionOk="0">
                  <a:moveTo>
                    <a:pt x="3382" y="1"/>
                  </a:moveTo>
                  <a:lnTo>
                    <a:pt x="3310" y="37"/>
                  </a:lnTo>
                  <a:lnTo>
                    <a:pt x="3275" y="72"/>
                  </a:lnTo>
                  <a:lnTo>
                    <a:pt x="2492" y="2813"/>
                  </a:lnTo>
                  <a:lnTo>
                    <a:pt x="1780" y="1247"/>
                  </a:lnTo>
                  <a:lnTo>
                    <a:pt x="1744" y="1176"/>
                  </a:lnTo>
                  <a:lnTo>
                    <a:pt x="1637" y="1176"/>
                  </a:lnTo>
                  <a:lnTo>
                    <a:pt x="1602" y="1247"/>
                  </a:lnTo>
                  <a:lnTo>
                    <a:pt x="1210" y="2065"/>
                  </a:lnTo>
                  <a:lnTo>
                    <a:pt x="107" y="2065"/>
                  </a:lnTo>
                  <a:lnTo>
                    <a:pt x="36" y="2101"/>
                  </a:lnTo>
                  <a:lnTo>
                    <a:pt x="0" y="2172"/>
                  </a:lnTo>
                  <a:lnTo>
                    <a:pt x="36" y="2243"/>
                  </a:lnTo>
                  <a:lnTo>
                    <a:pt x="107" y="2279"/>
                  </a:lnTo>
                  <a:lnTo>
                    <a:pt x="1281" y="2279"/>
                  </a:lnTo>
                  <a:lnTo>
                    <a:pt x="1317" y="2243"/>
                  </a:lnTo>
                  <a:lnTo>
                    <a:pt x="1353" y="2208"/>
                  </a:lnTo>
                  <a:lnTo>
                    <a:pt x="1673" y="1531"/>
                  </a:lnTo>
                  <a:lnTo>
                    <a:pt x="2385" y="3204"/>
                  </a:lnTo>
                  <a:lnTo>
                    <a:pt x="2456" y="3240"/>
                  </a:lnTo>
                  <a:lnTo>
                    <a:pt x="2563" y="3240"/>
                  </a:lnTo>
                  <a:lnTo>
                    <a:pt x="2598" y="3169"/>
                  </a:lnTo>
                  <a:lnTo>
                    <a:pt x="3382" y="535"/>
                  </a:lnTo>
                  <a:lnTo>
                    <a:pt x="4378" y="4165"/>
                  </a:lnTo>
                  <a:lnTo>
                    <a:pt x="4414" y="4201"/>
                  </a:lnTo>
                  <a:lnTo>
                    <a:pt x="4449" y="4237"/>
                  </a:lnTo>
                  <a:lnTo>
                    <a:pt x="4485" y="4237"/>
                  </a:lnTo>
                  <a:lnTo>
                    <a:pt x="4521" y="4201"/>
                  </a:lnTo>
                  <a:lnTo>
                    <a:pt x="4556" y="4165"/>
                  </a:lnTo>
                  <a:lnTo>
                    <a:pt x="5054" y="2243"/>
                  </a:lnTo>
                  <a:lnTo>
                    <a:pt x="6621" y="2243"/>
                  </a:lnTo>
                  <a:lnTo>
                    <a:pt x="6692" y="2208"/>
                  </a:lnTo>
                  <a:lnTo>
                    <a:pt x="6727" y="2137"/>
                  </a:lnTo>
                  <a:lnTo>
                    <a:pt x="6692" y="2030"/>
                  </a:lnTo>
                  <a:lnTo>
                    <a:pt x="4912" y="2030"/>
                  </a:lnTo>
                  <a:lnTo>
                    <a:pt x="4876" y="2101"/>
                  </a:lnTo>
                  <a:lnTo>
                    <a:pt x="4449" y="3703"/>
                  </a:lnTo>
                  <a:lnTo>
                    <a:pt x="3488" y="72"/>
                  </a:lnTo>
                  <a:lnTo>
                    <a:pt x="3453" y="37"/>
                  </a:lnTo>
                  <a:lnTo>
                    <a:pt x="33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17"/>
            <p:cNvSpPr/>
            <p:nvPr/>
          </p:nvSpPr>
          <p:spPr>
            <a:xfrm>
              <a:off x="7644475" y="4670663"/>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67" name="Google Shape;867;p17"/>
            <p:cNvGrpSpPr/>
            <p:nvPr/>
          </p:nvGrpSpPr>
          <p:grpSpPr>
            <a:xfrm flipH="1">
              <a:off x="8561525" y="3662965"/>
              <a:ext cx="355949" cy="355949"/>
              <a:chOff x="456925" y="3955825"/>
              <a:chExt cx="256300" cy="256300"/>
            </a:xfrm>
          </p:grpSpPr>
          <p:sp>
            <p:nvSpPr>
              <p:cNvPr id="868" name="Google Shape;868;p17"/>
              <p:cNvSpPr/>
              <p:nvPr/>
            </p:nvSpPr>
            <p:spPr>
              <a:xfrm>
                <a:off x="456925" y="3955825"/>
                <a:ext cx="256300" cy="256300"/>
              </a:xfrm>
              <a:custGeom>
                <a:avLst/>
                <a:gdLst/>
                <a:ahLst/>
                <a:cxnLst/>
                <a:rect l="l" t="t" r="r" b="b"/>
                <a:pathLst>
                  <a:path w="10252" h="10252" extrusionOk="0">
                    <a:moveTo>
                      <a:pt x="1994" y="0"/>
                    </a:moveTo>
                    <a:lnTo>
                      <a:pt x="1780" y="36"/>
                    </a:lnTo>
                    <a:lnTo>
                      <a:pt x="1567" y="71"/>
                    </a:lnTo>
                    <a:lnTo>
                      <a:pt x="1353" y="178"/>
                    </a:lnTo>
                    <a:lnTo>
                      <a:pt x="997" y="356"/>
                    </a:lnTo>
                    <a:lnTo>
                      <a:pt x="641" y="641"/>
                    </a:lnTo>
                    <a:lnTo>
                      <a:pt x="392" y="961"/>
                    </a:lnTo>
                    <a:lnTo>
                      <a:pt x="178" y="1353"/>
                    </a:lnTo>
                    <a:lnTo>
                      <a:pt x="107" y="1566"/>
                    </a:lnTo>
                    <a:lnTo>
                      <a:pt x="36" y="1780"/>
                    </a:lnTo>
                    <a:lnTo>
                      <a:pt x="0" y="1993"/>
                    </a:lnTo>
                    <a:lnTo>
                      <a:pt x="0" y="2243"/>
                    </a:lnTo>
                    <a:lnTo>
                      <a:pt x="0" y="8009"/>
                    </a:lnTo>
                    <a:lnTo>
                      <a:pt x="0" y="8222"/>
                    </a:lnTo>
                    <a:lnTo>
                      <a:pt x="36" y="8436"/>
                    </a:lnTo>
                    <a:lnTo>
                      <a:pt x="107" y="8685"/>
                    </a:lnTo>
                    <a:lnTo>
                      <a:pt x="178" y="8863"/>
                    </a:lnTo>
                    <a:lnTo>
                      <a:pt x="392" y="9255"/>
                    </a:lnTo>
                    <a:lnTo>
                      <a:pt x="641" y="9575"/>
                    </a:lnTo>
                    <a:lnTo>
                      <a:pt x="997" y="9860"/>
                    </a:lnTo>
                    <a:lnTo>
                      <a:pt x="1353" y="10073"/>
                    </a:lnTo>
                    <a:lnTo>
                      <a:pt x="1567" y="10144"/>
                    </a:lnTo>
                    <a:lnTo>
                      <a:pt x="1780" y="10216"/>
                    </a:lnTo>
                    <a:lnTo>
                      <a:pt x="1994" y="10251"/>
                    </a:lnTo>
                    <a:lnTo>
                      <a:pt x="8223" y="10251"/>
                    </a:lnTo>
                    <a:lnTo>
                      <a:pt x="8472" y="10216"/>
                    </a:lnTo>
                    <a:lnTo>
                      <a:pt x="8685" y="10144"/>
                    </a:lnTo>
                    <a:lnTo>
                      <a:pt x="8863" y="10073"/>
                    </a:lnTo>
                    <a:lnTo>
                      <a:pt x="9255" y="9860"/>
                    </a:lnTo>
                    <a:lnTo>
                      <a:pt x="9611" y="9575"/>
                    </a:lnTo>
                    <a:lnTo>
                      <a:pt x="9860" y="9255"/>
                    </a:lnTo>
                    <a:lnTo>
                      <a:pt x="10074" y="8863"/>
                    </a:lnTo>
                    <a:lnTo>
                      <a:pt x="10145" y="8685"/>
                    </a:lnTo>
                    <a:lnTo>
                      <a:pt x="10216" y="8436"/>
                    </a:lnTo>
                    <a:lnTo>
                      <a:pt x="10252" y="8222"/>
                    </a:lnTo>
                    <a:lnTo>
                      <a:pt x="10252" y="8009"/>
                    </a:lnTo>
                    <a:lnTo>
                      <a:pt x="10252" y="2243"/>
                    </a:lnTo>
                    <a:lnTo>
                      <a:pt x="10252" y="1993"/>
                    </a:lnTo>
                    <a:lnTo>
                      <a:pt x="10216" y="1780"/>
                    </a:lnTo>
                    <a:lnTo>
                      <a:pt x="10145" y="1566"/>
                    </a:lnTo>
                    <a:lnTo>
                      <a:pt x="10074" y="1353"/>
                    </a:lnTo>
                    <a:lnTo>
                      <a:pt x="9860" y="961"/>
                    </a:lnTo>
                    <a:lnTo>
                      <a:pt x="9611" y="641"/>
                    </a:lnTo>
                    <a:lnTo>
                      <a:pt x="9255" y="356"/>
                    </a:lnTo>
                    <a:lnTo>
                      <a:pt x="8863" y="178"/>
                    </a:lnTo>
                    <a:lnTo>
                      <a:pt x="8685" y="71"/>
                    </a:lnTo>
                    <a:lnTo>
                      <a:pt x="8472" y="36"/>
                    </a:lnTo>
                    <a:lnTo>
                      <a:pt x="82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17"/>
              <p:cNvSpPr/>
              <p:nvPr/>
            </p:nvSpPr>
            <p:spPr>
              <a:xfrm>
                <a:off x="521875" y="4020775"/>
                <a:ext cx="125500" cy="125500"/>
              </a:xfrm>
              <a:custGeom>
                <a:avLst/>
                <a:gdLst/>
                <a:ahLst/>
                <a:cxnLst/>
                <a:rect l="l" t="t" r="r" b="b"/>
                <a:pathLst>
                  <a:path w="5020" h="5020" extrusionOk="0">
                    <a:moveTo>
                      <a:pt x="1709" y="0"/>
                    </a:moveTo>
                    <a:lnTo>
                      <a:pt x="1709" y="1709"/>
                    </a:lnTo>
                    <a:lnTo>
                      <a:pt x="1" y="1709"/>
                    </a:lnTo>
                    <a:lnTo>
                      <a:pt x="1" y="3311"/>
                    </a:lnTo>
                    <a:lnTo>
                      <a:pt x="1709" y="3311"/>
                    </a:lnTo>
                    <a:lnTo>
                      <a:pt x="1709" y="5019"/>
                    </a:lnTo>
                    <a:lnTo>
                      <a:pt x="3311" y="5019"/>
                    </a:lnTo>
                    <a:lnTo>
                      <a:pt x="3311" y="3311"/>
                    </a:lnTo>
                    <a:lnTo>
                      <a:pt x="5020" y="3311"/>
                    </a:lnTo>
                    <a:lnTo>
                      <a:pt x="5020" y="1709"/>
                    </a:lnTo>
                    <a:lnTo>
                      <a:pt x="3311" y="1709"/>
                    </a:lnTo>
                    <a:lnTo>
                      <a:pt x="33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870" name="Google Shape;870;p17"/>
          <p:cNvGrpSpPr/>
          <p:nvPr/>
        </p:nvGrpSpPr>
        <p:grpSpPr>
          <a:xfrm flipH="1">
            <a:off x="8567373" y="4374867"/>
            <a:ext cx="1416309" cy="597119"/>
            <a:chOff x="7367961" y="5155313"/>
            <a:chExt cx="937084" cy="395103"/>
          </a:xfrm>
        </p:grpSpPr>
        <p:sp>
          <p:nvSpPr>
            <p:cNvPr id="871" name="Google Shape;871;p17"/>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17"/>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17"/>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17"/>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17"/>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17"/>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17"/>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17"/>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17"/>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17"/>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17"/>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17"/>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17"/>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17"/>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17"/>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17"/>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17"/>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17"/>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17"/>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17"/>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17"/>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17"/>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17"/>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17"/>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17"/>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17"/>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17"/>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17"/>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17"/>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17"/>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17"/>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17"/>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903" name="Shape 903"/>
        <p:cNvGrpSpPr/>
        <p:nvPr/>
      </p:nvGrpSpPr>
      <p:grpSpPr>
        <a:xfrm>
          <a:off x="0" y="0"/>
          <a:ext cx="0" cy="0"/>
          <a:chOff x="0" y="0"/>
          <a:chExt cx="0" cy="0"/>
        </a:xfrm>
      </p:grpSpPr>
      <p:sp>
        <p:nvSpPr>
          <p:cNvPr id="904" name="Google Shape;904;p18"/>
          <p:cNvSpPr/>
          <p:nvPr/>
        </p:nvSpPr>
        <p:spPr>
          <a:xfrm rot="-5400000">
            <a:off x="7359745" y="-1543125"/>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6" name="Google Shape;906;p18"/>
          <p:cNvSpPr txBox="1"/>
          <p:nvPr>
            <p:ph type="subTitle" idx="1"/>
          </p:nvPr>
        </p:nvSpPr>
        <p:spPr>
          <a:xfrm>
            <a:off x="722400" y="3101960"/>
            <a:ext cx="7699200" cy="31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07" name="Google Shape;907;p18"/>
          <p:cNvSpPr txBox="1"/>
          <p:nvPr>
            <p:ph type="subTitle" idx="2"/>
          </p:nvPr>
        </p:nvSpPr>
        <p:spPr>
          <a:xfrm>
            <a:off x="722400" y="4286250"/>
            <a:ext cx="7699200" cy="31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08" name="Google Shape;908;p18"/>
          <p:cNvSpPr txBox="1"/>
          <p:nvPr>
            <p:ph type="subTitle" idx="3"/>
          </p:nvPr>
        </p:nvSpPr>
        <p:spPr>
          <a:xfrm>
            <a:off x="722400" y="3694105"/>
            <a:ext cx="7699200" cy="31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09" name="Google Shape;909;p18"/>
          <p:cNvSpPr txBox="1"/>
          <p:nvPr>
            <p:ph type="subTitle" idx="4"/>
          </p:nvPr>
        </p:nvSpPr>
        <p:spPr>
          <a:xfrm>
            <a:off x="722400" y="1325525"/>
            <a:ext cx="7695300" cy="31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10" name="Google Shape;910;p18"/>
          <p:cNvSpPr txBox="1"/>
          <p:nvPr>
            <p:ph type="subTitle" idx="5"/>
          </p:nvPr>
        </p:nvSpPr>
        <p:spPr>
          <a:xfrm>
            <a:off x="722400" y="1917670"/>
            <a:ext cx="7695300" cy="31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11" name="Google Shape;911;p18"/>
          <p:cNvSpPr txBox="1"/>
          <p:nvPr>
            <p:ph type="subTitle" idx="6"/>
          </p:nvPr>
        </p:nvSpPr>
        <p:spPr>
          <a:xfrm>
            <a:off x="722400" y="2509815"/>
            <a:ext cx="7695300" cy="31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12" name="Google Shape;912;p18"/>
          <p:cNvSpPr txBox="1"/>
          <p:nvPr>
            <p:ph type="subTitle" idx="7"/>
          </p:nvPr>
        </p:nvSpPr>
        <p:spPr>
          <a:xfrm>
            <a:off x="722400" y="2850817"/>
            <a:ext cx="7695300" cy="394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16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p:txBody>
      </p:sp>
      <p:sp>
        <p:nvSpPr>
          <p:cNvPr id="913" name="Google Shape;913;p18"/>
          <p:cNvSpPr txBox="1"/>
          <p:nvPr>
            <p:ph type="subTitle" idx="8"/>
          </p:nvPr>
        </p:nvSpPr>
        <p:spPr>
          <a:xfrm>
            <a:off x="722400" y="4034779"/>
            <a:ext cx="7695300" cy="394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16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p:txBody>
      </p:sp>
      <p:sp>
        <p:nvSpPr>
          <p:cNvPr id="914" name="Google Shape;914;p18"/>
          <p:cNvSpPr txBox="1"/>
          <p:nvPr>
            <p:ph type="subTitle" idx="9"/>
          </p:nvPr>
        </p:nvSpPr>
        <p:spPr>
          <a:xfrm>
            <a:off x="722400" y="1666856"/>
            <a:ext cx="7699200" cy="394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16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p:txBody>
      </p:sp>
      <p:sp>
        <p:nvSpPr>
          <p:cNvPr id="915" name="Google Shape;915;p18"/>
          <p:cNvSpPr txBox="1"/>
          <p:nvPr>
            <p:ph type="subTitle" idx="13"/>
          </p:nvPr>
        </p:nvSpPr>
        <p:spPr>
          <a:xfrm>
            <a:off x="722400" y="3442798"/>
            <a:ext cx="7695300" cy="394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16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p:txBody>
      </p:sp>
      <p:sp>
        <p:nvSpPr>
          <p:cNvPr id="916" name="Google Shape;916;p18"/>
          <p:cNvSpPr txBox="1"/>
          <p:nvPr>
            <p:ph type="subTitle" idx="14"/>
          </p:nvPr>
        </p:nvSpPr>
        <p:spPr>
          <a:xfrm>
            <a:off x="722400" y="1074875"/>
            <a:ext cx="7699200" cy="394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16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p:txBody>
      </p:sp>
      <p:sp>
        <p:nvSpPr>
          <p:cNvPr id="917" name="Google Shape;917;p18"/>
          <p:cNvSpPr txBox="1"/>
          <p:nvPr>
            <p:ph type="subTitle" idx="15"/>
          </p:nvPr>
        </p:nvSpPr>
        <p:spPr>
          <a:xfrm>
            <a:off x="722400" y="2258837"/>
            <a:ext cx="7699200" cy="394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16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p:txBody>
      </p:sp>
      <p:grpSp>
        <p:nvGrpSpPr>
          <p:cNvPr id="918" name="Google Shape;918;p18"/>
          <p:cNvGrpSpPr/>
          <p:nvPr/>
        </p:nvGrpSpPr>
        <p:grpSpPr>
          <a:xfrm flipH="1">
            <a:off x="8000198" y="-259803"/>
            <a:ext cx="1416309" cy="597119"/>
            <a:chOff x="7367961" y="5155313"/>
            <a:chExt cx="937084" cy="395103"/>
          </a:xfrm>
        </p:grpSpPr>
        <p:sp>
          <p:nvSpPr>
            <p:cNvPr id="919" name="Google Shape;919;p18"/>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18"/>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18"/>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18"/>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18"/>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18"/>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18"/>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18"/>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18"/>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18"/>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18"/>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18"/>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18"/>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18"/>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18"/>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18"/>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18"/>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18"/>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18"/>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18"/>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18"/>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18"/>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18"/>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18"/>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18"/>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18"/>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18"/>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18"/>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18"/>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18"/>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18"/>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18"/>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1" name="Google Shape;951;p18"/>
          <p:cNvGrpSpPr/>
          <p:nvPr/>
        </p:nvGrpSpPr>
        <p:grpSpPr>
          <a:xfrm>
            <a:off x="7467588" y="114300"/>
            <a:ext cx="1562108" cy="1197627"/>
            <a:chOff x="7467588" y="114300"/>
            <a:chExt cx="1562108" cy="1197627"/>
          </a:xfrm>
        </p:grpSpPr>
        <p:sp>
          <p:nvSpPr>
            <p:cNvPr id="952" name="Google Shape;952;p18"/>
            <p:cNvSpPr/>
            <p:nvPr/>
          </p:nvSpPr>
          <p:spPr>
            <a:xfrm>
              <a:off x="8562503" y="1017721"/>
              <a:ext cx="467192" cy="294207"/>
            </a:xfrm>
            <a:custGeom>
              <a:avLst/>
              <a:gdLst/>
              <a:ahLst/>
              <a:cxnLst/>
              <a:rect l="l" t="t" r="r" b="b"/>
              <a:pathLst>
                <a:path w="6728" h="4237" extrusionOk="0">
                  <a:moveTo>
                    <a:pt x="3382" y="1"/>
                  </a:moveTo>
                  <a:lnTo>
                    <a:pt x="3310" y="37"/>
                  </a:lnTo>
                  <a:lnTo>
                    <a:pt x="3275" y="72"/>
                  </a:lnTo>
                  <a:lnTo>
                    <a:pt x="2492" y="2813"/>
                  </a:lnTo>
                  <a:lnTo>
                    <a:pt x="1780" y="1247"/>
                  </a:lnTo>
                  <a:lnTo>
                    <a:pt x="1744" y="1176"/>
                  </a:lnTo>
                  <a:lnTo>
                    <a:pt x="1637" y="1176"/>
                  </a:lnTo>
                  <a:lnTo>
                    <a:pt x="1602" y="1247"/>
                  </a:lnTo>
                  <a:lnTo>
                    <a:pt x="1210" y="2065"/>
                  </a:lnTo>
                  <a:lnTo>
                    <a:pt x="107" y="2065"/>
                  </a:lnTo>
                  <a:lnTo>
                    <a:pt x="36" y="2101"/>
                  </a:lnTo>
                  <a:lnTo>
                    <a:pt x="0" y="2172"/>
                  </a:lnTo>
                  <a:lnTo>
                    <a:pt x="36" y="2243"/>
                  </a:lnTo>
                  <a:lnTo>
                    <a:pt x="107" y="2279"/>
                  </a:lnTo>
                  <a:lnTo>
                    <a:pt x="1281" y="2279"/>
                  </a:lnTo>
                  <a:lnTo>
                    <a:pt x="1317" y="2243"/>
                  </a:lnTo>
                  <a:lnTo>
                    <a:pt x="1353" y="2208"/>
                  </a:lnTo>
                  <a:lnTo>
                    <a:pt x="1673" y="1531"/>
                  </a:lnTo>
                  <a:lnTo>
                    <a:pt x="2385" y="3204"/>
                  </a:lnTo>
                  <a:lnTo>
                    <a:pt x="2456" y="3240"/>
                  </a:lnTo>
                  <a:lnTo>
                    <a:pt x="2563" y="3240"/>
                  </a:lnTo>
                  <a:lnTo>
                    <a:pt x="2598" y="3169"/>
                  </a:lnTo>
                  <a:lnTo>
                    <a:pt x="3382" y="535"/>
                  </a:lnTo>
                  <a:lnTo>
                    <a:pt x="4378" y="4165"/>
                  </a:lnTo>
                  <a:lnTo>
                    <a:pt x="4414" y="4201"/>
                  </a:lnTo>
                  <a:lnTo>
                    <a:pt x="4449" y="4237"/>
                  </a:lnTo>
                  <a:lnTo>
                    <a:pt x="4485" y="4237"/>
                  </a:lnTo>
                  <a:lnTo>
                    <a:pt x="4521" y="4201"/>
                  </a:lnTo>
                  <a:lnTo>
                    <a:pt x="4556" y="4165"/>
                  </a:lnTo>
                  <a:lnTo>
                    <a:pt x="5054" y="2243"/>
                  </a:lnTo>
                  <a:lnTo>
                    <a:pt x="6621" y="2243"/>
                  </a:lnTo>
                  <a:lnTo>
                    <a:pt x="6692" y="2208"/>
                  </a:lnTo>
                  <a:lnTo>
                    <a:pt x="6727" y="2137"/>
                  </a:lnTo>
                  <a:lnTo>
                    <a:pt x="6692" y="2030"/>
                  </a:lnTo>
                  <a:lnTo>
                    <a:pt x="4912" y="2030"/>
                  </a:lnTo>
                  <a:lnTo>
                    <a:pt x="4876" y="2101"/>
                  </a:lnTo>
                  <a:lnTo>
                    <a:pt x="4449" y="3703"/>
                  </a:lnTo>
                  <a:lnTo>
                    <a:pt x="3488" y="72"/>
                  </a:lnTo>
                  <a:lnTo>
                    <a:pt x="3453" y="37"/>
                  </a:lnTo>
                  <a:lnTo>
                    <a:pt x="33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18"/>
            <p:cNvSpPr/>
            <p:nvPr/>
          </p:nvSpPr>
          <p:spPr>
            <a:xfrm>
              <a:off x="7467588" y="114300"/>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954" name="Shape 954"/>
        <p:cNvGrpSpPr/>
        <p:nvPr/>
      </p:nvGrpSpPr>
      <p:grpSpPr>
        <a:xfrm>
          <a:off x="0" y="0"/>
          <a:ext cx="0" cy="0"/>
          <a:chOff x="0" y="0"/>
          <a:chExt cx="0" cy="0"/>
        </a:xfrm>
      </p:grpSpPr>
      <p:sp>
        <p:nvSpPr>
          <p:cNvPr id="955" name="Google Shape;955;p19"/>
          <p:cNvSpPr txBox="1"/>
          <p:nvPr>
            <p:ph type="title"/>
          </p:nvPr>
        </p:nvSpPr>
        <p:spPr>
          <a:xfrm>
            <a:off x="2347938" y="539500"/>
            <a:ext cx="4448100" cy="105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56" name="Google Shape;956;p19"/>
          <p:cNvSpPr txBox="1"/>
          <p:nvPr>
            <p:ph type="subTitle" idx="1"/>
          </p:nvPr>
        </p:nvSpPr>
        <p:spPr>
          <a:xfrm>
            <a:off x="2347900" y="170342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957" name="Google Shape;957;p19"/>
          <p:cNvGrpSpPr/>
          <p:nvPr/>
        </p:nvGrpSpPr>
        <p:grpSpPr>
          <a:xfrm>
            <a:off x="-651445" y="-2618043"/>
            <a:ext cx="9928256" cy="8948231"/>
            <a:chOff x="-651445" y="-2618043"/>
            <a:chExt cx="9928256" cy="8948231"/>
          </a:xfrm>
        </p:grpSpPr>
        <p:sp>
          <p:nvSpPr>
            <p:cNvPr id="958" name="Google Shape;958;p19"/>
            <p:cNvSpPr/>
            <p:nvPr/>
          </p:nvSpPr>
          <p:spPr>
            <a:xfrm flipH="1">
              <a:off x="-651445" y="4913900"/>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19"/>
            <p:cNvSpPr/>
            <p:nvPr/>
          </p:nvSpPr>
          <p:spPr>
            <a:xfrm rot="-5400000">
              <a:off x="6785605" y="-1543125"/>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0" name="Google Shape;960;p19"/>
          <p:cNvGrpSpPr/>
          <p:nvPr/>
        </p:nvGrpSpPr>
        <p:grpSpPr>
          <a:xfrm>
            <a:off x="114301" y="114290"/>
            <a:ext cx="8915390" cy="4799613"/>
            <a:chOff x="114301" y="114290"/>
            <a:chExt cx="8915390" cy="4799613"/>
          </a:xfrm>
        </p:grpSpPr>
        <p:sp>
          <p:nvSpPr>
            <p:cNvPr id="961" name="Google Shape;961;p19"/>
            <p:cNvSpPr/>
            <p:nvPr/>
          </p:nvSpPr>
          <p:spPr>
            <a:xfrm flipH="1">
              <a:off x="7003509" y="114298"/>
              <a:ext cx="209954" cy="209954"/>
            </a:xfrm>
            <a:custGeom>
              <a:avLst/>
              <a:gdLst/>
              <a:ahLst/>
              <a:cxnLst/>
              <a:rect l="l" t="t" r="r" b="b"/>
              <a:pathLst>
                <a:path w="4237" h="4237" extrusionOk="0">
                  <a:moveTo>
                    <a:pt x="2599" y="285"/>
                  </a:moveTo>
                  <a:lnTo>
                    <a:pt x="2599" y="1496"/>
                  </a:lnTo>
                  <a:lnTo>
                    <a:pt x="2599" y="1531"/>
                  </a:lnTo>
                  <a:lnTo>
                    <a:pt x="2635" y="1602"/>
                  </a:lnTo>
                  <a:lnTo>
                    <a:pt x="2670" y="1602"/>
                  </a:lnTo>
                  <a:lnTo>
                    <a:pt x="2741" y="1638"/>
                  </a:lnTo>
                  <a:lnTo>
                    <a:pt x="3952" y="1638"/>
                  </a:lnTo>
                  <a:lnTo>
                    <a:pt x="3952" y="2599"/>
                  </a:lnTo>
                  <a:lnTo>
                    <a:pt x="2670" y="2599"/>
                  </a:lnTo>
                  <a:lnTo>
                    <a:pt x="2635" y="2635"/>
                  </a:lnTo>
                  <a:lnTo>
                    <a:pt x="2599" y="2670"/>
                  </a:lnTo>
                  <a:lnTo>
                    <a:pt x="2599" y="2741"/>
                  </a:lnTo>
                  <a:lnTo>
                    <a:pt x="2599" y="3952"/>
                  </a:lnTo>
                  <a:lnTo>
                    <a:pt x="1638" y="3952"/>
                  </a:lnTo>
                  <a:lnTo>
                    <a:pt x="1638" y="2741"/>
                  </a:lnTo>
                  <a:lnTo>
                    <a:pt x="1602" y="2670"/>
                  </a:lnTo>
                  <a:lnTo>
                    <a:pt x="1602" y="2635"/>
                  </a:lnTo>
                  <a:lnTo>
                    <a:pt x="1531" y="2599"/>
                  </a:lnTo>
                  <a:lnTo>
                    <a:pt x="285" y="2599"/>
                  </a:lnTo>
                  <a:lnTo>
                    <a:pt x="285" y="1638"/>
                  </a:lnTo>
                  <a:lnTo>
                    <a:pt x="1496" y="1638"/>
                  </a:lnTo>
                  <a:lnTo>
                    <a:pt x="1531" y="1602"/>
                  </a:lnTo>
                  <a:lnTo>
                    <a:pt x="1602" y="1602"/>
                  </a:lnTo>
                  <a:lnTo>
                    <a:pt x="1602" y="1531"/>
                  </a:lnTo>
                  <a:lnTo>
                    <a:pt x="1638" y="1496"/>
                  </a:lnTo>
                  <a:lnTo>
                    <a:pt x="1638" y="285"/>
                  </a:lnTo>
                  <a:close/>
                  <a:moveTo>
                    <a:pt x="1425" y="1"/>
                  </a:moveTo>
                  <a:lnTo>
                    <a:pt x="1389" y="36"/>
                  </a:lnTo>
                  <a:lnTo>
                    <a:pt x="1353" y="72"/>
                  </a:lnTo>
                  <a:lnTo>
                    <a:pt x="1353" y="143"/>
                  </a:lnTo>
                  <a:lnTo>
                    <a:pt x="1353" y="1353"/>
                  </a:lnTo>
                  <a:lnTo>
                    <a:pt x="72" y="1353"/>
                  </a:lnTo>
                  <a:lnTo>
                    <a:pt x="36" y="1389"/>
                  </a:lnTo>
                  <a:lnTo>
                    <a:pt x="1" y="1424"/>
                  </a:lnTo>
                  <a:lnTo>
                    <a:pt x="1" y="1496"/>
                  </a:lnTo>
                  <a:lnTo>
                    <a:pt x="1" y="2741"/>
                  </a:lnTo>
                  <a:lnTo>
                    <a:pt x="1" y="2777"/>
                  </a:lnTo>
                  <a:lnTo>
                    <a:pt x="36" y="2848"/>
                  </a:lnTo>
                  <a:lnTo>
                    <a:pt x="72" y="2884"/>
                  </a:lnTo>
                  <a:lnTo>
                    <a:pt x="1353" y="2884"/>
                  </a:lnTo>
                  <a:lnTo>
                    <a:pt x="1353" y="4094"/>
                  </a:lnTo>
                  <a:lnTo>
                    <a:pt x="1353" y="4129"/>
                  </a:lnTo>
                  <a:lnTo>
                    <a:pt x="1389" y="4201"/>
                  </a:lnTo>
                  <a:lnTo>
                    <a:pt x="1425" y="4201"/>
                  </a:lnTo>
                  <a:lnTo>
                    <a:pt x="1496" y="4236"/>
                  </a:lnTo>
                  <a:lnTo>
                    <a:pt x="2741" y="4236"/>
                  </a:lnTo>
                  <a:lnTo>
                    <a:pt x="2777" y="4201"/>
                  </a:lnTo>
                  <a:lnTo>
                    <a:pt x="2848" y="4201"/>
                  </a:lnTo>
                  <a:lnTo>
                    <a:pt x="2884" y="4129"/>
                  </a:lnTo>
                  <a:lnTo>
                    <a:pt x="2884" y="4094"/>
                  </a:lnTo>
                  <a:lnTo>
                    <a:pt x="2884" y="2884"/>
                  </a:lnTo>
                  <a:lnTo>
                    <a:pt x="4130" y="2884"/>
                  </a:lnTo>
                  <a:lnTo>
                    <a:pt x="4201" y="2848"/>
                  </a:lnTo>
                  <a:lnTo>
                    <a:pt x="4201" y="2777"/>
                  </a:lnTo>
                  <a:lnTo>
                    <a:pt x="4236" y="2741"/>
                  </a:lnTo>
                  <a:lnTo>
                    <a:pt x="4236" y="1496"/>
                  </a:lnTo>
                  <a:lnTo>
                    <a:pt x="4201" y="1424"/>
                  </a:lnTo>
                  <a:lnTo>
                    <a:pt x="4201" y="1389"/>
                  </a:lnTo>
                  <a:lnTo>
                    <a:pt x="4130" y="1353"/>
                  </a:lnTo>
                  <a:lnTo>
                    <a:pt x="2884" y="1353"/>
                  </a:lnTo>
                  <a:lnTo>
                    <a:pt x="2884" y="143"/>
                  </a:lnTo>
                  <a:lnTo>
                    <a:pt x="2884" y="72"/>
                  </a:lnTo>
                  <a:lnTo>
                    <a:pt x="2848" y="36"/>
                  </a:lnTo>
                  <a:lnTo>
                    <a:pt x="2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19"/>
            <p:cNvSpPr/>
            <p:nvPr/>
          </p:nvSpPr>
          <p:spPr>
            <a:xfrm>
              <a:off x="8214938" y="4619696"/>
              <a:ext cx="467192" cy="294207"/>
            </a:xfrm>
            <a:custGeom>
              <a:avLst/>
              <a:gdLst/>
              <a:ahLst/>
              <a:cxnLst/>
              <a:rect l="l" t="t" r="r" b="b"/>
              <a:pathLst>
                <a:path w="6728" h="4237" extrusionOk="0">
                  <a:moveTo>
                    <a:pt x="3382" y="1"/>
                  </a:moveTo>
                  <a:lnTo>
                    <a:pt x="3310" y="37"/>
                  </a:lnTo>
                  <a:lnTo>
                    <a:pt x="3275" y="72"/>
                  </a:lnTo>
                  <a:lnTo>
                    <a:pt x="2492" y="2813"/>
                  </a:lnTo>
                  <a:lnTo>
                    <a:pt x="1780" y="1247"/>
                  </a:lnTo>
                  <a:lnTo>
                    <a:pt x="1744" y="1176"/>
                  </a:lnTo>
                  <a:lnTo>
                    <a:pt x="1637" y="1176"/>
                  </a:lnTo>
                  <a:lnTo>
                    <a:pt x="1602" y="1247"/>
                  </a:lnTo>
                  <a:lnTo>
                    <a:pt x="1210" y="2065"/>
                  </a:lnTo>
                  <a:lnTo>
                    <a:pt x="107" y="2065"/>
                  </a:lnTo>
                  <a:lnTo>
                    <a:pt x="36" y="2101"/>
                  </a:lnTo>
                  <a:lnTo>
                    <a:pt x="0" y="2172"/>
                  </a:lnTo>
                  <a:lnTo>
                    <a:pt x="36" y="2243"/>
                  </a:lnTo>
                  <a:lnTo>
                    <a:pt x="107" y="2279"/>
                  </a:lnTo>
                  <a:lnTo>
                    <a:pt x="1281" y="2279"/>
                  </a:lnTo>
                  <a:lnTo>
                    <a:pt x="1317" y="2243"/>
                  </a:lnTo>
                  <a:lnTo>
                    <a:pt x="1353" y="2208"/>
                  </a:lnTo>
                  <a:lnTo>
                    <a:pt x="1673" y="1531"/>
                  </a:lnTo>
                  <a:lnTo>
                    <a:pt x="2385" y="3204"/>
                  </a:lnTo>
                  <a:lnTo>
                    <a:pt x="2456" y="3240"/>
                  </a:lnTo>
                  <a:lnTo>
                    <a:pt x="2563" y="3240"/>
                  </a:lnTo>
                  <a:lnTo>
                    <a:pt x="2598" y="3169"/>
                  </a:lnTo>
                  <a:lnTo>
                    <a:pt x="3382" y="535"/>
                  </a:lnTo>
                  <a:lnTo>
                    <a:pt x="4378" y="4165"/>
                  </a:lnTo>
                  <a:lnTo>
                    <a:pt x="4414" y="4201"/>
                  </a:lnTo>
                  <a:lnTo>
                    <a:pt x="4449" y="4237"/>
                  </a:lnTo>
                  <a:lnTo>
                    <a:pt x="4485" y="4237"/>
                  </a:lnTo>
                  <a:lnTo>
                    <a:pt x="4521" y="4201"/>
                  </a:lnTo>
                  <a:lnTo>
                    <a:pt x="4556" y="4165"/>
                  </a:lnTo>
                  <a:lnTo>
                    <a:pt x="5054" y="2243"/>
                  </a:lnTo>
                  <a:lnTo>
                    <a:pt x="6621" y="2243"/>
                  </a:lnTo>
                  <a:lnTo>
                    <a:pt x="6692" y="2208"/>
                  </a:lnTo>
                  <a:lnTo>
                    <a:pt x="6727" y="2137"/>
                  </a:lnTo>
                  <a:lnTo>
                    <a:pt x="6692" y="2030"/>
                  </a:lnTo>
                  <a:lnTo>
                    <a:pt x="4912" y="2030"/>
                  </a:lnTo>
                  <a:lnTo>
                    <a:pt x="4876" y="2101"/>
                  </a:lnTo>
                  <a:lnTo>
                    <a:pt x="4449" y="3703"/>
                  </a:lnTo>
                  <a:lnTo>
                    <a:pt x="3488" y="72"/>
                  </a:lnTo>
                  <a:lnTo>
                    <a:pt x="3453" y="37"/>
                  </a:lnTo>
                  <a:lnTo>
                    <a:pt x="33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19"/>
            <p:cNvSpPr/>
            <p:nvPr/>
          </p:nvSpPr>
          <p:spPr>
            <a:xfrm flipH="1">
              <a:off x="273139" y="798550"/>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64" name="Google Shape;964;p19"/>
            <p:cNvGrpSpPr/>
            <p:nvPr/>
          </p:nvGrpSpPr>
          <p:grpSpPr>
            <a:xfrm flipH="1">
              <a:off x="114301" y="3793600"/>
              <a:ext cx="467200" cy="468075"/>
              <a:chOff x="4036413" y="3603425"/>
              <a:chExt cx="467200" cy="468075"/>
            </a:xfrm>
          </p:grpSpPr>
          <p:sp>
            <p:nvSpPr>
              <p:cNvPr id="965" name="Google Shape;965;p19"/>
              <p:cNvSpPr/>
              <p:nvPr/>
            </p:nvSpPr>
            <p:spPr>
              <a:xfrm>
                <a:off x="4036413" y="3603425"/>
                <a:ext cx="467200" cy="468075"/>
              </a:xfrm>
              <a:custGeom>
                <a:avLst/>
                <a:gdLst/>
                <a:ahLst/>
                <a:cxnLst/>
                <a:rect l="l" t="t" r="r" b="b"/>
                <a:pathLst>
                  <a:path w="18688" h="18723" extrusionOk="0">
                    <a:moveTo>
                      <a:pt x="4094" y="0"/>
                    </a:moveTo>
                    <a:lnTo>
                      <a:pt x="3667" y="36"/>
                    </a:lnTo>
                    <a:lnTo>
                      <a:pt x="3275" y="107"/>
                    </a:lnTo>
                    <a:lnTo>
                      <a:pt x="2884" y="178"/>
                    </a:lnTo>
                    <a:lnTo>
                      <a:pt x="2492" y="321"/>
                    </a:lnTo>
                    <a:lnTo>
                      <a:pt x="2136" y="499"/>
                    </a:lnTo>
                    <a:lnTo>
                      <a:pt x="1816" y="712"/>
                    </a:lnTo>
                    <a:lnTo>
                      <a:pt x="1495" y="961"/>
                    </a:lnTo>
                    <a:lnTo>
                      <a:pt x="1211" y="1211"/>
                    </a:lnTo>
                    <a:lnTo>
                      <a:pt x="926" y="1495"/>
                    </a:lnTo>
                    <a:lnTo>
                      <a:pt x="712" y="1816"/>
                    </a:lnTo>
                    <a:lnTo>
                      <a:pt x="499" y="2172"/>
                    </a:lnTo>
                    <a:lnTo>
                      <a:pt x="321" y="2528"/>
                    </a:lnTo>
                    <a:lnTo>
                      <a:pt x="178" y="2884"/>
                    </a:lnTo>
                    <a:lnTo>
                      <a:pt x="72" y="3275"/>
                    </a:lnTo>
                    <a:lnTo>
                      <a:pt x="36" y="3702"/>
                    </a:lnTo>
                    <a:lnTo>
                      <a:pt x="0" y="4094"/>
                    </a:lnTo>
                    <a:lnTo>
                      <a:pt x="0" y="14630"/>
                    </a:lnTo>
                    <a:lnTo>
                      <a:pt x="36" y="15057"/>
                    </a:lnTo>
                    <a:lnTo>
                      <a:pt x="72" y="15448"/>
                    </a:lnTo>
                    <a:lnTo>
                      <a:pt x="178" y="15840"/>
                    </a:lnTo>
                    <a:lnTo>
                      <a:pt x="321" y="16231"/>
                    </a:lnTo>
                    <a:lnTo>
                      <a:pt x="499" y="16587"/>
                    </a:lnTo>
                    <a:lnTo>
                      <a:pt x="712" y="16908"/>
                    </a:lnTo>
                    <a:lnTo>
                      <a:pt x="926" y="17228"/>
                    </a:lnTo>
                    <a:lnTo>
                      <a:pt x="1211" y="17513"/>
                    </a:lnTo>
                    <a:lnTo>
                      <a:pt x="1495" y="17798"/>
                    </a:lnTo>
                    <a:lnTo>
                      <a:pt x="1816" y="18011"/>
                    </a:lnTo>
                    <a:lnTo>
                      <a:pt x="2136" y="18225"/>
                    </a:lnTo>
                    <a:lnTo>
                      <a:pt x="2492" y="18403"/>
                    </a:lnTo>
                    <a:lnTo>
                      <a:pt x="2884" y="18545"/>
                    </a:lnTo>
                    <a:lnTo>
                      <a:pt x="3275" y="18616"/>
                    </a:lnTo>
                    <a:lnTo>
                      <a:pt x="3667" y="18687"/>
                    </a:lnTo>
                    <a:lnTo>
                      <a:pt x="4094" y="18723"/>
                    </a:lnTo>
                    <a:lnTo>
                      <a:pt x="14594" y="18723"/>
                    </a:lnTo>
                    <a:lnTo>
                      <a:pt x="15021" y="18687"/>
                    </a:lnTo>
                    <a:lnTo>
                      <a:pt x="15448" y="18616"/>
                    </a:lnTo>
                    <a:lnTo>
                      <a:pt x="15840" y="18545"/>
                    </a:lnTo>
                    <a:lnTo>
                      <a:pt x="16196" y="18403"/>
                    </a:lnTo>
                    <a:lnTo>
                      <a:pt x="16552" y="18225"/>
                    </a:lnTo>
                    <a:lnTo>
                      <a:pt x="16908" y="18011"/>
                    </a:lnTo>
                    <a:lnTo>
                      <a:pt x="17228" y="17798"/>
                    </a:lnTo>
                    <a:lnTo>
                      <a:pt x="17513" y="17513"/>
                    </a:lnTo>
                    <a:lnTo>
                      <a:pt x="17762" y="17228"/>
                    </a:lnTo>
                    <a:lnTo>
                      <a:pt x="18011" y="16908"/>
                    </a:lnTo>
                    <a:lnTo>
                      <a:pt x="18225" y="16587"/>
                    </a:lnTo>
                    <a:lnTo>
                      <a:pt x="18367" y="16231"/>
                    </a:lnTo>
                    <a:lnTo>
                      <a:pt x="18509" y="15840"/>
                    </a:lnTo>
                    <a:lnTo>
                      <a:pt x="18616" y="15448"/>
                    </a:lnTo>
                    <a:lnTo>
                      <a:pt x="18687" y="15057"/>
                    </a:lnTo>
                    <a:lnTo>
                      <a:pt x="18687" y="14630"/>
                    </a:lnTo>
                    <a:lnTo>
                      <a:pt x="18687" y="4094"/>
                    </a:lnTo>
                    <a:lnTo>
                      <a:pt x="18687" y="3702"/>
                    </a:lnTo>
                    <a:lnTo>
                      <a:pt x="18616" y="3275"/>
                    </a:lnTo>
                    <a:lnTo>
                      <a:pt x="18509" y="2884"/>
                    </a:lnTo>
                    <a:lnTo>
                      <a:pt x="18367" y="2528"/>
                    </a:lnTo>
                    <a:lnTo>
                      <a:pt x="18225" y="2172"/>
                    </a:lnTo>
                    <a:lnTo>
                      <a:pt x="18011" y="1816"/>
                    </a:lnTo>
                    <a:lnTo>
                      <a:pt x="17762" y="1495"/>
                    </a:lnTo>
                    <a:lnTo>
                      <a:pt x="17513" y="1211"/>
                    </a:lnTo>
                    <a:lnTo>
                      <a:pt x="17228" y="961"/>
                    </a:lnTo>
                    <a:lnTo>
                      <a:pt x="16908" y="712"/>
                    </a:lnTo>
                    <a:lnTo>
                      <a:pt x="16552" y="499"/>
                    </a:lnTo>
                    <a:lnTo>
                      <a:pt x="16196" y="321"/>
                    </a:lnTo>
                    <a:lnTo>
                      <a:pt x="15840" y="178"/>
                    </a:lnTo>
                    <a:lnTo>
                      <a:pt x="15448" y="107"/>
                    </a:lnTo>
                    <a:lnTo>
                      <a:pt x="15021" y="36"/>
                    </a:lnTo>
                    <a:lnTo>
                      <a:pt x="145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19"/>
              <p:cNvSpPr/>
              <p:nvPr/>
            </p:nvSpPr>
            <p:spPr>
              <a:xfrm>
                <a:off x="4126288" y="3728900"/>
                <a:ext cx="288325" cy="249175"/>
              </a:xfrm>
              <a:custGeom>
                <a:avLst/>
                <a:gdLst/>
                <a:ahLst/>
                <a:cxnLst/>
                <a:rect l="l" t="t" r="r" b="b"/>
                <a:pathLst>
                  <a:path w="11533" h="9967" extrusionOk="0">
                    <a:moveTo>
                      <a:pt x="2812" y="0"/>
                    </a:moveTo>
                    <a:lnTo>
                      <a:pt x="2421" y="36"/>
                    </a:lnTo>
                    <a:lnTo>
                      <a:pt x="2029" y="143"/>
                    </a:lnTo>
                    <a:lnTo>
                      <a:pt x="1638" y="321"/>
                    </a:lnTo>
                    <a:lnTo>
                      <a:pt x="1317" y="499"/>
                    </a:lnTo>
                    <a:lnTo>
                      <a:pt x="1033" y="748"/>
                    </a:lnTo>
                    <a:lnTo>
                      <a:pt x="748" y="1032"/>
                    </a:lnTo>
                    <a:lnTo>
                      <a:pt x="534" y="1353"/>
                    </a:lnTo>
                    <a:lnTo>
                      <a:pt x="321" y="1709"/>
                    </a:lnTo>
                    <a:lnTo>
                      <a:pt x="178" y="2100"/>
                    </a:lnTo>
                    <a:lnTo>
                      <a:pt x="72" y="2492"/>
                    </a:lnTo>
                    <a:lnTo>
                      <a:pt x="0" y="2919"/>
                    </a:lnTo>
                    <a:lnTo>
                      <a:pt x="0" y="3382"/>
                    </a:lnTo>
                    <a:lnTo>
                      <a:pt x="0" y="3844"/>
                    </a:lnTo>
                    <a:lnTo>
                      <a:pt x="107" y="4343"/>
                    </a:lnTo>
                    <a:lnTo>
                      <a:pt x="214" y="4841"/>
                    </a:lnTo>
                    <a:lnTo>
                      <a:pt x="428" y="5339"/>
                    </a:lnTo>
                    <a:lnTo>
                      <a:pt x="677" y="5838"/>
                    </a:lnTo>
                    <a:lnTo>
                      <a:pt x="962" y="6336"/>
                    </a:lnTo>
                    <a:lnTo>
                      <a:pt x="1317" y="6834"/>
                    </a:lnTo>
                    <a:lnTo>
                      <a:pt x="1745" y="7333"/>
                    </a:lnTo>
                    <a:lnTo>
                      <a:pt x="2243" y="7831"/>
                    </a:lnTo>
                    <a:lnTo>
                      <a:pt x="2812" y="8294"/>
                    </a:lnTo>
                    <a:lnTo>
                      <a:pt x="3453" y="8721"/>
                    </a:lnTo>
                    <a:lnTo>
                      <a:pt x="4129" y="9183"/>
                    </a:lnTo>
                    <a:lnTo>
                      <a:pt x="4912" y="9575"/>
                    </a:lnTo>
                    <a:lnTo>
                      <a:pt x="5767" y="9967"/>
                    </a:lnTo>
                    <a:lnTo>
                      <a:pt x="6621" y="9575"/>
                    </a:lnTo>
                    <a:lnTo>
                      <a:pt x="7368" y="9183"/>
                    </a:lnTo>
                    <a:lnTo>
                      <a:pt x="8080" y="8721"/>
                    </a:lnTo>
                    <a:lnTo>
                      <a:pt x="8721" y="8294"/>
                    </a:lnTo>
                    <a:lnTo>
                      <a:pt x="9255" y="7831"/>
                    </a:lnTo>
                    <a:lnTo>
                      <a:pt x="9753" y="7333"/>
                    </a:lnTo>
                    <a:lnTo>
                      <a:pt x="10180" y="6834"/>
                    </a:lnTo>
                    <a:lnTo>
                      <a:pt x="10536" y="6336"/>
                    </a:lnTo>
                    <a:lnTo>
                      <a:pt x="10857" y="5838"/>
                    </a:lnTo>
                    <a:lnTo>
                      <a:pt x="11106" y="5339"/>
                    </a:lnTo>
                    <a:lnTo>
                      <a:pt x="11284" y="4841"/>
                    </a:lnTo>
                    <a:lnTo>
                      <a:pt x="11426" y="4343"/>
                    </a:lnTo>
                    <a:lnTo>
                      <a:pt x="11497" y="3844"/>
                    </a:lnTo>
                    <a:lnTo>
                      <a:pt x="11533" y="3382"/>
                    </a:lnTo>
                    <a:lnTo>
                      <a:pt x="11497" y="2919"/>
                    </a:lnTo>
                    <a:lnTo>
                      <a:pt x="11462" y="2492"/>
                    </a:lnTo>
                    <a:lnTo>
                      <a:pt x="11319" y="2100"/>
                    </a:lnTo>
                    <a:lnTo>
                      <a:pt x="11177" y="1709"/>
                    </a:lnTo>
                    <a:lnTo>
                      <a:pt x="10999" y="1353"/>
                    </a:lnTo>
                    <a:lnTo>
                      <a:pt x="10750" y="1032"/>
                    </a:lnTo>
                    <a:lnTo>
                      <a:pt x="10501" y="748"/>
                    </a:lnTo>
                    <a:lnTo>
                      <a:pt x="10180" y="499"/>
                    </a:lnTo>
                    <a:lnTo>
                      <a:pt x="9860" y="321"/>
                    </a:lnTo>
                    <a:lnTo>
                      <a:pt x="9504" y="143"/>
                    </a:lnTo>
                    <a:lnTo>
                      <a:pt x="9113" y="36"/>
                    </a:lnTo>
                    <a:lnTo>
                      <a:pt x="8685" y="0"/>
                    </a:lnTo>
                    <a:lnTo>
                      <a:pt x="8258" y="36"/>
                    </a:lnTo>
                    <a:lnTo>
                      <a:pt x="7796" y="107"/>
                    </a:lnTo>
                    <a:lnTo>
                      <a:pt x="7297" y="214"/>
                    </a:lnTo>
                    <a:lnTo>
                      <a:pt x="6799" y="427"/>
                    </a:lnTo>
                    <a:lnTo>
                      <a:pt x="6301" y="712"/>
                    </a:lnTo>
                    <a:lnTo>
                      <a:pt x="5767" y="1068"/>
                    </a:lnTo>
                    <a:lnTo>
                      <a:pt x="5233" y="712"/>
                    </a:lnTo>
                    <a:lnTo>
                      <a:pt x="4699" y="427"/>
                    </a:lnTo>
                    <a:lnTo>
                      <a:pt x="4201" y="214"/>
                    </a:lnTo>
                    <a:lnTo>
                      <a:pt x="3738" y="107"/>
                    </a:lnTo>
                    <a:lnTo>
                      <a:pt x="3275" y="36"/>
                    </a:lnTo>
                    <a:lnTo>
                      <a:pt x="28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7" name="Google Shape;967;p19"/>
            <p:cNvGrpSpPr/>
            <p:nvPr/>
          </p:nvGrpSpPr>
          <p:grpSpPr>
            <a:xfrm>
              <a:off x="535240" y="114290"/>
              <a:ext cx="355949" cy="355949"/>
              <a:chOff x="616127" y="3955825"/>
              <a:chExt cx="256300" cy="256300"/>
            </a:xfrm>
          </p:grpSpPr>
          <p:sp>
            <p:nvSpPr>
              <p:cNvPr id="968" name="Google Shape;968;p19"/>
              <p:cNvSpPr/>
              <p:nvPr/>
            </p:nvSpPr>
            <p:spPr>
              <a:xfrm>
                <a:off x="616127" y="3955825"/>
                <a:ext cx="256300" cy="256300"/>
              </a:xfrm>
              <a:custGeom>
                <a:avLst/>
                <a:gdLst/>
                <a:ahLst/>
                <a:cxnLst/>
                <a:rect l="l" t="t" r="r" b="b"/>
                <a:pathLst>
                  <a:path w="10252" h="10252" extrusionOk="0">
                    <a:moveTo>
                      <a:pt x="1994" y="0"/>
                    </a:moveTo>
                    <a:lnTo>
                      <a:pt x="1780" y="36"/>
                    </a:lnTo>
                    <a:lnTo>
                      <a:pt x="1567" y="71"/>
                    </a:lnTo>
                    <a:lnTo>
                      <a:pt x="1353" y="178"/>
                    </a:lnTo>
                    <a:lnTo>
                      <a:pt x="997" y="356"/>
                    </a:lnTo>
                    <a:lnTo>
                      <a:pt x="641" y="641"/>
                    </a:lnTo>
                    <a:lnTo>
                      <a:pt x="392" y="961"/>
                    </a:lnTo>
                    <a:lnTo>
                      <a:pt x="178" y="1353"/>
                    </a:lnTo>
                    <a:lnTo>
                      <a:pt x="107" y="1566"/>
                    </a:lnTo>
                    <a:lnTo>
                      <a:pt x="36" y="1780"/>
                    </a:lnTo>
                    <a:lnTo>
                      <a:pt x="0" y="1993"/>
                    </a:lnTo>
                    <a:lnTo>
                      <a:pt x="0" y="2243"/>
                    </a:lnTo>
                    <a:lnTo>
                      <a:pt x="0" y="8009"/>
                    </a:lnTo>
                    <a:lnTo>
                      <a:pt x="0" y="8222"/>
                    </a:lnTo>
                    <a:lnTo>
                      <a:pt x="36" y="8436"/>
                    </a:lnTo>
                    <a:lnTo>
                      <a:pt x="107" y="8685"/>
                    </a:lnTo>
                    <a:lnTo>
                      <a:pt x="178" y="8863"/>
                    </a:lnTo>
                    <a:lnTo>
                      <a:pt x="392" y="9255"/>
                    </a:lnTo>
                    <a:lnTo>
                      <a:pt x="641" y="9575"/>
                    </a:lnTo>
                    <a:lnTo>
                      <a:pt x="997" y="9860"/>
                    </a:lnTo>
                    <a:lnTo>
                      <a:pt x="1353" y="10073"/>
                    </a:lnTo>
                    <a:lnTo>
                      <a:pt x="1567" y="10144"/>
                    </a:lnTo>
                    <a:lnTo>
                      <a:pt x="1780" y="10216"/>
                    </a:lnTo>
                    <a:lnTo>
                      <a:pt x="1994" y="10251"/>
                    </a:lnTo>
                    <a:lnTo>
                      <a:pt x="8223" y="10251"/>
                    </a:lnTo>
                    <a:lnTo>
                      <a:pt x="8472" y="10216"/>
                    </a:lnTo>
                    <a:lnTo>
                      <a:pt x="8685" y="10144"/>
                    </a:lnTo>
                    <a:lnTo>
                      <a:pt x="8863" y="10073"/>
                    </a:lnTo>
                    <a:lnTo>
                      <a:pt x="9255" y="9860"/>
                    </a:lnTo>
                    <a:lnTo>
                      <a:pt x="9611" y="9575"/>
                    </a:lnTo>
                    <a:lnTo>
                      <a:pt x="9860" y="9255"/>
                    </a:lnTo>
                    <a:lnTo>
                      <a:pt x="10074" y="8863"/>
                    </a:lnTo>
                    <a:lnTo>
                      <a:pt x="10145" y="8685"/>
                    </a:lnTo>
                    <a:lnTo>
                      <a:pt x="10216" y="8436"/>
                    </a:lnTo>
                    <a:lnTo>
                      <a:pt x="10252" y="8222"/>
                    </a:lnTo>
                    <a:lnTo>
                      <a:pt x="10252" y="8009"/>
                    </a:lnTo>
                    <a:lnTo>
                      <a:pt x="10252" y="2243"/>
                    </a:lnTo>
                    <a:lnTo>
                      <a:pt x="10252" y="1993"/>
                    </a:lnTo>
                    <a:lnTo>
                      <a:pt x="10216" y="1780"/>
                    </a:lnTo>
                    <a:lnTo>
                      <a:pt x="10145" y="1566"/>
                    </a:lnTo>
                    <a:lnTo>
                      <a:pt x="10074" y="1353"/>
                    </a:lnTo>
                    <a:lnTo>
                      <a:pt x="9860" y="961"/>
                    </a:lnTo>
                    <a:lnTo>
                      <a:pt x="9611" y="641"/>
                    </a:lnTo>
                    <a:lnTo>
                      <a:pt x="9255" y="356"/>
                    </a:lnTo>
                    <a:lnTo>
                      <a:pt x="8863" y="178"/>
                    </a:lnTo>
                    <a:lnTo>
                      <a:pt x="8685" y="71"/>
                    </a:lnTo>
                    <a:lnTo>
                      <a:pt x="8472" y="36"/>
                    </a:lnTo>
                    <a:lnTo>
                      <a:pt x="82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19"/>
              <p:cNvSpPr/>
              <p:nvPr/>
            </p:nvSpPr>
            <p:spPr>
              <a:xfrm>
                <a:off x="681077" y="4020775"/>
                <a:ext cx="125500" cy="125500"/>
              </a:xfrm>
              <a:custGeom>
                <a:avLst/>
                <a:gdLst/>
                <a:ahLst/>
                <a:cxnLst/>
                <a:rect l="l" t="t" r="r" b="b"/>
                <a:pathLst>
                  <a:path w="5020" h="5020" extrusionOk="0">
                    <a:moveTo>
                      <a:pt x="1709" y="0"/>
                    </a:moveTo>
                    <a:lnTo>
                      <a:pt x="1709" y="1709"/>
                    </a:lnTo>
                    <a:lnTo>
                      <a:pt x="1" y="1709"/>
                    </a:lnTo>
                    <a:lnTo>
                      <a:pt x="1" y="3311"/>
                    </a:lnTo>
                    <a:lnTo>
                      <a:pt x="1709" y="3311"/>
                    </a:lnTo>
                    <a:lnTo>
                      <a:pt x="1709" y="5019"/>
                    </a:lnTo>
                    <a:lnTo>
                      <a:pt x="3311" y="5019"/>
                    </a:lnTo>
                    <a:lnTo>
                      <a:pt x="3311" y="3311"/>
                    </a:lnTo>
                    <a:lnTo>
                      <a:pt x="5020" y="3311"/>
                    </a:lnTo>
                    <a:lnTo>
                      <a:pt x="5020" y="1709"/>
                    </a:lnTo>
                    <a:lnTo>
                      <a:pt x="3311" y="1709"/>
                    </a:lnTo>
                    <a:lnTo>
                      <a:pt x="33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0" name="Google Shape;970;p19"/>
            <p:cNvGrpSpPr/>
            <p:nvPr/>
          </p:nvGrpSpPr>
          <p:grpSpPr>
            <a:xfrm flipH="1">
              <a:off x="8673702" y="1380233"/>
              <a:ext cx="355989" cy="355989"/>
              <a:chOff x="296746" y="611364"/>
              <a:chExt cx="416411" cy="416411"/>
            </a:xfrm>
          </p:grpSpPr>
          <p:sp>
            <p:nvSpPr>
              <p:cNvPr id="971" name="Google Shape;971;p19"/>
              <p:cNvSpPr/>
              <p:nvPr/>
            </p:nvSpPr>
            <p:spPr>
              <a:xfrm>
                <a:off x="296746" y="611364"/>
                <a:ext cx="416411" cy="416411"/>
              </a:xfrm>
              <a:custGeom>
                <a:avLst/>
                <a:gdLst/>
                <a:ahLst/>
                <a:cxnLst/>
                <a:rect l="l" t="t" r="r" b="b"/>
                <a:pathLst>
                  <a:path w="10252" h="10252" extrusionOk="0">
                    <a:moveTo>
                      <a:pt x="2030" y="0"/>
                    </a:moveTo>
                    <a:lnTo>
                      <a:pt x="1781" y="36"/>
                    </a:lnTo>
                    <a:lnTo>
                      <a:pt x="1567" y="71"/>
                    </a:lnTo>
                    <a:lnTo>
                      <a:pt x="1389" y="178"/>
                    </a:lnTo>
                    <a:lnTo>
                      <a:pt x="998" y="356"/>
                    </a:lnTo>
                    <a:lnTo>
                      <a:pt x="677" y="641"/>
                    </a:lnTo>
                    <a:lnTo>
                      <a:pt x="392" y="961"/>
                    </a:lnTo>
                    <a:lnTo>
                      <a:pt x="179" y="1353"/>
                    </a:lnTo>
                    <a:lnTo>
                      <a:pt x="108" y="1566"/>
                    </a:lnTo>
                    <a:lnTo>
                      <a:pt x="36" y="1780"/>
                    </a:lnTo>
                    <a:lnTo>
                      <a:pt x="1" y="1993"/>
                    </a:lnTo>
                    <a:lnTo>
                      <a:pt x="1" y="2243"/>
                    </a:lnTo>
                    <a:lnTo>
                      <a:pt x="1" y="8009"/>
                    </a:lnTo>
                    <a:lnTo>
                      <a:pt x="1" y="8222"/>
                    </a:lnTo>
                    <a:lnTo>
                      <a:pt x="36" y="8436"/>
                    </a:lnTo>
                    <a:lnTo>
                      <a:pt x="108" y="8650"/>
                    </a:lnTo>
                    <a:lnTo>
                      <a:pt x="179" y="8863"/>
                    </a:lnTo>
                    <a:lnTo>
                      <a:pt x="392" y="9255"/>
                    </a:lnTo>
                    <a:lnTo>
                      <a:pt x="677" y="9575"/>
                    </a:lnTo>
                    <a:lnTo>
                      <a:pt x="998" y="9860"/>
                    </a:lnTo>
                    <a:lnTo>
                      <a:pt x="1389" y="10073"/>
                    </a:lnTo>
                    <a:lnTo>
                      <a:pt x="1567" y="10144"/>
                    </a:lnTo>
                    <a:lnTo>
                      <a:pt x="1781" y="10216"/>
                    </a:lnTo>
                    <a:lnTo>
                      <a:pt x="2030" y="10216"/>
                    </a:lnTo>
                    <a:lnTo>
                      <a:pt x="2243" y="10251"/>
                    </a:lnTo>
                    <a:lnTo>
                      <a:pt x="8010" y="10251"/>
                    </a:lnTo>
                    <a:lnTo>
                      <a:pt x="8259" y="10216"/>
                    </a:lnTo>
                    <a:lnTo>
                      <a:pt x="8472" y="10216"/>
                    </a:lnTo>
                    <a:lnTo>
                      <a:pt x="8686" y="10144"/>
                    </a:lnTo>
                    <a:lnTo>
                      <a:pt x="8899" y="10073"/>
                    </a:lnTo>
                    <a:lnTo>
                      <a:pt x="9255" y="9860"/>
                    </a:lnTo>
                    <a:lnTo>
                      <a:pt x="9611" y="9575"/>
                    </a:lnTo>
                    <a:lnTo>
                      <a:pt x="9896" y="9255"/>
                    </a:lnTo>
                    <a:lnTo>
                      <a:pt x="10074" y="8863"/>
                    </a:lnTo>
                    <a:lnTo>
                      <a:pt x="10145" y="8650"/>
                    </a:lnTo>
                    <a:lnTo>
                      <a:pt x="10216" y="8436"/>
                    </a:lnTo>
                    <a:lnTo>
                      <a:pt x="10252" y="8222"/>
                    </a:lnTo>
                    <a:lnTo>
                      <a:pt x="10252" y="8009"/>
                    </a:lnTo>
                    <a:lnTo>
                      <a:pt x="10252" y="2243"/>
                    </a:lnTo>
                    <a:lnTo>
                      <a:pt x="10252" y="1993"/>
                    </a:lnTo>
                    <a:lnTo>
                      <a:pt x="10216" y="1780"/>
                    </a:lnTo>
                    <a:lnTo>
                      <a:pt x="10145" y="1566"/>
                    </a:lnTo>
                    <a:lnTo>
                      <a:pt x="10074" y="1353"/>
                    </a:lnTo>
                    <a:lnTo>
                      <a:pt x="9896" y="961"/>
                    </a:lnTo>
                    <a:lnTo>
                      <a:pt x="9611" y="641"/>
                    </a:lnTo>
                    <a:lnTo>
                      <a:pt x="9255" y="356"/>
                    </a:lnTo>
                    <a:lnTo>
                      <a:pt x="8899" y="178"/>
                    </a:lnTo>
                    <a:lnTo>
                      <a:pt x="8686" y="71"/>
                    </a:lnTo>
                    <a:lnTo>
                      <a:pt x="8472" y="36"/>
                    </a:lnTo>
                    <a:lnTo>
                      <a:pt x="82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19"/>
              <p:cNvSpPr/>
              <p:nvPr/>
            </p:nvSpPr>
            <p:spPr>
              <a:xfrm>
                <a:off x="296746" y="653280"/>
                <a:ext cx="416411" cy="338344"/>
              </a:xfrm>
              <a:custGeom>
                <a:avLst/>
                <a:gdLst/>
                <a:ahLst/>
                <a:cxnLst/>
                <a:rect l="l" t="t" r="r" b="b"/>
                <a:pathLst>
                  <a:path w="10252" h="8330" extrusionOk="0">
                    <a:moveTo>
                      <a:pt x="5803" y="0"/>
                    </a:moveTo>
                    <a:lnTo>
                      <a:pt x="4308" y="5695"/>
                    </a:lnTo>
                    <a:lnTo>
                      <a:pt x="3133" y="1887"/>
                    </a:lnTo>
                    <a:lnTo>
                      <a:pt x="2101" y="4236"/>
                    </a:lnTo>
                    <a:lnTo>
                      <a:pt x="1" y="4236"/>
                    </a:lnTo>
                    <a:lnTo>
                      <a:pt x="1" y="4877"/>
                    </a:lnTo>
                    <a:lnTo>
                      <a:pt x="2528" y="4877"/>
                    </a:lnTo>
                    <a:lnTo>
                      <a:pt x="3026" y="3738"/>
                    </a:lnTo>
                    <a:lnTo>
                      <a:pt x="4379" y="8045"/>
                    </a:lnTo>
                    <a:lnTo>
                      <a:pt x="5767" y="2741"/>
                    </a:lnTo>
                    <a:lnTo>
                      <a:pt x="7120" y="8329"/>
                    </a:lnTo>
                    <a:lnTo>
                      <a:pt x="8294" y="4414"/>
                    </a:lnTo>
                    <a:lnTo>
                      <a:pt x="10252" y="4414"/>
                    </a:lnTo>
                    <a:lnTo>
                      <a:pt x="10252" y="3738"/>
                    </a:lnTo>
                    <a:lnTo>
                      <a:pt x="7832" y="3738"/>
                    </a:lnTo>
                    <a:lnTo>
                      <a:pt x="7191" y="5838"/>
                    </a:lnTo>
                    <a:lnTo>
                      <a:pt x="5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3" name="Google Shape;973;p19"/>
            <p:cNvGrpSpPr/>
            <p:nvPr/>
          </p:nvGrpSpPr>
          <p:grpSpPr>
            <a:xfrm flipH="1">
              <a:off x="8673704" y="4021538"/>
              <a:ext cx="355973" cy="355079"/>
              <a:chOff x="3185850" y="4486173"/>
              <a:chExt cx="565216" cy="563886"/>
            </a:xfrm>
          </p:grpSpPr>
          <p:sp>
            <p:nvSpPr>
              <p:cNvPr id="974" name="Google Shape;974;p19"/>
              <p:cNvSpPr/>
              <p:nvPr/>
            </p:nvSpPr>
            <p:spPr>
              <a:xfrm>
                <a:off x="3185850" y="4486173"/>
                <a:ext cx="565216" cy="563886"/>
              </a:xfrm>
              <a:custGeom>
                <a:avLst/>
                <a:gdLst/>
                <a:ahLst/>
                <a:cxnLst/>
                <a:rect l="l" t="t" r="r" b="b"/>
                <a:pathLst>
                  <a:path w="14879" h="14844" extrusionOk="0">
                    <a:moveTo>
                      <a:pt x="2919" y="0"/>
                    </a:moveTo>
                    <a:lnTo>
                      <a:pt x="2599" y="72"/>
                    </a:lnTo>
                    <a:lnTo>
                      <a:pt x="2314" y="143"/>
                    </a:lnTo>
                    <a:lnTo>
                      <a:pt x="1994" y="250"/>
                    </a:lnTo>
                    <a:lnTo>
                      <a:pt x="1709" y="392"/>
                    </a:lnTo>
                    <a:lnTo>
                      <a:pt x="1460" y="570"/>
                    </a:lnTo>
                    <a:lnTo>
                      <a:pt x="1211" y="748"/>
                    </a:lnTo>
                    <a:lnTo>
                      <a:pt x="961" y="961"/>
                    </a:lnTo>
                    <a:lnTo>
                      <a:pt x="748" y="1175"/>
                    </a:lnTo>
                    <a:lnTo>
                      <a:pt x="570" y="1424"/>
                    </a:lnTo>
                    <a:lnTo>
                      <a:pt x="392" y="1709"/>
                    </a:lnTo>
                    <a:lnTo>
                      <a:pt x="285" y="1994"/>
                    </a:lnTo>
                    <a:lnTo>
                      <a:pt x="178" y="2278"/>
                    </a:lnTo>
                    <a:lnTo>
                      <a:pt x="72" y="2599"/>
                    </a:lnTo>
                    <a:lnTo>
                      <a:pt x="36" y="2919"/>
                    </a:lnTo>
                    <a:lnTo>
                      <a:pt x="0" y="3239"/>
                    </a:lnTo>
                    <a:lnTo>
                      <a:pt x="0" y="11604"/>
                    </a:lnTo>
                    <a:lnTo>
                      <a:pt x="36" y="11924"/>
                    </a:lnTo>
                    <a:lnTo>
                      <a:pt x="72" y="12245"/>
                    </a:lnTo>
                    <a:lnTo>
                      <a:pt x="178" y="12565"/>
                    </a:lnTo>
                    <a:lnTo>
                      <a:pt x="285" y="12885"/>
                    </a:lnTo>
                    <a:lnTo>
                      <a:pt x="392" y="13170"/>
                    </a:lnTo>
                    <a:lnTo>
                      <a:pt x="570" y="13419"/>
                    </a:lnTo>
                    <a:lnTo>
                      <a:pt x="748" y="13669"/>
                    </a:lnTo>
                    <a:lnTo>
                      <a:pt x="961" y="13918"/>
                    </a:lnTo>
                    <a:lnTo>
                      <a:pt x="1211" y="14131"/>
                    </a:lnTo>
                    <a:lnTo>
                      <a:pt x="1460" y="14309"/>
                    </a:lnTo>
                    <a:lnTo>
                      <a:pt x="1709" y="14452"/>
                    </a:lnTo>
                    <a:lnTo>
                      <a:pt x="1994" y="14594"/>
                    </a:lnTo>
                    <a:lnTo>
                      <a:pt x="2314" y="14701"/>
                    </a:lnTo>
                    <a:lnTo>
                      <a:pt x="2599" y="14808"/>
                    </a:lnTo>
                    <a:lnTo>
                      <a:pt x="2919" y="14843"/>
                    </a:lnTo>
                    <a:lnTo>
                      <a:pt x="11960" y="14843"/>
                    </a:lnTo>
                    <a:lnTo>
                      <a:pt x="12280" y="14808"/>
                    </a:lnTo>
                    <a:lnTo>
                      <a:pt x="12601" y="14701"/>
                    </a:lnTo>
                    <a:lnTo>
                      <a:pt x="12886" y="14594"/>
                    </a:lnTo>
                    <a:lnTo>
                      <a:pt x="13170" y="14452"/>
                    </a:lnTo>
                    <a:lnTo>
                      <a:pt x="13455" y="14309"/>
                    </a:lnTo>
                    <a:lnTo>
                      <a:pt x="13704" y="14131"/>
                    </a:lnTo>
                    <a:lnTo>
                      <a:pt x="13918" y="13918"/>
                    </a:lnTo>
                    <a:lnTo>
                      <a:pt x="14131" y="13669"/>
                    </a:lnTo>
                    <a:lnTo>
                      <a:pt x="14309" y="13419"/>
                    </a:lnTo>
                    <a:lnTo>
                      <a:pt x="14487" y="13170"/>
                    </a:lnTo>
                    <a:lnTo>
                      <a:pt x="14630" y="12885"/>
                    </a:lnTo>
                    <a:lnTo>
                      <a:pt x="14736" y="12565"/>
                    </a:lnTo>
                    <a:lnTo>
                      <a:pt x="14808" y="12245"/>
                    </a:lnTo>
                    <a:lnTo>
                      <a:pt x="14843" y="11924"/>
                    </a:lnTo>
                    <a:lnTo>
                      <a:pt x="14879" y="11604"/>
                    </a:lnTo>
                    <a:lnTo>
                      <a:pt x="14879" y="3239"/>
                    </a:lnTo>
                    <a:lnTo>
                      <a:pt x="14843" y="2919"/>
                    </a:lnTo>
                    <a:lnTo>
                      <a:pt x="14808" y="2599"/>
                    </a:lnTo>
                    <a:lnTo>
                      <a:pt x="14736" y="2278"/>
                    </a:lnTo>
                    <a:lnTo>
                      <a:pt x="14630" y="1994"/>
                    </a:lnTo>
                    <a:lnTo>
                      <a:pt x="14487" y="1709"/>
                    </a:lnTo>
                    <a:lnTo>
                      <a:pt x="14309" y="1424"/>
                    </a:lnTo>
                    <a:lnTo>
                      <a:pt x="14131" y="1175"/>
                    </a:lnTo>
                    <a:lnTo>
                      <a:pt x="13918" y="961"/>
                    </a:lnTo>
                    <a:lnTo>
                      <a:pt x="13704" y="748"/>
                    </a:lnTo>
                    <a:lnTo>
                      <a:pt x="13455" y="570"/>
                    </a:lnTo>
                    <a:lnTo>
                      <a:pt x="13170" y="392"/>
                    </a:lnTo>
                    <a:lnTo>
                      <a:pt x="12886" y="250"/>
                    </a:lnTo>
                    <a:lnTo>
                      <a:pt x="12601" y="143"/>
                    </a:lnTo>
                    <a:lnTo>
                      <a:pt x="12280" y="72"/>
                    </a:lnTo>
                    <a:lnTo>
                      <a:pt x="119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19"/>
              <p:cNvSpPr/>
              <p:nvPr/>
            </p:nvSpPr>
            <p:spPr>
              <a:xfrm>
                <a:off x="3353529" y="4607849"/>
                <a:ext cx="229900" cy="342153"/>
              </a:xfrm>
              <a:custGeom>
                <a:avLst/>
                <a:gdLst/>
                <a:ahLst/>
                <a:cxnLst/>
                <a:rect l="l" t="t" r="r" b="b"/>
                <a:pathLst>
                  <a:path w="6052" h="9007" extrusionOk="0">
                    <a:moveTo>
                      <a:pt x="3026" y="1"/>
                    </a:moveTo>
                    <a:lnTo>
                      <a:pt x="2563" y="464"/>
                    </a:lnTo>
                    <a:lnTo>
                      <a:pt x="2065" y="1033"/>
                    </a:lnTo>
                    <a:lnTo>
                      <a:pt x="1531" y="1781"/>
                    </a:lnTo>
                    <a:lnTo>
                      <a:pt x="1246" y="2208"/>
                    </a:lnTo>
                    <a:lnTo>
                      <a:pt x="961" y="2670"/>
                    </a:lnTo>
                    <a:lnTo>
                      <a:pt x="712" y="3169"/>
                    </a:lnTo>
                    <a:lnTo>
                      <a:pt x="463" y="3667"/>
                    </a:lnTo>
                    <a:lnTo>
                      <a:pt x="285" y="4237"/>
                    </a:lnTo>
                    <a:lnTo>
                      <a:pt x="143" y="4770"/>
                    </a:lnTo>
                    <a:lnTo>
                      <a:pt x="36" y="5376"/>
                    </a:lnTo>
                    <a:lnTo>
                      <a:pt x="0" y="5981"/>
                    </a:lnTo>
                    <a:lnTo>
                      <a:pt x="36" y="6265"/>
                    </a:lnTo>
                    <a:lnTo>
                      <a:pt x="71" y="6586"/>
                    </a:lnTo>
                    <a:lnTo>
                      <a:pt x="143" y="6870"/>
                    </a:lnTo>
                    <a:lnTo>
                      <a:pt x="249" y="7155"/>
                    </a:lnTo>
                    <a:lnTo>
                      <a:pt x="356" y="7404"/>
                    </a:lnTo>
                    <a:lnTo>
                      <a:pt x="534" y="7654"/>
                    </a:lnTo>
                    <a:lnTo>
                      <a:pt x="712" y="7903"/>
                    </a:lnTo>
                    <a:lnTo>
                      <a:pt x="890" y="8116"/>
                    </a:lnTo>
                    <a:lnTo>
                      <a:pt x="1104" y="8294"/>
                    </a:lnTo>
                    <a:lnTo>
                      <a:pt x="1353" y="8472"/>
                    </a:lnTo>
                    <a:lnTo>
                      <a:pt x="1602" y="8615"/>
                    </a:lnTo>
                    <a:lnTo>
                      <a:pt x="1851" y="8757"/>
                    </a:lnTo>
                    <a:lnTo>
                      <a:pt x="2136" y="8864"/>
                    </a:lnTo>
                    <a:lnTo>
                      <a:pt x="2421" y="8935"/>
                    </a:lnTo>
                    <a:lnTo>
                      <a:pt x="2705" y="8971"/>
                    </a:lnTo>
                    <a:lnTo>
                      <a:pt x="3026" y="9006"/>
                    </a:lnTo>
                    <a:lnTo>
                      <a:pt x="3346" y="8971"/>
                    </a:lnTo>
                    <a:lnTo>
                      <a:pt x="3631" y="8935"/>
                    </a:lnTo>
                    <a:lnTo>
                      <a:pt x="3915" y="8864"/>
                    </a:lnTo>
                    <a:lnTo>
                      <a:pt x="4200" y="8757"/>
                    </a:lnTo>
                    <a:lnTo>
                      <a:pt x="4485" y="8615"/>
                    </a:lnTo>
                    <a:lnTo>
                      <a:pt x="4734" y="8472"/>
                    </a:lnTo>
                    <a:lnTo>
                      <a:pt x="4948" y="8294"/>
                    </a:lnTo>
                    <a:lnTo>
                      <a:pt x="5161" y="8116"/>
                    </a:lnTo>
                    <a:lnTo>
                      <a:pt x="5375" y="7903"/>
                    </a:lnTo>
                    <a:lnTo>
                      <a:pt x="5553" y="7654"/>
                    </a:lnTo>
                    <a:lnTo>
                      <a:pt x="5695" y="7404"/>
                    </a:lnTo>
                    <a:lnTo>
                      <a:pt x="5802" y="7155"/>
                    </a:lnTo>
                    <a:lnTo>
                      <a:pt x="5909" y="6870"/>
                    </a:lnTo>
                    <a:lnTo>
                      <a:pt x="5980" y="6586"/>
                    </a:lnTo>
                    <a:lnTo>
                      <a:pt x="6051" y="6265"/>
                    </a:lnTo>
                    <a:lnTo>
                      <a:pt x="6051" y="5981"/>
                    </a:lnTo>
                    <a:lnTo>
                      <a:pt x="6016" y="5376"/>
                    </a:lnTo>
                    <a:lnTo>
                      <a:pt x="5909" y="4770"/>
                    </a:lnTo>
                    <a:lnTo>
                      <a:pt x="5766" y="4237"/>
                    </a:lnTo>
                    <a:lnTo>
                      <a:pt x="5588" y="3667"/>
                    </a:lnTo>
                    <a:lnTo>
                      <a:pt x="5339" y="3169"/>
                    </a:lnTo>
                    <a:lnTo>
                      <a:pt x="5090" y="2670"/>
                    </a:lnTo>
                    <a:lnTo>
                      <a:pt x="4841" y="2208"/>
                    </a:lnTo>
                    <a:lnTo>
                      <a:pt x="4556" y="1781"/>
                    </a:lnTo>
                    <a:lnTo>
                      <a:pt x="3987" y="1033"/>
                    </a:lnTo>
                    <a:lnTo>
                      <a:pt x="3488" y="464"/>
                    </a:lnTo>
                    <a:lnTo>
                      <a:pt x="30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76" name="Google Shape;976;p19"/>
            <p:cNvSpPr/>
            <p:nvPr/>
          </p:nvSpPr>
          <p:spPr>
            <a:xfrm flipH="1">
              <a:off x="563689" y="4604000"/>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7" name="Google Shape;977;p19"/>
          <p:cNvGrpSpPr/>
          <p:nvPr/>
        </p:nvGrpSpPr>
        <p:grpSpPr>
          <a:xfrm>
            <a:off x="-243059" y="-60864"/>
            <a:ext cx="9440664" cy="6060726"/>
            <a:chOff x="-243059" y="-60864"/>
            <a:chExt cx="9440664" cy="6060726"/>
          </a:xfrm>
        </p:grpSpPr>
        <p:grpSp>
          <p:nvGrpSpPr>
            <p:cNvPr id="978" name="Google Shape;978;p19"/>
            <p:cNvGrpSpPr/>
            <p:nvPr/>
          </p:nvGrpSpPr>
          <p:grpSpPr>
            <a:xfrm rot="-5400000" flipH="1">
              <a:off x="-652654" y="4993148"/>
              <a:ext cx="1416309" cy="597119"/>
              <a:chOff x="7367961" y="5155313"/>
              <a:chExt cx="937084" cy="395103"/>
            </a:xfrm>
          </p:grpSpPr>
          <p:sp>
            <p:nvSpPr>
              <p:cNvPr id="979" name="Google Shape;979;p19"/>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19"/>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19"/>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19"/>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19"/>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19"/>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19"/>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19"/>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19"/>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19"/>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19"/>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19"/>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19"/>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19"/>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19"/>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19"/>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19"/>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19"/>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19"/>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19"/>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19"/>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19"/>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19"/>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19"/>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19"/>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19"/>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19"/>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19"/>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19"/>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19"/>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19"/>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19"/>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1" name="Google Shape;1011;p19"/>
            <p:cNvGrpSpPr/>
            <p:nvPr/>
          </p:nvGrpSpPr>
          <p:grpSpPr>
            <a:xfrm flipH="1">
              <a:off x="7781296" y="-60864"/>
              <a:ext cx="1416309" cy="597119"/>
              <a:chOff x="7367961" y="5155313"/>
              <a:chExt cx="937084" cy="395103"/>
            </a:xfrm>
          </p:grpSpPr>
          <p:sp>
            <p:nvSpPr>
              <p:cNvPr id="1012" name="Google Shape;1012;p19"/>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19"/>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19"/>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19"/>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19"/>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19"/>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19"/>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19"/>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19"/>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19"/>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19"/>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19"/>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19"/>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19"/>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19"/>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19"/>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19"/>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19"/>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19"/>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19"/>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19"/>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19"/>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19"/>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19"/>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19"/>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19"/>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19"/>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19"/>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19"/>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19"/>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19"/>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19"/>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44" name="Google Shape;1044;p19"/>
          <p:cNvSpPr txBox="1"/>
          <p:nvPr/>
        </p:nvSpPr>
        <p:spPr>
          <a:xfrm>
            <a:off x="2099100" y="3611950"/>
            <a:ext cx="4945800" cy="679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GB" sz="1200" b="1">
                <a:solidFill>
                  <a:schemeClr val="dk1"/>
                </a:solidFill>
                <a:latin typeface="Barlow" panose="00000500000000000000"/>
                <a:ea typeface="Barlow" panose="00000500000000000000"/>
                <a:cs typeface="Barlow" panose="00000500000000000000"/>
                <a:sym typeface="Barlow" panose="00000500000000000000"/>
              </a:rPr>
              <a:t>CREDITS:</a:t>
            </a:r>
            <a:r>
              <a:rPr lang="en-GB" sz="1200">
                <a:solidFill>
                  <a:schemeClr val="dk1"/>
                </a:solidFill>
                <a:latin typeface="Barlow" panose="00000500000000000000"/>
                <a:ea typeface="Barlow" panose="00000500000000000000"/>
                <a:cs typeface="Barlow" panose="00000500000000000000"/>
                <a:sym typeface="Barlow" panose="00000500000000000000"/>
              </a:rPr>
              <a:t> This presentation template was created by </a:t>
            </a:r>
            <a:r>
              <a:rPr lang="en-GB" sz="1200" b="1" u="sng">
                <a:solidFill>
                  <a:schemeClr val="hlink"/>
                </a:solidFill>
                <a:latin typeface="Barlow" panose="00000500000000000000"/>
                <a:ea typeface="Barlow" panose="00000500000000000000"/>
                <a:cs typeface="Barlow" panose="00000500000000000000"/>
                <a:sym typeface="Barlow" panose="00000500000000000000"/>
                <a:hlinkClick r:id="rId2"/>
              </a:rPr>
              <a:t>Slidesgo</a:t>
            </a:r>
            <a:r>
              <a:rPr lang="en-GB" sz="1200">
                <a:solidFill>
                  <a:schemeClr val="dk1"/>
                </a:solidFill>
                <a:latin typeface="Barlow" panose="00000500000000000000"/>
                <a:ea typeface="Barlow" panose="00000500000000000000"/>
                <a:cs typeface="Barlow" panose="00000500000000000000"/>
                <a:sym typeface="Barlow" panose="00000500000000000000"/>
              </a:rPr>
              <a:t>, and includes icons by </a:t>
            </a:r>
            <a:r>
              <a:rPr lang="en-GB" sz="1200" b="1" u="sng">
                <a:solidFill>
                  <a:schemeClr val="dk1"/>
                </a:solidFill>
                <a:latin typeface="Barlow" panose="00000500000000000000"/>
                <a:ea typeface="Barlow" panose="00000500000000000000"/>
                <a:cs typeface="Barlow" panose="00000500000000000000"/>
                <a:sym typeface="Barlow" panose="00000500000000000000"/>
                <a:hlinkClick r:id="rId3"/>
              </a:rPr>
              <a:t>Flaticon</a:t>
            </a:r>
            <a:r>
              <a:rPr lang="en-GB" sz="1200">
                <a:solidFill>
                  <a:schemeClr val="dk1"/>
                </a:solidFill>
                <a:latin typeface="Barlow" panose="00000500000000000000"/>
                <a:ea typeface="Barlow" panose="00000500000000000000"/>
                <a:cs typeface="Barlow" panose="00000500000000000000"/>
                <a:sym typeface="Barlow" panose="00000500000000000000"/>
              </a:rPr>
              <a:t>, and infographics &amp; images by </a:t>
            </a:r>
            <a:r>
              <a:rPr lang="en-GB" sz="1200" b="1" u="sng">
                <a:solidFill>
                  <a:schemeClr val="dk1"/>
                </a:solidFill>
                <a:latin typeface="Barlow" panose="00000500000000000000"/>
                <a:ea typeface="Barlow" panose="00000500000000000000"/>
                <a:cs typeface="Barlow" panose="00000500000000000000"/>
                <a:sym typeface="Barlow" panose="00000500000000000000"/>
                <a:hlinkClick r:id="rId4"/>
              </a:rPr>
              <a:t>Freepik</a:t>
            </a:r>
            <a:r>
              <a:rPr lang="en-GB" sz="1200" u="sng">
                <a:solidFill>
                  <a:schemeClr val="dk1"/>
                </a:solidFill>
                <a:latin typeface="Barlow" panose="00000500000000000000"/>
                <a:ea typeface="Barlow" panose="00000500000000000000"/>
                <a:cs typeface="Barlow" panose="00000500000000000000"/>
                <a:sym typeface="Barlow" panose="00000500000000000000"/>
              </a:rPr>
              <a:t> </a:t>
            </a:r>
            <a:endParaRPr sz="1200" b="1" u="sng">
              <a:solidFill>
                <a:schemeClr val="dk1"/>
              </a:solidFill>
              <a:latin typeface="Barlow" panose="00000500000000000000"/>
              <a:ea typeface="Barlow" panose="00000500000000000000"/>
              <a:cs typeface="Barlow" panose="00000500000000000000"/>
              <a:sym typeface="Barlow" panose="0000050000000000000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045" name="Shape 1045"/>
        <p:cNvGrpSpPr/>
        <p:nvPr/>
      </p:nvGrpSpPr>
      <p:grpSpPr>
        <a:xfrm>
          <a:off x="0" y="0"/>
          <a:ext cx="0" cy="0"/>
          <a:chOff x="0" y="0"/>
          <a:chExt cx="0" cy="0"/>
        </a:xfrm>
      </p:grpSpPr>
      <p:grpSp>
        <p:nvGrpSpPr>
          <p:cNvPr id="1046" name="Google Shape;1046;p20"/>
          <p:cNvGrpSpPr/>
          <p:nvPr/>
        </p:nvGrpSpPr>
        <p:grpSpPr>
          <a:xfrm>
            <a:off x="-1069832" y="4724145"/>
            <a:ext cx="10295016" cy="1721343"/>
            <a:chOff x="-1069832" y="4724145"/>
            <a:chExt cx="10295016" cy="1721343"/>
          </a:xfrm>
        </p:grpSpPr>
        <p:sp>
          <p:nvSpPr>
            <p:cNvPr id="1047" name="Google Shape;1047;p20"/>
            <p:cNvSpPr/>
            <p:nvPr/>
          </p:nvSpPr>
          <p:spPr>
            <a:xfrm>
              <a:off x="5659060" y="5029200"/>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20"/>
            <p:cNvSpPr/>
            <p:nvPr/>
          </p:nvSpPr>
          <p:spPr>
            <a:xfrm flipH="1">
              <a:off x="-1069832" y="4724145"/>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9" name="Google Shape;1049;p20"/>
          <p:cNvGrpSpPr/>
          <p:nvPr/>
        </p:nvGrpSpPr>
        <p:grpSpPr>
          <a:xfrm>
            <a:off x="114300" y="2129988"/>
            <a:ext cx="8921387" cy="2863715"/>
            <a:chOff x="114300" y="2129988"/>
            <a:chExt cx="8921387" cy="2863715"/>
          </a:xfrm>
        </p:grpSpPr>
        <p:sp>
          <p:nvSpPr>
            <p:cNvPr id="1050" name="Google Shape;1050;p20"/>
            <p:cNvSpPr/>
            <p:nvPr/>
          </p:nvSpPr>
          <p:spPr>
            <a:xfrm>
              <a:off x="7176876" y="4783748"/>
              <a:ext cx="209954" cy="209954"/>
            </a:xfrm>
            <a:custGeom>
              <a:avLst/>
              <a:gdLst/>
              <a:ahLst/>
              <a:cxnLst/>
              <a:rect l="l" t="t" r="r" b="b"/>
              <a:pathLst>
                <a:path w="4237" h="4237" extrusionOk="0">
                  <a:moveTo>
                    <a:pt x="2599" y="285"/>
                  </a:moveTo>
                  <a:lnTo>
                    <a:pt x="2599" y="1496"/>
                  </a:lnTo>
                  <a:lnTo>
                    <a:pt x="2599" y="1531"/>
                  </a:lnTo>
                  <a:lnTo>
                    <a:pt x="2635" y="1602"/>
                  </a:lnTo>
                  <a:lnTo>
                    <a:pt x="2670" y="1602"/>
                  </a:lnTo>
                  <a:lnTo>
                    <a:pt x="2741" y="1638"/>
                  </a:lnTo>
                  <a:lnTo>
                    <a:pt x="3952" y="1638"/>
                  </a:lnTo>
                  <a:lnTo>
                    <a:pt x="3952" y="2599"/>
                  </a:lnTo>
                  <a:lnTo>
                    <a:pt x="2670" y="2599"/>
                  </a:lnTo>
                  <a:lnTo>
                    <a:pt x="2635" y="2635"/>
                  </a:lnTo>
                  <a:lnTo>
                    <a:pt x="2599" y="2670"/>
                  </a:lnTo>
                  <a:lnTo>
                    <a:pt x="2599" y="2741"/>
                  </a:lnTo>
                  <a:lnTo>
                    <a:pt x="2599" y="3952"/>
                  </a:lnTo>
                  <a:lnTo>
                    <a:pt x="1638" y="3952"/>
                  </a:lnTo>
                  <a:lnTo>
                    <a:pt x="1638" y="2741"/>
                  </a:lnTo>
                  <a:lnTo>
                    <a:pt x="1602" y="2670"/>
                  </a:lnTo>
                  <a:lnTo>
                    <a:pt x="1602" y="2635"/>
                  </a:lnTo>
                  <a:lnTo>
                    <a:pt x="1531" y="2599"/>
                  </a:lnTo>
                  <a:lnTo>
                    <a:pt x="285" y="2599"/>
                  </a:lnTo>
                  <a:lnTo>
                    <a:pt x="285" y="1638"/>
                  </a:lnTo>
                  <a:lnTo>
                    <a:pt x="1496" y="1638"/>
                  </a:lnTo>
                  <a:lnTo>
                    <a:pt x="1531" y="1602"/>
                  </a:lnTo>
                  <a:lnTo>
                    <a:pt x="1602" y="1602"/>
                  </a:lnTo>
                  <a:lnTo>
                    <a:pt x="1602" y="1531"/>
                  </a:lnTo>
                  <a:lnTo>
                    <a:pt x="1638" y="1496"/>
                  </a:lnTo>
                  <a:lnTo>
                    <a:pt x="1638" y="285"/>
                  </a:lnTo>
                  <a:close/>
                  <a:moveTo>
                    <a:pt x="1425" y="1"/>
                  </a:moveTo>
                  <a:lnTo>
                    <a:pt x="1389" y="36"/>
                  </a:lnTo>
                  <a:lnTo>
                    <a:pt x="1353" y="72"/>
                  </a:lnTo>
                  <a:lnTo>
                    <a:pt x="1353" y="143"/>
                  </a:lnTo>
                  <a:lnTo>
                    <a:pt x="1353" y="1353"/>
                  </a:lnTo>
                  <a:lnTo>
                    <a:pt x="72" y="1353"/>
                  </a:lnTo>
                  <a:lnTo>
                    <a:pt x="36" y="1389"/>
                  </a:lnTo>
                  <a:lnTo>
                    <a:pt x="1" y="1424"/>
                  </a:lnTo>
                  <a:lnTo>
                    <a:pt x="1" y="1496"/>
                  </a:lnTo>
                  <a:lnTo>
                    <a:pt x="1" y="2741"/>
                  </a:lnTo>
                  <a:lnTo>
                    <a:pt x="1" y="2777"/>
                  </a:lnTo>
                  <a:lnTo>
                    <a:pt x="36" y="2848"/>
                  </a:lnTo>
                  <a:lnTo>
                    <a:pt x="72" y="2884"/>
                  </a:lnTo>
                  <a:lnTo>
                    <a:pt x="1353" y="2884"/>
                  </a:lnTo>
                  <a:lnTo>
                    <a:pt x="1353" y="4094"/>
                  </a:lnTo>
                  <a:lnTo>
                    <a:pt x="1353" y="4129"/>
                  </a:lnTo>
                  <a:lnTo>
                    <a:pt x="1389" y="4201"/>
                  </a:lnTo>
                  <a:lnTo>
                    <a:pt x="1425" y="4201"/>
                  </a:lnTo>
                  <a:lnTo>
                    <a:pt x="1496" y="4236"/>
                  </a:lnTo>
                  <a:lnTo>
                    <a:pt x="2741" y="4236"/>
                  </a:lnTo>
                  <a:lnTo>
                    <a:pt x="2777" y="4201"/>
                  </a:lnTo>
                  <a:lnTo>
                    <a:pt x="2848" y="4201"/>
                  </a:lnTo>
                  <a:lnTo>
                    <a:pt x="2884" y="4129"/>
                  </a:lnTo>
                  <a:lnTo>
                    <a:pt x="2884" y="4094"/>
                  </a:lnTo>
                  <a:lnTo>
                    <a:pt x="2884" y="2884"/>
                  </a:lnTo>
                  <a:lnTo>
                    <a:pt x="4130" y="2884"/>
                  </a:lnTo>
                  <a:lnTo>
                    <a:pt x="4201" y="2848"/>
                  </a:lnTo>
                  <a:lnTo>
                    <a:pt x="4201" y="2777"/>
                  </a:lnTo>
                  <a:lnTo>
                    <a:pt x="4236" y="2741"/>
                  </a:lnTo>
                  <a:lnTo>
                    <a:pt x="4236" y="1496"/>
                  </a:lnTo>
                  <a:lnTo>
                    <a:pt x="4201" y="1424"/>
                  </a:lnTo>
                  <a:lnTo>
                    <a:pt x="4201" y="1389"/>
                  </a:lnTo>
                  <a:lnTo>
                    <a:pt x="4130" y="1353"/>
                  </a:lnTo>
                  <a:lnTo>
                    <a:pt x="2884" y="1353"/>
                  </a:lnTo>
                  <a:lnTo>
                    <a:pt x="2884" y="143"/>
                  </a:lnTo>
                  <a:lnTo>
                    <a:pt x="2884" y="72"/>
                  </a:lnTo>
                  <a:lnTo>
                    <a:pt x="2848" y="36"/>
                  </a:lnTo>
                  <a:lnTo>
                    <a:pt x="2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20"/>
            <p:cNvSpPr/>
            <p:nvPr/>
          </p:nvSpPr>
          <p:spPr>
            <a:xfrm>
              <a:off x="487613" y="2996200"/>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52" name="Google Shape;1052;p20"/>
            <p:cNvGrpSpPr/>
            <p:nvPr/>
          </p:nvGrpSpPr>
          <p:grpSpPr>
            <a:xfrm flipH="1">
              <a:off x="114300" y="2318890"/>
              <a:ext cx="355949" cy="355949"/>
              <a:chOff x="616127" y="3955825"/>
              <a:chExt cx="256300" cy="256300"/>
            </a:xfrm>
          </p:grpSpPr>
          <p:sp>
            <p:nvSpPr>
              <p:cNvPr id="1053" name="Google Shape;1053;p20"/>
              <p:cNvSpPr/>
              <p:nvPr/>
            </p:nvSpPr>
            <p:spPr>
              <a:xfrm>
                <a:off x="616127" y="3955825"/>
                <a:ext cx="256300" cy="256300"/>
              </a:xfrm>
              <a:custGeom>
                <a:avLst/>
                <a:gdLst/>
                <a:ahLst/>
                <a:cxnLst/>
                <a:rect l="l" t="t" r="r" b="b"/>
                <a:pathLst>
                  <a:path w="10252" h="10252" extrusionOk="0">
                    <a:moveTo>
                      <a:pt x="1994" y="0"/>
                    </a:moveTo>
                    <a:lnTo>
                      <a:pt x="1780" y="36"/>
                    </a:lnTo>
                    <a:lnTo>
                      <a:pt x="1567" y="71"/>
                    </a:lnTo>
                    <a:lnTo>
                      <a:pt x="1353" y="178"/>
                    </a:lnTo>
                    <a:lnTo>
                      <a:pt x="997" y="356"/>
                    </a:lnTo>
                    <a:lnTo>
                      <a:pt x="641" y="641"/>
                    </a:lnTo>
                    <a:lnTo>
                      <a:pt x="392" y="961"/>
                    </a:lnTo>
                    <a:lnTo>
                      <a:pt x="178" y="1353"/>
                    </a:lnTo>
                    <a:lnTo>
                      <a:pt x="107" y="1566"/>
                    </a:lnTo>
                    <a:lnTo>
                      <a:pt x="36" y="1780"/>
                    </a:lnTo>
                    <a:lnTo>
                      <a:pt x="0" y="1993"/>
                    </a:lnTo>
                    <a:lnTo>
                      <a:pt x="0" y="2243"/>
                    </a:lnTo>
                    <a:lnTo>
                      <a:pt x="0" y="8009"/>
                    </a:lnTo>
                    <a:lnTo>
                      <a:pt x="0" y="8222"/>
                    </a:lnTo>
                    <a:lnTo>
                      <a:pt x="36" y="8436"/>
                    </a:lnTo>
                    <a:lnTo>
                      <a:pt x="107" y="8685"/>
                    </a:lnTo>
                    <a:lnTo>
                      <a:pt x="178" y="8863"/>
                    </a:lnTo>
                    <a:lnTo>
                      <a:pt x="392" y="9255"/>
                    </a:lnTo>
                    <a:lnTo>
                      <a:pt x="641" y="9575"/>
                    </a:lnTo>
                    <a:lnTo>
                      <a:pt x="997" y="9860"/>
                    </a:lnTo>
                    <a:lnTo>
                      <a:pt x="1353" y="10073"/>
                    </a:lnTo>
                    <a:lnTo>
                      <a:pt x="1567" y="10144"/>
                    </a:lnTo>
                    <a:lnTo>
                      <a:pt x="1780" y="10216"/>
                    </a:lnTo>
                    <a:lnTo>
                      <a:pt x="1994" y="10251"/>
                    </a:lnTo>
                    <a:lnTo>
                      <a:pt x="8223" y="10251"/>
                    </a:lnTo>
                    <a:lnTo>
                      <a:pt x="8472" y="10216"/>
                    </a:lnTo>
                    <a:lnTo>
                      <a:pt x="8685" y="10144"/>
                    </a:lnTo>
                    <a:lnTo>
                      <a:pt x="8863" y="10073"/>
                    </a:lnTo>
                    <a:lnTo>
                      <a:pt x="9255" y="9860"/>
                    </a:lnTo>
                    <a:lnTo>
                      <a:pt x="9611" y="9575"/>
                    </a:lnTo>
                    <a:lnTo>
                      <a:pt x="9860" y="9255"/>
                    </a:lnTo>
                    <a:lnTo>
                      <a:pt x="10074" y="8863"/>
                    </a:lnTo>
                    <a:lnTo>
                      <a:pt x="10145" y="8685"/>
                    </a:lnTo>
                    <a:lnTo>
                      <a:pt x="10216" y="8436"/>
                    </a:lnTo>
                    <a:lnTo>
                      <a:pt x="10252" y="8222"/>
                    </a:lnTo>
                    <a:lnTo>
                      <a:pt x="10252" y="8009"/>
                    </a:lnTo>
                    <a:lnTo>
                      <a:pt x="10252" y="2243"/>
                    </a:lnTo>
                    <a:lnTo>
                      <a:pt x="10252" y="1993"/>
                    </a:lnTo>
                    <a:lnTo>
                      <a:pt x="10216" y="1780"/>
                    </a:lnTo>
                    <a:lnTo>
                      <a:pt x="10145" y="1566"/>
                    </a:lnTo>
                    <a:lnTo>
                      <a:pt x="10074" y="1353"/>
                    </a:lnTo>
                    <a:lnTo>
                      <a:pt x="9860" y="961"/>
                    </a:lnTo>
                    <a:lnTo>
                      <a:pt x="9611" y="641"/>
                    </a:lnTo>
                    <a:lnTo>
                      <a:pt x="9255" y="356"/>
                    </a:lnTo>
                    <a:lnTo>
                      <a:pt x="8863" y="178"/>
                    </a:lnTo>
                    <a:lnTo>
                      <a:pt x="8685" y="71"/>
                    </a:lnTo>
                    <a:lnTo>
                      <a:pt x="8472" y="36"/>
                    </a:lnTo>
                    <a:lnTo>
                      <a:pt x="82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20"/>
              <p:cNvSpPr/>
              <p:nvPr/>
            </p:nvSpPr>
            <p:spPr>
              <a:xfrm>
                <a:off x="681077" y="4020775"/>
                <a:ext cx="125500" cy="125500"/>
              </a:xfrm>
              <a:custGeom>
                <a:avLst/>
                <a:gdLst/>
                <a:ahLst/>
                <a:cxnLst/>
                <a:rect l="l" t="t" r="r" b="b"/>
                <a:pathLst>
                  <a:path w="5020" h="5020" extrusionOk="0">
                    <a:moveTo>
                      <a:pt x="1709" y="0"/>
                    </a:moveTo>
                    <a:lnTo>
                      <a:pt x="1709" y="1709"/>
                    </a:lnTo>
                    <a:lnTo>
                      <a:pt x="1" y="1709"/>
                    </a:lnTo>
                    <a:lnTo>
                      <a:pt x="1" y="3311"/>
                    </a:lnTo>
                    <a:lnTo>
                      <a:pt x="1709" y="3311"/>
                    </a:lnTo>
                    <a:lnTo>
                      <a:pt x="1709" y="5019"/>
                    </a:lnTo>
                    <a:lnTo>
                      <a:pt x="3311" y="5019"/>
                    </a:lnTo>
                    <a:lnTo>
                      <a:pt x="3311" y="3311"/>
                    </a:lnTo>
                    <a:lnTo>
                      <a:pt x="5020" y="3311"/>
                    </a:lnTo>
                    <a:lnTo>
                      <a:pt x="5020" y="1709"/>
                    </a:lnTo>
                    <a:lnTo>
                      <a:pt x="3311" y="1709"/>
                    </a:lnTo>
                    <a:lnTo>
                      <a:pt x="33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5" name="Google Shape;1055;p20"/>
            <p:cNvGrpSpPr/>
            <p:nvPr/>
          </p:nvGrpSpPr>
          <p:grpSpPr>
            <a:xfrm>
              <a:off x="8679697" y="3058433"/>
              <a:ext cx="355989" cy="355989"/>
              <a:chOff x="296746" y="611364"/>
              <a:chExt cx="416411" cy="416411"/>
            </a:xfrm>
          </p:grpSpPr>
          <p:sp>
            <p:nvSpPr>
              <p:cNvPr id="1056" name="Google Shape;1056;p20"/>
              <p:cNvSpPr/>
              <p:nvPr/>
            </p:nvSpPr>
            <p:spPr>
              <a:xfrm>
                <a:off x="296746" y="611364"/>
                <a:ext cx="416411" cy="416411"/>
              </a:xfrm>
              <a:custGeom>
                <a:avLst/>
                <a:gdLst/>
                <a:ahLst/>
                <a:cxnLst/>
                <a:rect l="l" t="t" r="r" b="b"/>
                <a:pathLst>
                  <a:path w="10252" h="10252" extrusionOk="0">
                    <a:moveTo>
                      <a:pt x="2030" y="0"/>
                    </a:moveTo>
                    <a:lnTo>
                      <a:pt x="1781" y="36"/>
                    </a:lnTo>
                    <a:lnTo>
                      <a:pt x="1567" y="71"/>
                    </a:lnTo>
                    <a:lnTo>
                      <a:pt x="1389" y="178"/>
                    </a:lnTo>
                    <a:lnTo>
                      <a:pt x="998" y="356"/>
                    </a:lnTo>
                    <a:lnTo>
                      <a:pt x="677" y="641"/>
                    </a:lnTo>
                    <a:lnTo>
                      <a:pt x="392" y="961"/>
                    </a:lnTo>
                    <a:lnTo>
                      <a:pt x="179" y="1353"/>
                    </a:lnTo>
                    <a:lnTo>
                      <a:pt x="108" y="1566"/>
                    </a:lnTo>
                    <a:lnTo>
                      <a:pt x="36" y="1780"/>
                    </a:lnTo>
                    <a:lnTo>
                      <a:pt x="1" y="1993"/>
                    </a:lnTo>
                    <a:lnTo>
                      <a:pt x="1" y="2243"/>
                    </a:lnTo>
                    <a:lnTo>
                      <a:pt x="1" y="8009"/>
                    </a:lnTo>
                    <a:lnTo>
                      <a:pt x="1" y="8222"/>
                    </a:lnTo>
                    <a:lnTo>
                      <a:pt x="36" y="8436"/>
                    </a:lnTo>
                    <a:lnTo>
                      <a:pt x="108" y="8650"/>
                    </a:lnTo>
                    <a:lnTo>
                      <a:pt x="179" y="8863"/>
                    </a:lnTo>
                    <a:lnTo>
                      <a:pt x="392" y="9255"/>
                    </a:lnTo>
                    <a:lnTo>
                      <a:pt x="677" y="9575"/>
                    </a:lnTo>
                    <a:lnTo>
                      <a:pt x="998" y="9860"/>
                    </a:lnTo>
                    <a:lnTo>
                      <a:pt x="1389" y="10073"/>
                    </a:lnTo>
                    <a:lnTo>
                      <a:pt x="1567" y="10144"/>
                    </a:lnTo>
                    <a:lnTo>
                      <a:pt x="1781" y="10216"/>
                    </a:lnTo>
                    <a:lnTo>
                      <a:pt x="2030" y="10216"/>
                    </a:lnTo>
                    <a:lnTo>
                      <a:pt x="2243" y="10251"/>
                    </a:lnTo>
                    <a:lnTo>
                      <a:pt x="8010" y="10251"/>
                    </a:lnTo>
                    <a:lnTo>
                      <a:pt x="8259" y="10216"/>
                    </a:lnTo>
                    <a:lnTo>
                      <a:pt x="8472" y="10216"/>
                    </a:lnTo>
                    <a:lnTo>
                      <a:pt x="8686" y="10144"/>
                    </a:lnTo>
                    <a:lnTo>
                      <a:pt x="8899" y="10073"/>
                    </a:lnTo>
                    <a:lnTo>
                      <a:pt x="9255" y="9860"/>
                    </a:lnTo>
                    <a:lnTo>
                      <a:pt x="9611" y="9575"/>
                    </a:lnTo>
                    <a:lnTo>
                      <a:pt x="9896" y="9255"/>
                    </a:lnTo>
                    <a:lnTo>
                      <a:pt x="10074" y="8863"/>
                    </a:lnTo>
                    <a:lnTo>
                      <a:pt x="10145" y="8650"/>
                    </a:lnTo>
                    <a:lnTo>
                      <a:pt x="10216" y="8436"/>
                    </a:lnTo>
                    <a:lnTo>
                      <a:pt x="10252" y="8222"/>
                    </a:lnTo>
                    <a:lnTo>
                      <a:pt x="10252" y="8009"/>
                    </a:lnTo>
                    <a:lnTo>
                      <a:pt x="10252" y="2243"/>
                    </a:lnTo>
                    <a:lnTo>
                      <a:pt x="10252" y="1993"/>
                    </a:lnTo>
                    <a:lnTo>
                      <a:pt x="10216" y="1780"/>
                    </a:lnTo>
                    <a:lnTo>
                      <a:pt x="10145" y="1566"/>
                    </a:lnTo>
                    <a:lnTo>
                      <a:pt x="10074" y="1353"/>
                    </a:lnTo>
                    <a:lnTo>
                      <a:pt x="9896" y="961"/>
                    </a:lnTo>
                    <a:lnTo>
                      <a:pt x="9611" y="641"/>
                    </a:lnTo>
                    <a:lnTo>
                      <a:pt x="9255" y="356"/>
                    </a:lnTo>
                    <a:lnTo>
                      <a:pt x="8899" y="178"/>
                    </a:lnTo>
                    <a:lnTo>
                      <a:pt x="8686" y="71"/>
                    </a:lnTo>
                    <a:lnTo>
                      <a:pt x="8472" y="36"/>
                    </a:lnTo>
                    <a:lnTo>
                      <a:pt x="82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20"/>
              <p:cNvSpPr/>
              <p:nvPr/>
            </p:nvSpPr>
            <p:spPr>
              <a:xfrm>
                <a:off x="296746" y="653280"/>
                <a:ext cx="416411" cy="338344"/>
              </a:xfrm>
              <a:custGeom>
                <a:avLst/>
                <a:gdLst/>
                <a:ahLst/>
                <a:cxnLst/>
                <a:rect l="l" t="t" r="r" b="b"/>
                <a:pathLst>
                  <a:path w="10252" h="8330" extrusionOk="0">
                    <a:moveTo>
                      <a:pt x="5803" y="0"/>
                    </a:moveTo>
                    <a:lnTo>
                      <a:pt x="4308" y="5695"/>
                    </a:lnTo>
                    <a:lnTo>
                      <a:pt x="3133" y="1887"/>
                    </a:lnTo>
                    <a:lnTo>
                      <a:pt x="2101" y="4236"/>
                    </a:lnTo>
                    <a:lnTo>
                      <a:pt x="1" y="4236"/>
                    </a:lnTo>
                    <a:lnTo>
                      <a:pt x="1" y="4877"/>
                    </a:lnTo>
                    <a:lnTo>
                      <a:pt x="2528" y="4877"/>
                    </a:lnTo>
                    <a:lnTo>
                      <a:pt x="3026" y="3738"/>
                    </a:lnTo>
                    <a:lnTo>
                      <a:pt x="4379" y="8045"/>
                    </a:lnTo>
                    <a:lnTo>
                      <a:pt x="5767" y="2741"/>
                    </a:lnTo>
                    <a:lnTo>
                      <a:pt x="7120" y="8329"/>
                    </a:lnTo>
                    <a:lnTo>
                      <a:pt x="8294" y="4414"/>
                    </a:lnTo>
                    <a:lnTo>
                      <a:pt x="10252" y="4414"/>
                    </a:lnTo>
                    <a:lnTo>
                      <a:pt x="10252" y="3738"/>
                    </a:lnTo>
                    <a:lnTo>
                      <a:pt x="7832" y="3738"/>
                    </a:lnTo>
                    <a:lnTo>
                      <a:pt x="7191" y="5838"/>
                    </a:lnTo>
                    <a:lnTo>
                      <a:pt x="5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8" name="Google Shape;1058;p20"/>
            <p:cNvGrpSpPr/>
            <p:nvPr/>
          </p:nvGrpSpPr>
          <p:grpSpPr>
            <a:xfrm>
              <a:off x="8426949" y="2129988"/>
              <a:ext cx="355973" cy="355079"/>
              <a:chOff x="3185850" y="4486173"/>
              <a:chExt cx="565216" cy="563886"/>
            </a:xfrm>
          </p:grpSpPr>
          <p:sp>
            <p:nvSpPr>
              <p:cNvPr id="1059" name="Google Shape;1059;p20"/>
              <p:cNvSpPr/>
              <p:nvPr/>
            </p:nvSpPr>
            <p:spPr>
              <a:xfrm>
                <a:off x="3185850" y="4486173"/>
                <a:ext cx="565216" cy="563886"/>
              </a:xfrm>
              <a:custGeom>
                <a:avLst/>
                <a:gdLst/>
                <a:ahLst/>
                <a:cxnLst/>
                <a:rect l="l" t="t" r="r" b="b"/>
                <a:pathLst>
                  <a:path w="14879" h="14844" extrusionOk="0">
                    <a:moveTo>
                      <a:pt x="2919" y="0"/>
                    </a:moveTo>
                    <a:lnTo>
                      <a:pt x="2599" y="72"/>
                    </a:lnTo>
                    <a:lnTo>
                      <a:pt x="2314" y="143"/>
                    </a:lnTo>
                    <a:lnTo>
                      <a:pt x="1994" y="250"/>
                    </a:lnTo>
                    <a:lnTo>
                      <a:pt x="1709" y="392"/>
                    </a:lnTo>
                    <a:lnTo>
                      <a:pt x="1460" y="570"/>
                    </a:lnTo>
                    <a:lnTo>
                      <a:pt x="1211" y="748"/>
                    </a:lnTo>
                    <a:lnTo>
                      <a:pt x="961" y="961"/>
                    </a:lnTo>
                    <a:lnTo>
                      <a:pt x="748" y="1175"/>
                    </a:lnTo>
                    <a:lnTo>
                      <a:pt x="570" y="1424"/>
                    </a:lnTo>
                    <a:lnTo>
                      <a:pt x="392" y="1709"/>
                    </a:lnTo>
                    <a:lnTo>
                      <a:pt x="285" y="1994"/>
                    </a:lnTo>
                    <a:lnTo>
                      <a:pt x="178" y="2278"/>
                    </a:lnTo>
                    <a:lnTo>
                      <a:pt x="72" y="2599"/>
                    </a:lnTo>
                    <a:lnTo>
                      <a:pt x="36" y="2919"/>
                    </a:lnTo>
                    <a:lnTo>
                      <a:pt x="0" y="3239"/>
                    </a:lnTo>
                    <a:lnTo>
                      <a:pt x="0" y="11604"/>
                    </a:lnTo>
                    <a:lnTo>
                      <a:pt x="36" y="11924"/>
                    </a:lnTo>
                    <a:lnTo>
                      <a:pt x="72" y="12245"/>
                    </a:lnTo>
                    <a:lnTo>
                      <a:pt x="178" y="12565"/>
                    </a:lnTo>
                    <a:lnTo>
                      <a:pt x="285" y="12885"/>
                    </a:lnTo>
                    <a:lnTo>
                      <a:pt x="392" y="13170"/>
                    </a:lnTo>
                    <a:lnTo>
                      <a:pt x="570" y="13419"/>
                    </a:lnTo>
                    <a:lnTo>
                      <a:pt x="748" y="13669"/>
                    </a:lnTo>
                    <a:lnTo>
                      <a:pt x="961" y="13918"/>
                    </a:lnTo>
                    <a:lnTo>
                      <a:pt x="1211" y="14131"/>
                    </a:lnTo>
                    <a:lnTo>
                      <a:pt x="1460" y="14309"/>
                    </a:lnTo>
                    <a:lnTo>
                      <a:pt x="1709" y="14452"/>
                    </a:lnTo>
                    <a:lnTo>
                      <a:pt x="1994" y="14594"/>
                    </a:lnTo>
                    <a:lnTo>
                      <a:pt x="2314" y="14701"/>
                    </a:lnTo>
                    <a:lnTo>
                      <a:pt x="2599" y="14808"/>
                    </a:lnTo>
                    <a:lnTo>
                      <a:pt x="2919" y="14843"/>
                    </a:lnTo>
                    <a:lnTo>
                      <a:pt x="11960" y="14843"/>
                    </a:lnTo>
                    <a:lnTo>
                      <a:pt x="12280" y="14808"/>
                    </a:lnTo>
                    <a:lnTo>
                      <a:pt x="12601" y="14701"/>
                    </a:lnTo>
                    <a:lnTo>
                      <a:pt x="12886" y="14594"/>
                    </a:lnTo>
                    <a:lnTo>
                      <a:pt x="13170" y="14452"/>
                    </a:lnTo>
                    <a:lnTo>
                      <a:pt x="13455" y="14309"/>
                    </a:lnTo>
                    <a:lnTo>
                      <a:pt x="13704" y="14131"/>
                    </a:lnTo>
                    <a:lnTo>
                      <a:pt x="13918" y="13918"/>
                    </a:lnTo>
                    <a:lnTo>
                      <a:pt x="14131" y="13669"/>
                    </a:lnTo>
                    <a:lnTo>
                      <a:pt x="14309" y="13419"/>
                    </a:lnTo>
                    <a:lnTo>
                      <a:pt x="14487" y="13170"/>
                    </a:lnTo>
                    <a:lnTo>
                      <a:pt x="14630" y="12885"/>
                    </a:lnTo>
                    <a:lnTo>
                      <a:pt x="14736" y="12565"/>
                    </a:lnTo>
                    <a:lnTo>
                      <a:pt x="14808" y="12245"/>
                    </a:lnTo>
                    <a:lnTo>
                      <a:pt x="14843" y="11924"/>
                    </a:lnTo>
                    <a:lnTo>
                      <a:pt x="14879" y="11604"/>
                    </a:lnTo>
                    <a:lnTo>
                      <a:pt x="14879" y="3239"/>
                    </a:lnTo>
                    <a:lnTo>
                      <a:pt x="14843" y="2919"/>
                    </a:lnTo>
                    <a:lnTo>
                      <a:pt x="14808" y="2599"/>
                    </a:lnTo>
                    <a:lnTo>
                      <a:pt x="14736" y="2278"/>
                    </a:lnTo>
                    <a:lnTo>
                      <a:pt x="14630" y="1994"/>
                    </a:lnTo>
                    <a:lnTo>
                      <a:pt x="14487" y="1709"/>
                    </a:lnTo>
                    <a:lnTo>
                      <a:pt x="14309" y="1424"/>
                    </a:lnTo>
                    <a:lnTo>
                      <a:pt x="14131" y="1175"/>
                    </a:lnTo>
                    <a:lnTo>
                      <a:pt x="13918" y="961"/>
                    </a:lnTo>
                    <a:lnTo>
                      <a:pt x="13704" y="748"/>
                    </a:lnTo>
                    <a:lnTo>
                      <a:pt x="13455" y="570"/>
                    </a:lnTo>
                    <a:lnTo>
                      <a:pt x="13170" y="392"/>
                    </a:lnTo>
                    <a:lnTo>
                      <a:pt x="12886" y="250"/>
                    </a:lnTo>
                    <a:lnTo>
                      <a:pt x="12601" y="143"/>
                    </a:lnTo>
                    <a:lnTo>
                      <a:pt x="12280" y="72"/>
                    </a:lnTo>
                    <a:lnTo>
                      <a:pt x="119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20"/>
              <p:cNvSpPr/>
              <p:nvPr/>
            </p:nvSpPr>
            <p:spPr>
              <a:xfrm>
                <a:off x="3353529" y="4607849"/>
                <a:ext cx="229900" cy="342153"/>
              </a:xfrm>
              <a:custGeom>
                <a:avLst/>
                <a:gdLst/>
                <a:ahLst/>
                <a:cxnLst/>
                <a:rect l="l" t="t" r="r" b="b"/>
                <a:pathLst>
                  <a:path w="6052" h="9007" extrusionOk="0">
                    <a:moveTo>
                      <a:pt x="3026" y="1"/>
                    </a:moveTo>
                    <a:lnTo>
                      <a:pt x="2563" y="464"/>
                    </a:lnTo>
                    <a:lnTo>
                      <a:pt x="2065" y="1033"/>
                    </a:lnTo>
                    <a:lnTo>
                      <a:pt x="1531" y="1781"/>
                    </a:lnTo>
                    <a:lnTo>
                      <a:pt x="1246" y="2208"/>
                    </a:lnTo>
                    <a:lnTo>
                      <a:pt x="961" y="2670"/>
                    </a:lnTo>
                    <a:lnTo>
                      <a:pt x="712" y="3169"/>
                    </a:lnTo>
                    <a:lnTo>
                      <a:pt x="463" y="3667"/>
                    </a:lnTo>
                    <a:lnTo>
                      <a:pt x="285" y="4237"/>
                    </a:lnTo>
                    <a:lnTo>
                      <a:pt x="143" y="4770"/>
                    </a:lnTo>
                    <a:lnTo>
                      <a:pt x="36" y="5376"/>
                    </a:lnTo>
                    <a:lnTo>
                      <a:pt x="0" y="5981"/>
                    </a:lnTo>
                    <a:lnTo>
                      <a:pt x="36" y="6265"/>
                    </a:lnTo>
                    <a:lnTo>
                      <a:pt x="71" y="6586"/>
                    </a:lnTo>
                    <a:lnTo>
                      <a:pt x="143" y="6870"/>
                    </a:lnTo>
                    <a:lnTo>
                      <a:pt x="249" y="7155"/>
                    </a:lnTo>
                    <a:lnTo>
                      <a:pt x="356" y="7404"/>
                    </a:lnTo>
                    <a:lnTo>
                      <a:pt x="534" y="7654"/>
                    </a:lnTo>
                    <a:lnTo>
                      <a:pt x="712" y="7903"/>
                    </a:lnTo>
                    <a:lnTo>
                      <a:pt x="890" y="8116"/>
                    </a:lnTo>
                    <a:lnTo>
                      <a:pt x="1104" y="8294"/>
                    </a:lnTo>
                    <a:lnTo>
                      <a:pt x="1353" y="8472"/>
                    </a:lnTo>
                    <a:lnTo>
                      <a:pt x="1602" y="8615"/>
                    </a:lnTo>
                    <a:lnTo>
                      <a:pt x="1851" y="8757"/>
                    </a:lnTo>
                    <a:lnTo>
                      <a:pt x="2136" y="8864"/>
                    </a:lnTo>
                    <a:lnTo>
                      <a:pt x="2421" y="8935"/>
                    </a:lnTo>
                    <a:lnTo>
                      <a:pt x="2705" y="8971"/>
                    </a:lnTo>
                    <a:lnTo>
                      <a:pt x="3026" y="9006"/>
                    </a:lnTo>
                    <a:lnTo>
                      <a:pt x="3346" y="8971"/>
                    </a:lnTo>
                    <a:lnTo>
                      <a:pt x="3631" y="8935"/>
                    </a:lnTo>
                    <a:lnTo>
                      <a:pt x="3915" y="8864"/>
                    </a:lnTo>
                    <a:lnTo>
                      <a:pt x="4200" y="8757"/>
                    </a:lnTo>
                    <a:lnTo>
                      <a:pt x="4485" y="8615"/>
                    </a:lnTo>
                    <a:lnTo>
                      <a:pt x="4734" y="8472"/>
                    </a:lnTo>
                    <a:lnTo>
                      <a:pt x="4948" y="8294"/>
                    </a:lnTo>
                    <a:lnTo>
                      <a:pt x="5161" y="8116"/>
                    </a:lnTo>
                    <a:lnTo>
                      <a:pt x="5375" y="7903"/>
                    </a:lnTo>
                    <a:lnTo>
                      <a:pt x="5553" y="7654"/>
                    </a:lnTo>
                    <a:lnTo>
                      <a:pt x="5695" y="7404"/>
                    </a:lnTo>
                    <a:lnTo>
                      <a:pt x="5802" y="7155"/>
                    </a:lnTo>
                    <a:lnTo>
                      <a:pt x="5909" y="6870"/>
                    </a:lnTo>
                    <a:lnTo>
                      <a:pt x="5980" y="6586"/>
                    </a:lnTo>
                    <a:lnTo>
                      <a:pt x="6051" y="6265"/>
                    </a:lnTo>
                    <a:lnTo>
                      <a:pt x="6051" y="5981"/>
                    </a:lnTo>
                    <a:lnTo>
                      <a:pt x="6016" y="5376"/>
                    </a:lnTo>
                    <a:lnTo>
                      <a:pt x="5909" y="4770"/>
                    </a:lnTo>
                    <a:lnTo>
                      <a:pt x="5766" y="4237"/>
                    </a:lnTo>
                    <a:lnTo>
                      <a:pt x="5588" y="3667"/>
                    </a:lnTo>
                    <a:lnTo>
                      <a:pt x="5339" y="3169"/>
                    </a:lnTo>
                    <a:lnTo>
                      <a:pt x="5090" y="2670"/>
                    </a:lnTo>
                    <a:lnTo>
                      <a:pt x="4841" y="2208"/>
                    </a:lnTo>
                    <a:lnTo>
                      <a:pt x="4556" y="1781"/>
                    </a:lnTo>
                    <a:lnTo>
                      <a:pt x="3987" y="1033"/>
                    </a:lnTo>
                    <a:lnTo>
                      <a:pt x="3488" y="464"/>
                    </a:lnTo>
                    <a:lnTo>
                      <a:pt x="30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61" name="Google Shape;1061;p20"/>
            <p:cNvSpPr/>
            <p:nvPr/>
          </p:nvSpPr>
          <p:spPr>
            <a:xfrm>
              <a:off x="7780875" y="4634213"/>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62" name="Google Shape;1062;p20"/>
          <p:cNvGrpSpPr/>
          <p:nvPr/>
        </p:nvGrpSpPr>
        <p:grpSpPr>
          <a:xfrm>
            <a:off x="-60573" y="3480768"/>
            <a:ext cx="9462509" cy="1936363"/>
            <a:chOff x="-60573" y="3480768"/>
            <a:chExt cx="9462509" cy="1936363"/>
          </a:xfrm>
        </p:grpSpPr>
        <p:grpSp>
          <p:nvGrpSpPr>
            <p:cNvPr id="1063" name="Google Shape;1063;p20"/>
            <p:cNvGrpSpPr/>
            <p:nvPr/>
          </p:nvGrpSpPr>
          <p:grpSpPr>
            <a:xfrm rot="5400000">
              <a:off x="8395222" y="4410417"/>
              <a:ext cx="1416309" cy="597119"/>
              <a:chOff x="7367961" y="5155313"/>
              <a:chExt cx="937084" cy="395103"/>
            </a:xfrm>
          </p:grpSpPr>
          <p:sp>
            <p:nvSpPr>
              <p:cNvPr id="1064" name="Google Shape;1064;p20"/>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20"/>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20"/>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20"/>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20"/>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20"/>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20"/>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20"/>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20"/>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20"/>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20"/>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20"/>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20"/>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20"/>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20"/>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20"/>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20"/>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20"/>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20"/>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20"/>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20"/>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20"/>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20"/>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20"/>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20"/>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20"/>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20"/>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20"/>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20"/>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20"/>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20"/>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20"/>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6" name="Google Shape;1096;p20"/>
            <p:cNvGrpSpPr/>
            <p:nvPr/>
          </p:nvGrpSpPr>
          <p:grpSpPr>
            <a:xfrm rot="-5400000">
              <a:off x="-470168" y="3890363"/>
              <a:ext cx="1416309" cy="597119"/>
              <a:chOff x="7367961" y="5155313"/>
              <a:chExt cx="937084" cy="395103"/>
            </a:xfrm>
          </p:grpSpPr>
          <p:sp>
            <p:nvSpPr>
              <p:cNvPr id="1097" name="Google Shape;1097;p20"/>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20"/>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20"/>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20"/>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20"/>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20"/>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20"/>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20"/>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20"/>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20"/>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20"/>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20"/>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20"/>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20"/>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20"/>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20"/>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20"/>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20"/>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20"/>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20"/>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20"/>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20"/>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20"/>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20"/>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20"/>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20"/>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20"/>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20"/>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20"/>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20"/>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20"/>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20"/>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04" name="Shape 104"/>
        <p:cNvGrpSpPr/>
        <p:nvPr/>
      </p:nvGrpSpPr>
      <p:grpSpPr>
        <a:xfrm>
          <a:off x="0" y="0"/>
          <a:ext cx="0" cy="0"/>
          <a:chOff x="0" y="0"/>
          <a:chExt cx="0" cy="0"/>
        </a:xfrm>
      </p:grpSpPr>
      <p:sp>
        <p:nvSpPr>
          <p:cNvPr id="105" name="Google Shape;105;p3"/>
          <p:cNvSpPr txBox="1"/>
          <p:nvPr>
            <p:ph type="title"/>
          </p:nvPr>
        </p:nvSpPr>
        <p:spPr>
          <a:xfrm>
            <a:off x="713225" y="1984425"/>
            <a:ext cx="6217800" cy="1511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06" name="Google Shape;106;p3"/>
          <p:cNvSpPr txBox="1"/>
          <p:nvPr>
            <p:ph type="title" idx="2" hasCustomPrompt="1"/>
          </p:nvPr>
        </p:nvSpPr>
        <p:spPr>
          <a:xfrm>
            <a:off x="713225" y="917775"/>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7" name="Google Shape;107;p3"/>
          <p:cNvSpPr txBox="1"/>
          <p:nvPr>
            <p:ph type="subTitle" idx="1"/>
          </p:nvPr>
        </p:nvSpPr>
        <p:spPr>
          <a:xfrm>
            <a:off x="713225" y="3495825"/>
            <a:ext cx="6217800" cy="72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08" name="Google Shape;108;p3"/>
          <p:cNvGrpSpPr/>
          <p:nvPr/>
        </p:nvGrpSpPr>
        <p:grpSpPr>
          <a:xfrm>
            <a:off x="-208430" y="-649275"/>
            <a:ext cx="10139599" cy="6979463"/>
            <a:chOff x="-208430" y="-649275"/>
            <a:chExt cx="10139599" cy="6979463"/>
          </a:xfrm>
        </p:grpSpPr>
        <p:sp>
          <p:nvSpPr>
            <p:cNvPr id="109" name="Google Shape;109;p3"/>
            <p:cNvSpPr/>
            <p:nvPr/>
          </p:nvSpPr>
          <p:spPr>
            <a:xfrm flipH="1">
              <a:off x="-208430" y="4913900"/>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3"/>
            <p:cNvSpPr/>
            <p:nvPr/>
          </p:nvSpPr>
          <p:spPr>
            <a:xfrm rot="10800000" flipH="1">
              <a:off x="6365045" y="-649275"/>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 name="Google Shape;111;p3"/>
          <p:cNvGrpSpPr/>
          <p:nvPr/>
        </p:nvGrpSpPr>
        <p:grpSpPr>
          <a:xfrm>
            <a:off x="-456377" y="-446622"/>
            <a:ext cx="9855439" cy="5657164"/>
            <a:chOff x="-456377" y="-446622"/>
            <a:chExt cx="9855439" cy="5657164"/>
          </a:xfrm>
        </p:grpSpPr>
        <p:grpSp>
          <p:nvGrpSpPr>
            <p:cNvPr id="112" name="Google Shape;112;p3"/>
            <p:cNvGrpSpPr/>
            <p:nvPr/>
          </p:nvGrpSpPr>
          <p:grpSpPr>
            <a:xfrm rot="-5400000" flipH="1">
              <a:off x="8392348" y="-37027"/>
              <a:ext cx="1416309" cy="597119"/>
              <a:chOff x="7367961" y="5155313"/>
              <a:chExt cx="937084" cy="395103"/>
            </a:xfrm>
          </p:grpSpPr>
          <p:sp>
            <p:nvSpPr>
              <p:cNvPr id="113" name="Google Shape;113;p3"/>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3"/>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3"/>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3"/>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3"/>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3"/>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3"/>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3"/>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3"/>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3"/>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3"/>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3"/>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3"/>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3"/>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3"/>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3"/>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3"/>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3"/>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3"/>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3"/>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3"/>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3"/>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3"/>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3"/>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3"/>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3"/>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3"/>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3"/>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3"/>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3"/>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3"/>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3"/>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 name="Google Shape;145;p3"/>
            <p:cNvGrpSpPr/>
            <p:nvPr/>
          </p:nvGrpSpPr>
          <p:grpSpPr>
            <a:xfrm flipH="1">
              <a:off x="-456377" y="4613423"/>
              <a:ext cx="1416309" cy="597119"/>
              <a:chOff x="7367961" y="5155313"/>
              <a:chExt cx="937084" cy="395103"/>
            </a:xfrm>
          </p:grpSpPr>
          <p:sp>
            <p:nvSpPr>
              <p:cNvPr id="146" name="Google Shape;146;p3"/>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3"/>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3"/>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3"/>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3"/>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3"/>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3"/>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3"/>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3"/>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3"/>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3"/>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3"/>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3"/>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3"/>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3"/>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3"/>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3"/>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3"/>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3"/>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3"/>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3"/>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3"/>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3"/>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3"/>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3"/>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3"/>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3"/>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3"/>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3"/>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3"/>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3"/>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3"/>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8" name="Google Shape;178;p3"/>
          <p:cNvGrpSpPr/>
          <p:nvPr/>
        </p:nvGrpSpPr>
        <p:grpSpPr>
          <a:xfrm>
            <a:off x="233242" y="128536"/>
            <a:ext cx="8794624" cy="4905754"/>
            <a:chOff x="233242" y="128536"/>
            <a:chExt cx="8794624" cy="4905754"/>
          </a:xfrm>
        </p:grpSpPr>
        <p:sp>
          <p:nvSpPr>
            <p:cNvPr id="179" name="Google Shape;179;p3"/>
            <p:cNvSpPr/>
            <p:nvPr/>
          </p:nvSpPr>
          <p:spPr>
            <a:xfrm flipH="1">
              <a:off x="694187" y="128536"/>
              <a:ext cx="209954" cy="209954"/>
            </a:xfrm>
            <a:custGeom>
              <a:avLst/>
              <a:gdLst/>
              <a:ahLst/>
              <a:cxnLst/>
              <a:rect l="l" t="t" r="r" b="b"/>
              <a:pathLst>
                <a:path w="4237" h="4237" extrusionOk="0">
                  <a:moveTo>
                    <a:pt x="2599" y="285"/>
                  </a:moveTo>
                  <a:lnTo>
                    <a:pt x="2599" y="1496"/>
                  </a:lnTo>
                  <a:lnTo>
                    <a:pt x="2599" y="1531"/>
                  </a:lnTo>
                  <a:lnTo>
                    <a:pt x="2635" y="1602"/>
                  </a:lnTo>
                  <a:lnTo>
                    <a:pt x="2670" y="1602"/>
                  </a:lnTo>
                  <a:lnTo>
                    <a:pt x="2741" y="1638"/>
                  </a:lnTo>
                  <a:lnTo>
                    <a:pt x="3952" y="1638"/>
                  </a:lnTo>
                  <a:lnTo>
                    <a:pt x="3952" y="2599"/>
                  </a:lnTo>
                  <a:lnTo>
                    <a:pt x="2670" y="2599"/>
                  </a:lnTo>
                  <a:lnTo>
                    <a:pt x="2635" y="2635"/>
                  </a:lnTo>
                  <a:lnTo>
                    <a:pt x="2599" y="2670"/>
                  </a:lnTo>
                  <a:lnTo>
                    <a:pt x="2599" y="2741"/>
                  </a:lnTo>
                  <a:lnTo>
                    <a:pt x="2599" y="3952"/>
                  </a:lnTo>
                  <a:lnTo>
                    <a:pt x="1638" y="3952"/>
                  </a:lnTo>
                  <a:lnTo>
                    <a:pt x="1638" y="2741"/>
                  </a:lnTo>
                  <a:lnTo>
                    <a:pt x="1602" y="2670"/>
                  </a:lnTo>
                  <a:lnTo>
                    <a:pt x="1602" y="2635"/>
                  </a:lnTo>
                  <a:lnTo>
                    <a:pt x="1531" y="2599"/>
                  </a:lnTo>
                  <a:lnTo>
                    <a:pt x="285" y="2599"/>
                  </a:lnTo>
                  <a:lnTo>
                    <a:pt x="285" y="1638"/>
                  </a:lnTo>
                  <a:lnTo>
                    <a:pt x="1496" y="1638"/>
                  </a:lnTo>
                  <a:lnTo>
                    <a:pt x="1531" y="1602"/>
                  </a:lnTo>
                  <a:lnTo>
                    <a:pt x="1602" y="1602"/>
                  </a:lnTo>
                  <a:lnTo>
                    <a:pt x="1602" y="1531"/>
                  </a:lnTo>
                  <a:lnTo>
                    <a:pt x="1638" y="1496"/>
                  </a:lnTo>
                  <a:lnTo>
                    <a:pt x="1638" y="285"/>
                  </a:lnTo>
                  <a:close/>
                  <a:moveTo>
                    <a:pt x="1425" y="1"/>
                  </a:moveTo>
                  <a:lnTo>
                    <a:pt x="1389" y="36"/>
                  </a:lnTo>
                  <a:lnTo>
                    <a:pt x="1353" y="72"/>
                  </a:lnTo>
                  <a:lnTo>
                    <a:pt x="1353" y="143"/>
                  </a:lnTo>
                  <a:lnTo>
                    <a:pt x="1353" y="1353"/>
                  </a:lnTo>
                  <a:lnTo>
                    <a:pt x="72" y="1353"/>
                  </a:lnTo>
                  <a:lnTo>
                    <a:pt x="36" y="1389"/>
                  </a:lnTo>
                  <a:lnTo>
                    <a:pt x="1" y="1424"/>
                  </a:lnTo>
                  <a:lnTo>
                    <a:pt x="1" y="1496"/>
                  </a:lnTo>
                  <a:lnTo>
                    <a:pt x="1" y="2741"/>
                  </a:lnTo>
                  <a:lnTo>
                    <a:pt x="1" y="2777"/>
                  </a:lnTo>
                  <a:lnTo>
                    <a:pt x="36" y="2848"/>
                  </a:lnTo>
                  <a:lnTo>
                    <a:pt x="72" y="2884"/>
                  </a:lnTo>
                  <a:lnTo>
                    <a:pt x="1353" y="2884"/>
                  </a:lnTo>
                  <a:lnTo>
                    <a:pt x="1353" y="4094"/>
                  </a:lnTo>
                  <a:lnTo>
                    <a:pt x="1353" y="4129"/>
                  </a:lnTo>
                  <a:lnTo>
                    <a:pt x="1389" y="4201"/>
                  </a:lnTo>
                  <a:lnTo>
                    <a:pt x="1425" y="4201"/>
                  </a:lnTo>
                  <a:lnTo>
                    <a:pt x="1496" y="4236"/>
                  </a:lnTo>
                  <a:lnTo>
                    <a:pt x="2741" y="4236"/>
                  </a:lnTo>
                  <a:lnTo>
                    <a:pt x="2777" y="4201"/>
                  </a:lnTo>
                  <a:lnTo>
                    <a:pt x="2848" y="4201"/>
                  </a:lnTo>
                  <a:lnTo>
                    <a:pt x="2884" y="4129"/>
                  </a:lnTo>
                  <a:lnTo>
                    <a:pt x="2884" y="4094"/>
                  </a:lnTo>
                  <a:lnTo>
                    <a:pt x="2884" y="2884"/>
                  </a:lnTo>
                  <a:lnTo>
                    <a:pt x="4130" y="2884"/>
                  </a:lnTo>
                  <a:lnTo>
                    <a:pt x="4201" y="2848"/>
                  </a:lnTo>
                  <a:lnTo>
                    <a:pt x="4201" y="2777"/>
                  </a:lnTo>
                  <a:lnTo>
                    <a:pt x="4236" y="2741"/>
                  </a:lnTo>
                  <a:lnTo>
                    <a:pt x="4236" y="1496"/>
                  </a:lnTo>
                  <a:lnTo>
                    <a:pt x="4201" y="1424"/>
                  </a:lnTo>
                  <a:lnTo>
                    <a:pt x="4201" y="1389"/>
                  </a:lnTo>
                  <a:lnTo>
                    <a:pt x="4130" y="1353"/>
                  </a:lnTo>
                  <a:lnTo>
                    <a:pt x="2884" y="1353"/>
                  </a:lnTo>
                  <a:lnTo>
                    <a:pt x="2884" y="143"/>
                  </a:lnTo>
                  <a:lnTo>
                    <a:pt x="2884" y="72"/>
                  </a:lnTo>
                  <a:lnTo>
                    <a:pt x="2848" y="36"/>
                  </a:lnTo>
                  <a:lnTo>
                    <a:pt x="2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3"/>
            <p:cNvSpPr/>
            <p:nvPr/>
          </p:nvSpPr>
          <p:spPr>
            <a:xfrm>
              <a:off x="3436128" y="4740083"/>
              <a:ext cx="467192" cy="294207"/>
            </a:xfrm>
            <a:custGeom>
              <a:avLst/>
              <a:gdLst/>
              <a:ahLst/>
              <a:cxnLst/>
              <a:rect l="l" t="t" r="r" b="b"/>
              <a:pathLst>
                <a:path w="6728" h="4237" extrusionOk="0">
                  <a:moveTo>
                    <a:pt x="3382" y="1"/>
                  </a:moveTo>
                  <a:lnTo>
                    <a:pt x="3310" y="37"/>
                  </a:lnTo>
                  <a:lnTo>
                    <a:pt x="3275" y="72"/>
                  </a:lnTo>
                  <a:lnTo>
                    <a:pt x="2492" y="2813"/>
                  </a:lnTo>
                  <a:lnTo>
                    <a:pt x="1780" y="1247"/>
                  </a:lnTo>
                  <a:lnTo>
                    <a:pt x="1744" y="1176"/>
                  </a:lnTo>
                  <a:lnTo>
                    <a:pt x="1637" y="1176"/>
                  </a:lnTo>
                  <a:lnTo>
                    <a:pt x="1602" y="1247"/>
                  </a:lnTo>
                  <a:lnTo>
                    <a:pt x="1210" y="2065"/>
                  </a:lnTo>
                  <a:lnTo>
                    <a:pt x="107" y="2065"/>
                  </a:lnTo>
                  <a:lnTo>
                    <a:pt x="36" y="2101"/>
                  </a:lnTo>
                  <a:lnTo>
                    <a:pt x="0" y="2172"/>
                  </a:lnTo>
                  <a:lnTo>
                    <a:pt x="36" y="2243"/>
                  </a:lnTo>
                  <a:lnTo>
                    <a:pt x="107" y="2279"/>
                  </a:lnTo>
                  <a:lnTo>
                    <a:pt x="1281" y="2279"/>
                  </a:lnTo>
                  <a:lnTo>
                    <a:pt x="1317" y="2243"/>
                  </a:lnTo>
                  <a:lnTo>
                    <a:pt x="1353" y="2208"/>
                  </a:lnTo>
                  <a:lnTo>
                    <a:pt x="1673" y="1531"/>
                  </a:lnTo>
                  <a:lnTo>
                    <a:pt x="2385" y="3204"/>
                  </a:lnTo>
                  <a:lnTo>
                    <a:pt x="2456" y="3240"/>
                  </a:lnTo>
                  <a:lnTo>
                    <a:pt x="2563" y="3240"/>
                  </a:lnTo>
                  <a:lnTo>
                    <a:pt x="2598" y="3169"/>
                  </a:lnTo>
                  <a:lnTo>
                    <a:pt x="3382" y="535"/>
                  </a:lnTo>
                  <a:lnTo>
                    <a:pt x="4378" y="4165"/>
                  </a:lnTo>
                  <a:lnTo>
                    <a:pt x="4414" y="4201"/>
                  </a:lnTo>
                  <a:lnTo>
                    <a:pt x="4449" y="4237"/>
                  </a:lnTo>
                  <a:lnTo>
                    <a:pt x="4485" y="4237"/>
                  </a:lnTo>
                  <a:lnTo>
                    <a:pt x="4521" y="4201"/>
                  </a:lnTo>
                  <a:lnTo>
                    <a:pt x="4556" y="4165"/>
                  </a:lnTo>
                  <a:lnTo>
                    <a:pt x="5054" y="2243"/>
                  </a:lnTo>
                  <a:lnTo>
                    <a:pt x="6621" y="2243"/>
                  </a:lnTo>
                  <a:lnTo>
                    <a:pt x="6692" y="2208"/>
                  </a:lnTo>
                  <a:lnTo>
                    <a:pt x="6727" y="2137"/>
                  </a:lnTo>
                  <a:lnTo>
                    <a:pt x="6692" y="2030"/>
                  </a:lnTo>
                  <a:lnTo>
                    <a:pt x="4912" y="2030"/>
                  </a:lnTo>
                  <a:lnTo>
                    <a:pt x="4876" y="2101"/>
                  </a:lnTo>
                  <a:lnTo>
                    <a:pt x="4449" y="3703"/>
                  </a:lnTo>
                  <a:lnTo>
                    <a:pt x="3488" y="72"/>
                  </a:lnTo>
                  <a:lnTo>
                    <a:pt x="3453" y="37"/>
                  </a:lnTo>
                  <a:lnTo>
                    <a:pt x="33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3"/>
            <p:cNvSpPr/>
            <p:nvPr/>
          </p:nvSpPr>
          <p:spPr>
            <a:xfrm flipH="1">
              <a:off x="8430779" y="3786013"/>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2" name="Google Shape;182;p3"/>
            <p:cNvGrpSpPr/>
            <p:nvPr/>
          </p:nvGrpSpPr>
          <p:grpSpPr>
            <a:xfrm flipH="1">
              <a:off x="8560667" y="3091425"/>
              <a:ext cx="467200" cy="468075"/>
              <a:chOff x="4036413" y="3603425"/>
              <a:chExt cx="467200" cy="468075"/>
            </a:xfrm>
          </p:grpSpPr>
          <p:sp>
            <p:nvSpPr>
              <p:cNvPr id="183" name="Google Shape;183;p3"/>
              <p:cNvSpPr/>
              <p:nvPr/>
            </p:nvSpPr>
            <p:spPr>
              <a:xfrm>
                <a:off x="4036413" y="3603425"/>
                <a:ext cx="467200" cy="468075"/>
              </a:xfrm>
              <a:custGeom>
                <a:avLst/>
                <a:gdLst/>
                <a:ahLst/>
                <a:cxnLst/>
                <a:rect l="l" t="t" r="r" b="b"/>
                <a:pathLst>
                  <a:path w="18688" h="18723" extrusionOk="0">
                    <a:moveTo>
                      <a:pt x="4094" y="0"/>
                    </a:moveTo>
                    <a:lnTo>
                      <a:pt x="3667" y="36"/>
                    </a:lnTo>
                    <a:lnTo>
                      <a:pt x="3275" y="107"/>
                    </a:lnTo>
                    <a:lnTo>
                      <a:pt x="2884" y="178"/>
                    </a:lnTo>
                    <a:lnTo>
                      <a:pt x="2492" y="321"/>
                    </a:lnTo>
                    <a:lnTo>
                      <a:pt x="2136" y="499"/>
                    </a:lnTo>
                    <a:lnTo>
                      <a:pt x="1816" y="712"/>
                    </a:lnTo>
                    <a:lnTo>
                      <a:pt x="1495" y="961"/>
                    </a:lnTo>
                    <a:lnTo>
                      <a:pt x="1211" y="1211"/>
                    </a:lnTo>
                    <a:lnTo>
                      <a:pt x="926" y="1495"/>
                    </a:lnTo>
                    <a:lnTo>
                      <a:pt x="712" y="1816"/>
                    </a:lnTo>
                    <a:lnTo>
                      <a:pt x="499" y="2172"/>
                    </a:lnTo>
                    <a:lnTo>
                      <a:pt x="321" y="2528"/>
                    </a:lnTo>
                    <a:lnTo>
                      <a:pt x="178" y="2884"/>
                    </a:lnTo>
                    <a:lnTo>
                      <a:pt x="72" y="3275"/>
                    </a:lnTo>
                    <a:lnTo>
                      <a:pt x="36" y="3702"/>
                    </a:lnTo>
                    <a:lnTo>
                      <a:pt x="0" y="4094"/>
                    </a:lnTo>
                    <a:lnTo>
                      <a:pt x="0" y="14630"/>
                    </a:lnTo>
                    <a:lnTo>
                      <a:pt x="36" y="15057"/>
                    </a:lnTo>
                    <a:lnTo>
                      <a:pt x="72" y="15448"/>
                    </a:lnTo>
                    <a:lnTo>
                      <a:pt x="178" y="15840"/>
                    </a:lnTo>
                    <a:lnTo>
                      <a:pt x="321" y="16231"/>
                    </a:lnTo>
                    <a:lnTo>
                      <a:pt x="499" y="16587"/>
                    </a:lnTo>
                    <a:lnTo>
                      <a:pt x="712" y="16908"/>
                    </a:lnTo>
                    <a:lnTo>
                      <a:pt x="926" y="17228"/>
                    </a:lnTo>
                    <a:lnTo>
                      <a:pt x="1211" y="17513"/>
                    </a:lnTo>
                    <a:lnTo>
                      <a:pt x="1495" y="17798"/>
                    </a:lnTo>
                    <a:lnTo>
                      <a:pt x="1816" y="18011"/>
                    </a:lnTo>
                    <a:lnTo>
                      <a:pt x="2136" y="18225"/>
                    </a:lnTo>
                    <a:lnTo>
                      <a:pt x="2492" y="18403"/>
                    </a:lnTo>
                    <a:lnTo>
                      <a:pt x="2884" y="18545"/>
                    </a:lnTo>
                    <a:lnTo>
                      <a:pt x="3275" y="18616"/>
                    </a:lnTo>
                    <a:lnTo>
                      <a:pt x="3667" y="18687"/>
                    </a:lnTo>
                    <a:lnTo>
                      <a:pt x="4094" y="18723"/>
                    </a:lnTo>
                    <a:lnTo>
                      <a:pt x="14594" y="18723"/>
                    </a:lnTo>
                    <a:lnTo>
                      <a:pt x="15021" y="18687"/>
                    </a:lnTo>
                    <a:lnTo>
                      <a:pt x="15448" y="18616"/>
                    </a:lnTo>
                    <a:lnTo>
                      <a:pt x="15840" y="18545"/>
                    </a:lnTo>
                    <a:lnTo>
                      <a:pt x="16196" y="18403"/>
                    </a:lnTo>
                    <a:lnTo>
                      <a:pt x="16552" y="18225"/>
                    </a:lnTo>
                    <a:lnTo>
                      <a:pt x="16908" y="18011"/>
                    </a:lnTo>
                    <a:lnTo>
                      <a:pt x="17228" y="17798"/>
                    </a:lnTo>
                    <a:lnTo>
                      <a:pt x="17513" y="17513"/>
                    </a:lnTo>
                    <a:lnTo>
                      <a:pt x="17762" y="17228"/>
                    </a:lnTo>
                    <a:lnTo>
                      <a:pt x="18011" y="16908"/>
                    </a:lnTo>
                    <a:lnTo>
                      <a:pt x="18225" y="16587"/>
                    </a:lnTo>
                    <a:lnTo>
                      <a:pt x="18367" y="16231"/>
                    </a:lnTo>
                    <a:lnTo>
                      <a:pt x="18509" y="15840"/>
                    </a:lnTo>
                    <a:lnTo>
                      <a:pt x="18616" y="15448"/>
                    </a:lnTo>
                    <a:lnTo>
                      <a:pt x="18687" y="15057"/>
                    </a:lnTo>
                    <a:lnTo>
                      <a:pt x="18687" y="14630"/>
                    </a:lnTo>
                    <a:lnTo>
                      <a:pt x="18687" y="4094"/>
                    </a:lnTo>
                    <a:lnTo>
                      <a:pt x="18687" y="3702"/>
                    </a:lnTo>
                    <a:lnTo>
                      <a:pt x="18616" y="3275"/>
                    </a:lnTo>
                    <a:lnTo>
                      <a:pt x="18509" y="2884"/>
                    </a:lnTo>
                    <a:lnTo>
                      <a:pt x="18367" y="2528"/>
                    </a:lnTo>
                    <a:lnTo>
                      <a:pt x="18225" y="2172"/>
                    </a:lnTo>
                    <a:lnTo>
                      <a:pt x="18011" y="1816"/>
                    </a:lnTo>
                    <a:lnTo>
                      <a:pt x="17762" y="1495"/>
                    </a:lnTo>
                    <a:lnTo>
                      <a:pt x="17513" y="1211"/>
                    </a:lnTo>
                    <a:lnTo>
                      <a:pt x="17228" y="961"/>
                    </a:lnTo>
                    <a:lnTo>
                      <a:pt x="16908" y="712"/>
                    </a:lnTo>
                    <a:lnTo>
                      <a:pt x="16552" y="499"/>
                    </a:lnTo>
                    <a:lnTo>
                      <a:pt x="16196" y="321"/>
                    </a:lnTo>
                    <a:lnTo>
                      <a:pt x="15840" y="178"/>
                    </a:lnTo>
                    <a:lnTo>
                      <a:pt x="15448" y="107"/>
                    </a:lnTo>
                    <a:lnTo>
                      <a:pt x="15021" y="36"/>
                    </a:lnTo>
                    <a:lnTo>
                      <a:pt x="145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3"/>
              <p:cNvSpPr/>
              <p:nvPr/>
            </p:nvSpPr>
            <p:spPr>
              <a:xfrm>
                <a:off x="4126288" y="3728900"/>
                <a:ext cx="288325" cy="249175"/>
              </a:xfrm>
              <a:custGeom>
                <a:avLst/>
                <a:gdLst/>
                <a:ahLst/>
                <a:cxnLst/>
                <a:rect l="l" t="t" r="r" b="b"/>
                <a:pathLst>
                  <a:path w="11533" h="9967" extrusionOk="0">
                    <a:moveTo>
                      <a:pt x="2812" y="0"/>
                    </a:moveTo>
                    <a:lnTo>
                      <a:pt x="2421" y="36"/>
                    </a:lnTo>
                    <a:lnTo>
                      <a:pt x="2029" y="143"/>
                    </a:lnTo>
                    <a:lnTo>
                      <a:pt x="1638" y="321"/>
                    </a:lnTo>
                    <a:lnTo>
                      <a:pt x="1317" y="499"/>
                    </a:lnTo>
                    <a:lnTo>
                      <a:pt x="1033" y="748"/>
                    </a:lnTo>
                    <a:lnTo>
                      <a:pt x="748" y="1032"/>
                    </a:lnTo>
                    <a:lnTo>
                      <a:pt x="534" y="1353"/>
                    </a:lnTo>
                    <a:lnTo>
                      <a:pt x="321" y="1709"/>
                    </a:lnTo>
                    <a:lnTo>
                      <a:pt x="178" y="2100"/>
                    </a:lnTo>
                    <a:lnTo>
                      <a:pt x="72" y="2492"/>
                    </a:lnTo>
                    <a:lnTo>
                      <a:pt x="0" y="2919"/>
                    </a:lnTo>
                    <a:lnTo>
                      <a:pt x="0" y="3382"/>
                    </a:lnTo>
                    <a:lnTo>
                      <a:pt x="0" y="3844"/>
                    </a:lnTo>
                    <a:lnTo>
                      <a:pt x="107" y="4343"/>
                    </a:lnTo>
                    <a:lnTo>
                      <a:pt x="214" y="4841"/>
                    </a:lnTo>
                    <a:lnTo>
                      <a:pt x="428" y="5339"/>
                    </a:lnTo>
                    <a:lnTo>
                      <a:pt x="677" y="5838"/>
                    </a:lnTo>
                    <a:lnTo>
                      <a:pt x="962" y="6336"/>
                    </a:lnTo>
                    <a:lnTo>
                      <a:pt x="1317" y="6834"/>
                    </a:lnTo>
                    <a:lnTo>
                      <a:pt x="1745" y="7333"/>
                    </a:lnTo>
                    <a:lnTo>
                      <a:pt x="2243" y="7831"/>
                    </a:lnTo>
                    <a:lnTo>
                      <a:pt x="2812" y="8294"/>
                    </a:lnTo>
                    <a:lnTo>
                      <a:pt x="3453" y="8721"/>
                    </a:lnTo>
                    <a:lnTo>
                      <a:pt x="4129" y="9183"/>
                    </a:lnTo>
                    <a:lnTo>
                      <a:pt x="4912" y="9575"/>
                    </a:lnTo>
                    <a:lnTo>
                      <a:pt x="5767" y="9967"/>
                    </a:lnTo>
                    <a:lnTo>
                      <a:pt x="6621" y="9575"/>
                    </a:lnTo>
                    <a:lnTo>
                      <a:pt x="7368" y="9183"/>
                    </a:lnTo>
                    <a:lnTo>
                      <a:pt x="8080" y="8721"/>
                    </a:lnTo>
                    <a:lnTo>
                      <a:pt x="8721" y="8294"/>
                    </a:lnTo>
                    <a:lnTo>
                      <a:pt x="9255" y="7831"/>
                    </a:lnTo>
                    <a:lnTo>
                      <a:pt x="9753" y="7333"/>
                    </a:lnTo>
                    <a:lnTo>
                      <a:pt x="10180" y="6834"/>
                    </a:lnTo>
                    <a:lnTo>
                      <a:pt x="10536" y="6336"/>
                    </a:lnTo>
                    <a:lnTo>
                      <a:pt x="10857" y="5838"/>
                    </a:lnTo>
                    <a:lnTo>
                      <a:pt x="11106" y="5339"/>
                    </a:lnTo>
                    <a:lnTo>
                      <a:pt x="11284" y="4841"/>
                    </a:lnTo>
                    <a:lnTo>
                      <a:pt x="11426" y="4343"/>
                    </a:lnTo>
                    <a:lnTo>
                      <a:pt x="11497" y="3844"/>
                    </a:lnTo>
                    <a:lnTo>
                      <a:pt x="11533" y="3382"/>
                    </a:lnTo>
                    <a:lnTo>
                      <a:pt x="11497" y="2919"/>
                    </a:lnTo>
                    <a:lnTo>
                      <a:pt x="11462" y="2492"/>
                    </a:lnTo>
                    <a:lnTo>
                      <a:pt x="11319" y="2100"/>
                    </a:lnTo>
                    <a:lnTo>
                      <a:pt x="11177" y="1709"/>
                    </a:lnTo>
                    <a:lnTo>
                      <a:pt x="10999" y="1353"/>
                    </a:lnTo>
                    <a:lnTo>
                      <a:pt x="10750" y="1032"/>
                    </a:lnTo>
                    <a:lnTo>
                      <a:pt x="10501" y="748"/>
                    </a:lnTo>
                    <a:lnTo>
                      <a:pt x="10180" y="499"/>
                    </a:lnTo>
                    <a:lnTo>
                      <a:pt x="9860" y="321"/>
                    </a:lnTo>
                    <a:lnTo>
                      <a:pt x="9504" y="143"/>
                    </a:lnTo>
                    <a:lnTo>
                      <a:pt x="9113" y="36"/>
                    </a:lnTo>
                    <a:lnTo>
                      <a:pt x="8685" y="0"/>
                    </a:lnTo>
                    <a:lnTo>
                      <a:pt x="8258" y="36"/>
                    </a:lnTo>
                    <a:lnTo>
                      <a:pt x="7796" y="107"/>
                    </a:lnTo>
                    <a:lnTo>
                      <a:pt x="7297" y="214"/>
                    </a:lnTo>
                    <a:lnTo>
                      <a:pt x="6799" y="427"/>
                    </a:lnTo>
                    <a:lnTo>
                      <a:pt x="6301" y="712"/>
                    </a:lnTo>
                    <a:lnTo>
                      <a:pt x="5767" y="1068"/>
                    </a:lnTo>
                    <a:lnTo>
                      <a:pt x="5233" y="712"/>
                    </a:lnTo>
                    <a:lnTo>
                      <a:pt x="4699" y="427"/>
                    </a:lnTo>
                    <a:lnTo>
                      <a:pt x="4201" y="214"/>
                    </a:lnTo>
                    <a:lnTo>
                      <a:pt x="3738" y="107"/>
                    </a:lnTo>
                    <a:lnTo>
                      <a:pt x="3275" y="36"/>
                    </a:lnTo>
                    <a:lnTo>
                      <a:pt x="28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5" name="Google Shape;185;p3"/>
            <p:cNvGrpSpPr/>
            <p:nvPr/>
          </p:nvGrpSpPr>
          <p:grpSpPr>
            <a:xfrm>
              <a:off x="5769417" y="183540"/>
              <a:ext cx="355949" cy="355949"/>
              <a:chOff x="456925" y="3955825"/>
              <a:chExt cx="256300" cy="256300"/>
            </a:xfrm>
          </p:grpSpPr>
          <p:sp>
            <p:nvSpPr>
              <p:cNvPr id="186" name="Google Shape;186;p3"/>
              <p:cNvSpPr/>
              <p:nvPr/>
            </p:nvSpPr>
            <p:spPr>
              <a:xfrm>
                <a:off x="456925" y="3955825"/>
                <a:ext cx="256300" cy="256300"/>
              </a:xfrm>
              <a:custGeom>
                <a:avLst/>
                <a:gdLst/>
                <a:ahLst/>
                <a:cxnLst/>
                <a:rect l="l" t="t" r="r" b="b"/>
                <a:pathLst>
                  <a:path w="10252" h="10252" extrusionOk="0">
                    <a:moveTo>
                      <a:pt x="1994" y="0"/>
                    </a:moveTo>
                    <a:lnTo>
                      <a:pt x="1780" y="36"/>
                    </a:lnTo>
                    <a:lnTo>
                      <a:pt x="1567" y="71"/>
                    </a:lnTo>
                    <a:lnTo>
                      <a:pt x="1353" y="178"/>
                    </a:lnTo>
                    <a:lnTo>
                      <a:pt x="997" y="356"/>
                    </a:lnTo>
                    <a:lnTo>
                      <a:pt x="641" y="641"/>
                    </a:lnTo>
                    <a:lnTo>
                      <a:pt x="392" y="961"/>
                    </a:lnTo>
                    <a:lnTo>
                      <a:pt x="178" y="1353"/>
                    </a:lnTo>
                    <a:lnTo>
                      <a:pt x="107" y="1566"/>
                    </a:lnTo>
                    <a:lnTo>
                      <a:pt x="36" y="1780"/>
                    </a:lnTo>
                    <a:lnTo>
                      <a:pt x="0" y="1993"/>
                    </a:lnTo>
                    <a:lnTo>
                      <a:pt x="0" y="2243"/>
                    </a:lnTo>
                    <a:lnTo>
                      <a:pt x="0" y="8009"/>
                    </a:lnTo>
                    <a:lnTo>
                      <a:pt x="0" y="8222"/>
                    </a:lnTo>
                    <a:lnTo>
                      <a:pt x="36" y="8436"/>
                    </a:lnTo>
                    <a:lnTo>
                      <a:pt x="107" y="8685"/>
                    </a:lnTo>
                    <a:lnTo>
                      <a:pt x="178" y="8863"/>
                    </a:lnTo>
                    <a:lnTo>
                      <a:pt x="392" y="9255"/>
                    </a:lnTo>
                    <a:lnTo>
                      <a:pt x="641" y="9575"/>
                    </a:lnTo>
                    <a:lnTo>
                      <a:pt x="997" y="9860"/>
                    </a:lnTo>
                    <a:lnTo>
                      <a:pt x="1353" y="10073"/>
                    </a:lnTo>
                    <a:lnTo>
                      <a:pt x="1567" y="10144"/>
                    </a:lnTo>
                    <a:lnTo>
                      <a:pt x="1780" y="10216"/>
                    </a:lnTo>
                    <a:lnTo>
                      <a:pt x="1994" y="10251"/>
                    </a:lnTo>
                    <a:lnTo>
                      <a:pt x="8223" y="10251"/>
                    </a:lnTo>
                    <a:lnTo>
                      <a:pt x="8472" y="10216"/>
                    </a:lnTo>
                    <a:lnTo>
                      <a:pt x="8685" y="10144"/>
                    </a:lnTo>
                    <a:lnTo>
                      <a:pt x="8863" y="10073"/>
                    </a:lnTo>
                    <a:lnTo>
                      <a:pt x="9255" y="9860"/>
                    </a:lnTo>
                    <a:lnTo>
                      <a:pt x="9611" y="9575"/>
                    </a:lnTo>
                    <a:lnTo>
                      <a:pt x="9860" y="9255"/>
                    </a:lnTo>
                    <a:lnTo>
                      <a:pt x="10074" y="8863"/>
                    </a:lnTo>
                    <a:lnTo>
                      <a:pt x="10145" y="8685"/>
                    </a:lnTo>
                    <a:lnTo>
                      <a:pt x="10216" y="8436"/>
                    </a:lnTo>
                    <a:lnTo>
                      <a:pt x="10252" y="8222"/>
                    </a:lnTo>
                    <a:lnTo>
                      <a:pt x="10252" y="8009"/>
                    </a:lnTo>
                    <a:lnTo>
                      <a:pt x="10252" y="2243"/>
                    </a:lnTo>
                    <a:lnTo>
                      <a:pt x="10252" y="1993"/>
                    </a:lnTo>
                    <a:lnTo>
                      <a:pt x="10216" y="1780"/>
                    </a:lnTo>
                    <a:lnTo>
                      <a:pt x="10145" y="1566"/>
                    </a:lnTo>
                    <a:lnTo>
                      <a:pt x="10074" y="1353"/>
                    </a:lnTo>
                    <a:lnTo>
                      <a:pt x="9860" y="961"/>
                    </a:lnTo>
                    <a:lnTo>
                      <a:pt x="9611" y="641"/>
                    </a:lnTo>
                    <a:lnTo>
                      <a:pt x="9255" y="356"/>
                    </a:lnTo>
                    <a:lnTo>
                      <a:pt x="8863" y="178"/>
                    </a:lnTo>
                    <a:lnTo>
                      <a:pt x="8685" y="71"/>
                    </a:lnTo>
                    <a:lnTo>
                      <a:pt x="8472" y="36"/>
                    </a:lnTo>
                    <a:lnTo>
                      <a:pt x="82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3"/>
              <p:cNvSpPr/>
              <p:nvPr/>
            </p:nvSpPr>
            <p:spPr>
              <a:xfrm>
                <a:off x="521875" y="4020775"/>
                <a:ext cx="125500" cy="125500"/>
              </a:xfrm>
              <a:custGeom>
                <a:avLst/>
                <a:gdLst/>
                <a:ahLst/>
                <a:cxnLst/>
                <a:rect l="l" t="t" r="r" b="b"/>
                <a:pathLst>
                  <a:path w="5020" h="5020" extrusionOk="0">
                    <a:moveTo>
                      <a:pt x="1709" y="0"/>
                    </a:moveTo>
                    <a:lnTo>
                      <a:pt x="1709" y="1709"/>
                    </a:lnTo>
                    <a:lnTo>
                      <a:pt x="1" y="1709"/>
                    </a:lnTo>
                    <a:lnTo>
                      <a:pt x="1" y="3311"/>
                    </a:lnTo>
                    <a:lnTo>
                      <a:pt x="1709" y="3311"/>
                    </a:lnTo>
                    <a:lnTo>
                      <a:pt x="1709" y="5019"/>
                    </a:lnTo>
                    <a:lnTo>
                      <a:pt x="3311" y="5019"/>
                    </a:lnTo>
                    <a:lnTo>
                      <a:pt x="3311" y="3311"/>
                    </a:lnTo>
                    <a:lnTo>
                      <a:pt x="5020" y="3311"/>
                    </a:lnTo>
                    <a:lnTo>
                      <a:pt x="5020" y="1709"/>
                    </a:lnTo>
                    <a:lnTo>
                      <a:pt x="3311" y="1709"/>
                    </a:lnTo>
                    <a:lnTo>
                      <a:pt x="33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 name="Google Shape;188;p3"/>
            <p:cNvGrpSpPr/>
            <p:nvPr/>
          </p:nvGrpSpPr>
          <p:grpSpPr>
            <a:xfrm flipH="1">
              <a:off x="233242" y="411045"/>
              <a:ext cx="355989" cy="355989"/>
              <a:chOff x="296746" y="611364"/>
              <a:chExt cx="416411" cy="416411"/>
            </a:xfrm>
          </p:grpSpPr>
          <p:sp>
            <p:nvSpPr>
              <p:cNvPr id="189" name="Google Shape;189;p3"/>
              <p:cNvSpPr/>
              <p:nvPr/>
            </p:nvSpPr>
            <p:spPr>
              <a:xfrm>
                <a:off x="296746" y="611364"/>
                <a:ext cx="416411" cy="416411"/>
              </a:xfrm>
              <a:custGeom>
                <a:avLst/>
                <a:gdLst/>
                <a:ahLst/>
                <a:cxnLst/>
                <a:rect l="l" t="t" r="r" b="b"/>
                <a:pathLst>
                  <a:path w="10252" h="10252" extrusionOk="0">
                    <a:moveTo>
                      <a:pt x="2030" y="0"/>
                    </a:moveTo>
                    <a:lnTo>
                      <a:pt x="1781" y="36"/>
                    </a:lnTo>
                    <a:lnTo>
                      <a:pt x="1567" y="71"/>
                    </a:lnTo>
                    <a:lnTo>
                      <a:pt x="1389" y="178"/>
                    </a:lnTo>
                    <a:lnTo>
                      <a:pt x="998" y="356"/>
                    </a:lnTo>
                    <a:lnTo>
                      <a:pt x="677" y="641"/>
                    </a:lnTo>
                    <a:lnTo>
                      <a:pt x="392" y="961"/>
                    </a:lnTo>
                    <a:lnTo>
                      <a:pt x="179" y="1353"/>
                    </a:lnTo>
                    <a:lnTo>
                      <a:pt x="108" y="1566"/>
                    </a:lnTo>
                    <a:lnTo>
                      <a:pt x="36" y="1780"/>
                    </a:lnTo>
                    <a:lnTo>
                      <a:pt x="1" y="1993"/>
                    </a:lnTo>
                    <a:lnTo>
                      <a:pt x="1" y="2243"/>
                    </a:lnTo>
                    <a:lnTo>
                      <a:pt x="1" y="8009"/>
                    </a:lnTo>
                    <a:lnTo>
                      <a:pt x="1" y="8222"/>
                    </a:lnTo>
                    <a:lnTo>
                      <a:pt x="36" y="8436"/>
                    </a:lnTo>
                    <a:lnTo>
                      <a:pt x="108" y="8650"/>
                    </a:lnTo>
                    <a:lnTo>
                      <a:pt x="179" y="8863"/>
                    </a:lnTo>
                    <a:lnTo>
                      <a:pt x="392" y="9255"/>
                    </a:lnTo>
                    <a:lnTo>
                      <a:pt x="677" y="9575"/>
                    </a:lnTo>
                    <a:lnTo>
                      <a:pt x="998" y="9860"/>
                    </a:lnTo>
                    <a:lnTo>
                      <a:pt x="1389" y="10073"/>
                    </a:lnTo>
                    <a:lnTo>
                      <a:pt x="1567" y="10144"/>
                    </a:lnTo>
                    <a:lnTo>
                      <a:pt x="1781" y="10216"/>
                    </a:lnTo>
                    <a:lnTo>
                      <a:pt x="2030" y="10216"/>
                    </a:lnTo>
                    <a:lnTo>
                      <a:pt x="2243" y="10251"/>
                    </a:lnTo>
                    <a:lnTo>
                      <a:pt x="8010" y="10251"/>
                    </a:lnTo>
                    <a:lnTo>
                      <a:pt x="8259" y="10216"/>
                    </a:lnTo>
                    <a:lnTo>
                      <a:pt x="8472" y="10216"/>
                    </a:lnTo>
                    <a:lnTo>
                      <a:pt x="8686" y="10144"/>
                    </a:lnTo>
                    <a:lnTo>
                      <a:pt x="8899" y="10073"/>
                    </a:lnTo>
                    <a:lnTo>
                      <a:pt x="9255" y="9860"/>
                    </a:lnTo>
                    <a:lnTo>
                      <a:pt x="9611" y="9575"/>
                    </a:lnTo>
                    <a:lnTo>
                      <a:pt x="9896" y="9255"/>
                    </a:lnTo>
                    <a:lnTo>
                      <a:pt x="10074" y="8863"/>
                    </a:lnTo>
                    <a:lnTo>
                      <a:pt x="10145" y="8650"/>
                    </a:lnTo>
                    <a:lnTo>
                      <a:pt x="10216" y="8436"/>
                    </a:lnTo>
                    <a:lnTo>
                      <a:pt x="10252" y="8222"/>
                    </a:lnTo>
                    <a:lnTo>
                      <a:pt x="10252" y="8009"/>
                    </a:lnTo>
                    <a:lnTo>
                      <a:pt x="10252" y="2243"/>
                    </a:lnTo>
                    <a:lnTo>
                      <a:pt x="10252" y="1993"/>
                    </a:lnTo>
                    <a:lnTo>
                      <a:pt x="10216" y="1780"/>
                    </a:lnTo>
                    <a:lnTo>
                      <a:pt x="10145" y="1566"/>
                    </a:lnTo>
                    <a:lnTo>
                      <a:pt x="10074" y="1353"/>
                    </a:lnTo>
                    <a:lnTo>
                      <a:pt x="9896" y="961"/>
                    </a:lnTo>
                    <a:lnTo>
                      <a:pt x="9611" y="641"/>
                    </a:lnTo>
                    <a:lnTo>
                      <a:pt x="9255" y="356"/>
                    </a:lnTo>
                    <a:lnTo>
                      <a:pt x="8899" y="178"/>
                    </a:lnTo>
                    <a:lnTo>
                      <a:pt x="8686" y="71"/>
                    </a:lnTo>
                    <a:lnTo>
                      <a:pt x="8472" y="36"/>
                    </a:lnTo>
                    <a:lnTo>
                      <a:pt x="82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3"/>
              <p:cNvSpPr/>
              <p:nvPr/>
            </p:nvSpPr>
            <p:spPr>
              <a:xfrm>
                <a:off x="296746" y="653280"/>
                <a:ext cx="416411" cy="338344"/>
              </a:xfrm>
              <a:custGeom>
                <a:avLst/>
                <a:gdLst/>
                <a:ahLst/>
                <a:cxnLst/>
                <a:rect l="l" t="t" r="r" b="b"/>
                <a:pathLst>
                  <a:path w="10252" h="8330" extrusionOk="0">
                    <a:moveTo>
                      <a:pt x="5803" y="0"/>
                    </a:moveTo>
                    <a:lnTo>
                      <a:pt x="4308" y="5695"/>
                    </a:lnTo>
                    <a:lnTo>
                      <a:pt x="3133" y="1887"/>
                    </a:lnTo>
                    <a:lnTo>
                      <a:pt x="2101" y="4236"/>
                    </a:lnTo>
                    <a:lnTo>
                      <a:pt x="1" y="4236"/>
                    </a:lnTo>
                    <a:lnTo>
                      <a:pt x="1" y="4877"/>
                    </a:lnTo>
                    <a:lnTo>
                      <a:pt x="2528" y="4877"/>
                    </a:lnTo>
                    <a:lnTo>
                      <a:pt x="3026" y="3738"/>
                    </a:lnTo>
                    <a:lnTo>
                      <a:pt x="4379" y="8045"/>
                    </a:lnTo>
                    <a:lnTo>
                      <a:pt x="5767" y="2741"/>
                    </a:lnTo>
                    <a:lnTo>
                      <a:pt x="7120" y="8329"/>
                    </a:lnTo>
                    <a:lnTo>
                      <a:pt x="8294" y="4414"/>
                    </a:lnTo>
                    <a:lnTo>
                      <a:pt x="10252" y="4414"/>
                    </a:lnTo>
                    <a:lnTo>
                      <a:pt x="10252" y="3738"/>
                    </a:lnTo>
                    <a:lnTo>
                      <a:pt x="7832" y="3738"/>
                    </a:lnTo>
                    <a:lnTo>
                      <a:pt x="7191" y="5838"/>
                    </a:lnTo>
                    <a:lnTo>
                      <a:pt x="5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1" name="Google Shape;191;p3"/>
            <p:cNvGrpSpPr/>
            <p:nvPr/>
          </p:nvGrpSpPr>
          <p:grpSpPr>
            <a:xfrm flipH="1">
              <a:off x="7779907" y="4664425"/>
              <a:ext cx="355973" cy="355079"/>
              <a:chOff x="3185850" y="4486173"/>
              <a:chExt cx="565216" cy="563886"/>
            </a:xfrm>
          </p:grpSpPr>
          <p:sp>
            <p:nvSpPr>
              <p:cNvPr id="192" name="Google Shape;192;p3"/>
              <p:cNvSpPr/>
              <p:nvPr/>
            </p:nvSpPr>
            <p:spPr>
              <a:xfrm>
                <a:off x="3185850" y="4486173"/>
                <a:ext cx="565216" cy="563886"/>
              </a:xfrm>
              <a:custGeom>
                <a:avLst/>
                <a:gdLst/>
                <a:ahLst/>
                <a:cxnLst/>
                <a:rect l="l" t="t" r="r" b="b"/>
                <a:pathLst>
                  <a:path w="14879" h="14844" extrusionOk="0">
                    <a:moveTo>
                      <a:pt x="2919" y="0"/>
                    </a:moveTo>
                    <a:lnTo>
                      <a:pt x="2599" y="72"/>
                    </a:lnTo>
                    <a:lnTo>
                      <a:pt x="2314" y="143"/>
                    </a:lnTo>
                    <a:lnTo>
                      <a:pt x="1994" y="250"/>
                    </a:lnTo>
                    <a:lnTo>
                      <a:pt x="1709" y="392"/>
                    </a:lnTo>
                    <a:lnTo>
                      <a:pt x="1460" y="570"/>
                    </a:lnTo>
                    <a:lnTo>
                      <a:pt x="1211" y="748"/>
                    </a:lnTo>
                    <a:lnTo>
                      <a:pt x="961" y="961"/>
                    </a:lnTo>
                    <a:lnTo>
                      <a:pt x="748" y="1175"/>
                    </a:lnTo>
                    <a:lnTo>
                      <a:pt x="570" y="1424"/>
                    </a:lnTo>
                    <a:lnTo>
                      <a:pt x="392" y="1709"/>
                    </a:lnTo>
                    <a:lnTo>
                      <a:pt x="285" y="1994"/>
                    </a:lnTo>
                    <a:lnTo>
                      <a:pt x="178" y="2278"/>
                    </a:lnTo>
                    <a:lnTo>
                      <a:pt x="72" y="2599"/>
                    </a:lnTo>
                    <a:lnTo>
                      <a:pt x="36" y="2919"/>
                    </a:lnTo>
                    <a:lnTo>
                      <a:pt x="0" y="3239"/>
                    </a:lnTo>
                    <a:lnTo>
                      <a:pt x="0" y="11604"/>
                    </a:lnTo>
                    <a:lnTo>
                      <a:pt x="36" y="11924"/>
                    </a:lnTo>
                    <a:lnTo>
                      <a:pt x="72" y="12245"/>
                    </a:lnTo>
                    <a:lnTo>
                      <a:pt x="178" y="12565"/>
                    </a:lnTo>
                    <a:lnTo>
                      <a:pt x="285" y="12885"/>
                    </a:lnTo>
                    <a:lnTo>
                      <a:pt x="392" y="13170"/>
                    </a:lnTo>
                    <a:lnTo>
                      <a:pt x="570" y="13419"/>
                    </a:lnTo>
                    <a:lnTo>
                      <a:pt x="748" y="13669"/>
                    </a:lnTo>
                    <a:lnTo>
                      <a:pt x="961" y="13918"/>
                    </a:lnTo>
                    <a:lnTo>
                      <a:pt x="1211" y="14131"/>
                    </a:lnTo>
                    <a:lnTo>
                      <a:pt x="1460" y="14309"/>
                    </a:lnTo>
                    <a:lnTo>
                      <a:pt x="1709" y="14452"/>
                    </a:lnTo>
                    <a:lnTo>
                      <a:pt x="1994" y="14594"/>
                    </a:lnTo>
                    <a:lnTo>
                      <a:pt x="2314" y="14701"/>
                    </a:lnTo>
                    <a:lnTo>
                      <a:pt x="2599" y="14808"/>
                    </a:lnTo>
                    <a:lnTo>
                      <a:pt x="2919" y="14843"/>
                    </a:lnTo>
                    <a:lnTo>
                      <a:pt x="11960" y="14843"/>
                    </a:lnTo>
                    <a:lnTo>
                      <a:pt x="12280" y="14808"/>
                    </a:lnTo>
                    <a:lnTo>
                      <a:pt x="12601" y="14701"/>
                    </a:lnTo>
                    <a:lnTo>
                      <a:pt x="12886" y="14594"/>
                    </a:lnTo>
                    <a:lnTo>
                      <a:pt x="13170" y="14452"/>
                    </a:lnTo>
                    <a:lnTo>
                      <a:pt x="13455" y="14309"/>
                    </a:lnTo>
                    <a:lnTo>
                      <a:pt x="13704" y="14131"/>
                    </a:lnTo>
                    <a:lnTo>
                      <a:pt x="13918" y="13918"/>
                    </a:lnTo>
                    <a:lnTo>
                      <a:pt x="14131" y="13669"/>
                    </a:lnTo>
                    <a:lnTo>
                      <a:pt x="14309" y="13419"/>
                    </a:lnTo>
                    <a:lnTo>
                      <a:pt x="14487" y="13170"/>
                    </a:lnTo>
                    <a:lnTo>
                      <a:pt x="14630" y="12885"/>
                    </a:lnTo>
                    <a:lnTo>
                      <a:pt x="14736" y="12565"/>
                    </a:lnTo>
                    <a:lnTo>
                      <a:pt x="14808" y="12245"/>
                    </a:lnTo>
                    <a:lnTo>
                      <a:pt x="14843" y="11924"/>
                    </a:lnTo>
                    <a:lnTo>
                      <a:pt x="14879" y="11604"/>
                    </a:lnTo>
                    <a:lnTo>
                      <a:pt x="14879" y="3239"/>
                    </a:lnTo>
                    <a:lnTo>
                      <a:pt x="14843" y="2919"/>
                    </a:lnTo>
                    <a:lnTo>
                      <a:pt x="14808" y="2599"/>
                    </a:lnTo>
                    <a:lnTo>
                      <a:pt x="14736" y="2278"/>
                    </a:lnTo>
                    <a:lnTo>
                      <a:pt x="14630" y="1994"/>
                    </a:lnTo>
                    <a:lnTo>
                      <a:pt x="14487" y="1709"/>
                    </a:lnTo>
                    <a:lnTo>
                      <a:pt x="14309" y="1424"/>
                    </a:lnTo>
                    <a:lnTo>
                      <a:pt x="14131" y="1175"/>
                    </a:lnTo>
                    <a:lnTo>
                      <a:pt x="13918" y="961"/>
                    </a:lnTo>
                    <a:lnTo>
                      <a:pt x="13704" y="748"/>
                    </a:lnTo>
                    <a:lnTo>
                      <a:pt x="13455" y="570"/>
                    </a:lnTo>
                    <a:lnTo>
                      <a:pt x="13170" y="392"/>
                    </a:lnTo>
                    <a:lnTo>
                      <a:pt x="12886" y="250"/>
                    </a:lnTo>
                    <a:lnTo>
                      <a:pt x="12601" y="143"/>
                    </a:lnTo>
                    <a:lnTo>
                      <a:pt x="12280" y="72"/>
                    </a:lnTo>
                    <a:lnTo>
                      <a:pt x="119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3"/>
              <p:cNvSpPr/>
              <p:nvPr/>
            </p:nvSpPr>
            <p:spPr>
              <a:xfrm>
                <a:off x="3353529" y="4607849"/>
                <a:ext cx="229900" cy="342153"/>
              </a:xfrm>
              <a:custGeom>
                <a:avLst/>
                <a:gdLst/>
                <a:ahLst/>
                <a:cxnLst/>
                <a:rect l="l" t="t" r="r" b="b"/>
                <a:pathLst>
                  <a:path w="6052" h="9007" extrusionOk="0">
                    <a:moveTo>
                      <a:pt x="3026" y="1"/>
                    </a:moveTo>
                    <a:lnTo>
                      <a:pt x="2563" y="464"/>
                    </a:lnTo>
                    <a:lnTo>
                      <a:pt x="2065" y="1033"/>
                    </a:lnTo>
                    <a:lnTo>
                      <a:pt x="1531" y="1781"/>
                    </a:lnTo>
                    <a:lnTo>
                      <a:pt x="1246" y="2208"/>
                    </a:lnTo>
                    <a:lnTo>
                      <a:pt x="961" y="2670"/>
                    </a:lnTo>
                    <a:lnTo>
                      <a:pt x="712" y="3169"/>
                    </a:lnTo>
                    <a:lnTo>
                      <a:pt x="463" y="3667"/>
                    </a:lnTo>
                    <a:lnTo>
                      <a:pt x="285" y="4237"/>
                    </a:lnTo>
                    <a:lnTo>
                      <a:pt x="143" y="4770"/>
                    </a:lnTo>
                    <a:lnTo>
                      <a:pt x="36" y="5376"/>
                    </a:lnTo>
                    <a:lnTo>
                      <a:pt x="0" y="5981"/>
                    </a:lnTo>
                    <a:lnTo>
                      <a:pt x="36" y="6265"/>
                    </a:lnTo>
                    <a:lnTo>
                      <a:pt x="71" y="6586"/>
                    </a:lnTo>
                    <a:lnTo>
                      <a:pt x="143" y="6870"/>
                    </a:lnTo>
                    <a:lnTo>
                      <a:pt x="249" y="7155"/>
                    </a:lnTo>
                    <a:lnTo>
                      <a:pt x="356" y="7404"/>
                    </a:lnTo>
                    <a:lnTo>
                      <a:pt x="534" y="7654"/>
                    </a:lnTo>
                    <a:lnTo>
                      <a:pt x="712" y="7903"/>
                    </a:lnTo>
                    <a:lnTo>
                      <a:pt x="890" y="8116"/>
                    </a:lnTo>
                    <a:lnTo>
                      <a:pt x="1104" y="8294"/>
                    </a:lnTo>
                    <a:lnTo>
                      <a:pt x="1353" y="8472"/>
                    </a:lnTo>
                    <a:lnTo>
                      <a:pt x="1602" y="8615"/>
                    </a:lnTo>
                    <a:lnTo>
                      <a:pt x="1851" y="8757"/>
                    </a:lnTo>
                    <a:lnTo>
                      <a:pt x="2136" y="8864"/>
                    </a:lnTo>
                    <a:lnTo>
                      <a:pt x="2421" y="8935"/>
                    </a:lnTo>
                    <a:lnTo>
                      <a:pt x="2705" y="8971"/>
                    </a:lnTo>
                    <a:lnTo>
                      <a:pt x="3026" y="9006"/>
                    </a:lnTo>
                    <a:lnTo>
                      <a:pt x="3346" y="8971"/>
                    </a:lnTo>
                    <a:lnTo>
                      <a:pt x="3631" y="8935"/>
                    </a:lnTo>
                    <a:lnTo>
                      <a:pt x="3915" y="8864"/>
                    </a:lnTo>
                    <a:lnTo>
                      <a:pt x="4200" y="8757"/>
                    </a:lnTo>
                    <a:lnTo>
                      <a:pt x="4485" y="8615"/>
                    </a:lnTo>
                    <a:lnTo>
                      <a:pt x="4734" y="8472"/>
                    </a:lnTo>
                    <a:lnTo>
                      <a:pt x="4948" y="8294"/>
                    </a:lnTo>
                    <a:lnTo>
                      <a:pt x="5161" y="8116"/>
                    </a:lnTo>
                    <a:lnTo>
                      <a:pt x="5375" y="7903"/>
                    </a:lnTo>
                    <a:lnTo>
                      <a:pt x="5553" y="7654"/>
                    </a:lnTo>
                    <a:lnTo>
                      <a:pt x="5695" y="7404"/>
                    </a:lnTo>
                    <a:lnTo>
                      <a:pt x="5802" y="7155"/>
                    </a:lnTo>
                    <a:lnTo>
                      <a:pt x="5909" y="6870"/>
                    </a:lnTo>
                    <a:lnTo>
                      <a:pt x="5980" y="6586"/>
                    </a:lnTo>
                    <a:lnTo>
                      <a:pt x="6051" y="6265"/>
                    </a:lnTo>
                    <a:lnTo>
                      <a:pt x="6051" y="5981"/>
                    </a:lnTo>
                    <a:lnTo>
                      <a:pt x="6016" y="5376"/>
                    </a:lnTo>
                    <a:lnTo>
                      <a:pt x="5909" y="4770"/>
                    </a:lnTo>
                    <a:lnTo>
                      <a:pt x="5766" y="4237"/>
                    </a:lnTo>
                    <a:lnTo>
                      <a:pt x="5588" y="3667"/>
                    </a:lnTo>
                    <a:lnTo>
                      <a:pt x="5339" y="3169"/>
                    </a:lnTo>
                    <a:lnTo>
                      <a:pt x="5090" y="2670"/>
                    </a:lnTo>
                    <a:lnTo>
                      <a:pt x="4841" y="2208"/>
                    </a:lnTo>
                    <a:lnTo>
                      <a:pt x="4556" y="1781"/>
                    </a:lnTo>
                    <a:lnTo>
                      <a:pt x="3987" y="1033"/>
                    </a:lnTo>
                    <a:lnTo>
                      <a:pt x="3488" y="464"/>
                    </a:lnTo>
                    <a:lnTo>
                      <a:pt x="30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4" name="Google Shape;194;p3"/>
            <p:cNvSpPr/>
            <p:nvPr/>
          </p:nvSpPr>
          <p:spPr>
            <a:xfrm flipH="1">
              <a:off x="1365754" y="4664425"/>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129" name="Shape 1129"/>
        <p:cNvGrpSpPr/>
        <p:nvPr/>
      </p:nvGrpSpPr>
      <p:grpSpPr>
        <a:xfrm>
          <a:off x="0" y="0"/>
          <a:ext cx="0" cy="0"/>
          <a:chOff x="0" y="0"/>
          <a:chExt cx="0" cy="0"/>
        </a:xfrm>
      </p:grpSpPr>
      <p:grpSp>
        <p:nvGrpSpPr>
          <p:cNvPr id="1130" name="Google Shape;1130;p21"/>
          <p:cNvGrpSpPr/>
          <p:nvPr/>
        </p:nvGrpSpPr>
        <p:grpSpPr>
          <a:xfrm>
            <a:off x="-703072" y="-2618043"/>
            <a:ext cx="10546313" cy="5133649"/>
            <a:chOff x="-703072" y="-2618043"/>
            <a:chExt cx="10546313" cy="5133649"/>
          </a:xfrm>
        </p:grpSpPr>
        <p:sp>
          <p:nvSpPr>
            <p:cNvPr id="1131" name="Google Shape;1131;p21"/>
            <p:cNvSpPr/>
            <p:nvPr/>
          </p:nvSpPr>
          <p:spPr>
            <a:xfrm rot="-5400000">
              <a:off x="7352035" y="24400"/>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21"/>
            <p:cNvSpPr/>
            <p:nvPr/>
          </p:nvSpPr>
          <p:spPr>
            <a:xfrm rot="5400000" flipH="1">
              <a:off x="-1777990" y="-1543125"/>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3" name="Google Shape;1133;p21"/>
          <p:cNvGrpSpPr/>
          <p:nvPr/>
        </p:nvGrpSpPr>
        <p:grpSpPr>
          <a:xfrm>
            <a:off x="114297" y="114298"/>
            <a:ext cx="8783665" cy="3762027"/>
            <a:chOff x="114297" y="114298"/>
            <a:chExt cx="8783665" cy="3762027"/>
          </a:xfrm>
        </p:grpSpPr>
        <p:sp>
          <p:nvSpPr>
            <p:cNvPr id="1134" name="Google Shape;1134;p21"/>
            <p:cNvSpPr/>
            <p:nvPr/>
          </p:nvSpPr>
          <p:spPr>
            <a:xfrm>
              <a:off x="7900776" y="114298"/>
              <a:ext cx="209954" cy="209954"/>
            </a:xfrm>
            <a:custGeom>
              <a:avLst/>
              <a:gdLst/>
              <a:ahLst/>
              <a:cxnLst/>
              <a:rect l="l" t="t" r="r" b="b"/>
              <a:pathLst>
                <a:path w="4237" h="4237" extrusionOk="0">
                  <a:moveTo>
                    <a:pt x="2599" y="285"/>
                  </a:moveTo>
                  <a:lnTo>
                    <a:pt x="2599" y="1496"/>
                  </a:lnTo>
                  <a:lnTo>
                    <a:pt x="2599" y="1531"/>
                  </a:lnTo>
                  <a:lnTo>
                    <a:pt x="2635" y="1602"/>
                  </a:lnTo>
                  <a:lnTo>
                    <a:pt x="2670" y="1602"/>
                  </a:lnTo>
                  <a:lnTo>
                    <a:pt x="2741" y="1638"/>
                  </a:lnTo>
                  <a:lnTo>
                    <a:pt x="3952" y="1638"/>
                  </a:lnTo>
                  <a:lnTo>
                    <a:pt x="3952" y="2599"/>
                  </a:lnTo>
                  <a:lnTo>
                    <a:pt x="2670" y="2599"/>
                  </a:lnTo>
                  <a:lnTo>
                    <a:pt x="2635" y="2635"/>
                  </a:lnTo>
                  <a:lnTo>
                    <a:pt x="2599" y="2670"/>
                  </a:lnTo>
                  <a:lnTo>
                    <a:pt x="2599" y="2741"/>
                  </a:lnTo>
                  <a:lnTo>
                    <a:pt x="2599" y="3952"/>
                  </a:lnTo>
                  <a:lnTo>
                    <a:pt x="1638" y="3952"/>
                  </a:lnTo>
                  <a:lnTo>
                    <a:pt x="1638" y="2741"/>
                  </a:lnTo>
                  <a:lnTo>
                    <a:pt x="1602" y="2670"/>
                  </a:lnTo>
                  <a:lnTo>
                    <a:pt x="1602" y="2635"/>
                  </a:lnTo>
                  <a:lnTo>
                    <a:pt x="1531" y="2599"/>
                  </a:lnTo>
                  <a:lnTo>
                    <a:pt x="285" y="2599"/>
                  </a:lnTo>
                  <a:lnTo>
                    <a:pt x="285" y="1638"/>
                  </a:lnTo>
                  <a:lnTo>
                    <a:pt x="1496" y="1638"/>
                  </a:lnTo>
                  <a:lnTo>
                    <a:pt x="1531" y="1602"/>
                  </a:lnTo>
                  <a:lnTo>
                    <a:pt x="1602" y="1602"/>
                  </a:lnTo>
                  <a:lnTo>
                    <a:pt x="1602" y="1531"/>
                  </a:lnTo>
                  <a:lnTo>
                    <a:pt x="1638" y="1496"/>
                  </a:lnTo>
                  <a:lnTo>
                    <a:pt x="1638" y="285"/>
                  </a:lnTo>
                  <a:close/>
                  <a:moveTo>
                    <a:pt x="1425" y="1"/>
                  </a:moveTo>
                  <a:lnTo>
                    <a:pt x="1389" y="36"/>
                  </a:lnTo>
                  <a:lnTo>
                    <a:pt x="1353" y="72"/>
                  </a:lnTo>
                  <a:lnTo>
                    <a:pt x="1353" y="143"/>
                  </a:lnTo>
                  <a:lnTo>
                    <a:pt x="1353" y="1353"/>
                  </a:lnTo>
                  <a:lnTo>
                    <a:pt x="72" y="1353"/>
                  </a:lnTo>
                  <a:lnTo>
                    <a:pt x="36" y="1389"/>
                  </a:lnTo>
                  <a:lnTo>
                    <a:pt x="1" y="1424"/>
                  </a:lnTo>
                  <a:lnTo>
                    <a:pt x="1" y="1496"/>
                  </a:lnTo>
                  <a:lnTo>
                    <a:pt x="1" y="2741"/>
                  </a:lnTo>
                  <a:lnTo>
                    <a:pt x="1" y="2777"/>
                  </a:lnTo>
                  <a:lnTo>
                    <a:pt x="36" y="2848"/>
                  </a:lnTo>
                  <a:lnTo>
                    <a:pt x="72" y="2884"/>
                  </a:lnTo>
                  <a:lnTo>
                    <a:pt x="1353" y="2884"/>
                  </a:lnTo>
                  <a:lnTo>
                    <a:pt x="1353" y="4094"/>
                  </a:lnTo>
                  <a:lnTo>
                    <a:pt x="1353" y="4129"/>
                  </a:lnTo>
                  <a:lnTo>
                    <a:pt x="1389" y="4201"/>
                  </a:lnTo>
                  <a:lnTo>
                    <a:pt x="1425" y="4201"/>
                  </a:lnTo>
                  <a:lnTo>
                    <a:pt x="1496" y="4236"/>
                  </a:lnTo>
                  <a:lnTo>
                    <a:pt x="2741" y="4236"/>
                  </a:lnTo>
                  <a:lnTo>
                    <a:pt x="2777" y="4201"/>
                  </a:lnTo>
                  <a:lnTo>
                    <a:pt x="2848" y="4201"/>
                  </a:lnTo>
                  <a:lnTo>
                    <a:pt x="2884" y="4129"/>
                  </a:lnTo>
                  <a:lnTo>
                    <a:pt x="2884" y="4094"/>
                  </a:lnTo>
                  <a:lnTo>
                    <a:pt x="2884" y="2884"/>
                  </a:lnTo>
                  <a:lnTo>
                    <a:pt x="4130" y="2884"/>
                  </a:lnTo>
                  <a:lnTo>
                    <a:pt x="4201" y="2848"/>
                  </a:lnTo>
                  <a:lnTo>
                    <a:pt x="4201" y="2777"/>
                  </a:lnTo>
                  <a:lnTo>
                    <a:pt x="4236" y="2741"/>
                  </a:lnTo>
                  <a:lnTo>
                    <a:pt x="4236" y="1496"/>
                  </a:lnTo>
                  <a:lnTo>
                    <a:pt x="4201" y="1424"/>
                  </a:lnTo>
                  <a:lnTo>
                    <a:pt x="4201" y="1389"/>
                  </a:lnTo>
                  <a:lnTo>
                    <a:pt x="4130" y="1353"/>
                  </a:lnTo>
                  <a:lnTo>
                    <a:pt x="2884" y="1353"/>
                  </a:lnTo>
                  <a:lnTo>
                    <a:pt x="2884" y="143"/>
                  </a:lnTo>
                  <a:lnTo>
                    <a:pt x="2884" y="72"/>
                  </a:lnTo>
                  <a:lnTo>
                    <a:pt x="2848" y="36"/>
                  </a:lnTo>
                  <a:lnTo>
                    <a:pt x="2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21"/>
            <p:cNvSpPr/>
            <p:nvPr/>
          </p:nvSpPr>
          <p:spPr>
            <a:xfrm flipH="1">
              <a:off x="2062208" y="245296"/>
              <a:ext cx="467192" cy="294207"/>
            </a:xfrm>
            <a:custGeom>
              <a:avLst/>
              <a:gdLst/>
              <a:ahLst/>
              <a:cxnLst/>
              <a:rect l="l" t="t" r="r" b="b"/>
              <a:pathLst>
                <a:path w="6728" h="4237" extrusionOk="0">
                  <a:moveTo>
                    <a:pt x="3382" y="1"/>
                  </a:moveTo>
                  <a:lnTo>
                    <a:pt x="3310" y="37"/>
                  </a:lnTo>
                  <a:lnTo>
                    <a:pt x="3275" y="72"/>
                  </a:lnTo>
                  <a:lnTo>
                    <a:pt x="2492" y="2813"/>
                  </a:lnTo>
                  <a:lnTo>
                    <a:pt x="1780" y="1247"/>
                  </a:lnTo>
                  <a:lnTo>
                    <a:pt x="1744" y="1176"/>
                  </a:lnTo>
                  <a:lnTo>
                    <a:pt x="1637" y="1176"/>
                  </a:lnTo>
                  <a:lnTo>
                    <a:pt x="1602" y="1247"/>
                  </a:lnTo>
                  <a:lnTo>
                    <a:pt x="1210" y="2065"/>
                  </a:lnTo>
                  <a:lnTo>
                    <a:pt x="107" y="2065"/>
                  </a:lnTo>
                  <a:lnTo>
                    <a:pt x="36" y="2101"/>
                  </a:lnTo>
                  <a:lnTo>
                    <a:pt x="0" y="2172"/>
                  </a:lnTo>
                  <a:lnTo>
                    <a:pt x="36" y="2243"/>
                  </a:lnTo>
                  <a:lnTo>
                    <a:pt x="107" y="2279"/>
                  </a:lnTo>
                  <a:lnTo>
                    <a:pt x="1281" y="2279"/>
                  </a:lnTo>
                  <a:lnTo>
                    <a:pt x="1317" y="2243"/>
                  </a:lnTo>
                  <a:lnTo>
                    <a:pt x="1353" y="2208"/>
                  </a:lnTo>
                  <a:lnTo>
                    <a:pt x="1673" y="1531"/>
                  </a:lnTo>
                  <a:lnTo>
                    <a:pt x="2385" y="3204"/>
                  </a:lnTo>
                  <a:lnTo>
                    <a:pt x="2456" y="3240"/>
                  </a:lnTo>
                  <a:lnTo>
                    <a:pt x="2563" y="3240"/>
                  </a:lnTo>
                  <a:lnTo>
                    <a:pt x="2598" y="3169"/>
                  </a:lnTo>
                  <a:lnTo>
                    <a:pt x="3382" y="535"/>
                  </a:lnTo>
                  <a:lnTo>
                    <a:pt x="4378" y="4165"/>
                  </a:lnTo>
                  <a:lnTo>
                    <a:pt x="4414" y="4201"/>
                  </a:lnTo>
                  <a:lnTo>
                    <a:pt x="4449" y="4237"/>
                  </a:lnTo>
                  <a:lnTo>
                    <a:pt x="4485" y="4237"/>
                  </a:lnTo>
                  <a:lnTo>
                    <a:pt x="4521" y="4201"/>
                  </a:lnTo>
                  <a:lnTo>
                    <a:pt x="4556" y="4165"/>
                  </a:lnTo>
                  <a:lnTo>
                    <a:pt x="5054" y="2243"/>
                  </a:lnTo>
                  <a:lnTo>
                    <a:pt x="6621" y="2243"/>
                  </a:lnTo>
                  <a:lnTo>
                    <a:pt x="6692" y="2208"/>
                  </a:lnTo>
                  <a:lnTo>
                    <a:pt x="6727" y="2137"/>
                  </a:lnTo>
                  <a:lnTo>
                    <a:pt x="6692" y="2030"/>
                  </a:lnTo>
                  <a:lnTo>
                    <a:pt x="4912" y="2030"/>
                  </a:lnTo>
                  <a:lnTo>
                    <a:pt x="4876" y="2101"/>
                  </a:lnTo>
                  <a:lnTo>
                    <a:pt x="4449" y="3703"/>
                  </a:lnTo>
                  <a:lnTo>
                    <a:pt x="3488" y="72"/>
                  </a:lnTo>
                  <a:lnTo>
                    <a:pt x="3453" y="37"/>
                  </a:lnTo>
                  <a:lnTo>
                    <a:pt x="33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21"/>
            <p:cNvSpPr/>
            <p:nvPr/>
          </p:nvSpPr>
          <p:spPr>
            <a:xfrm>
              <a:off x="525850" y="2366075"/>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37" name="Google Shape;1137;p21"/>
            <p:cNvGrpSpPr/>
            <p:nvPr/>
          </p:nvGrpSpPr>
          <p:grpSpPr>
            <a:xfrm>
              <a:off x="8430763" y="3408250"/>
              <a:ext cx="467200" cy="468075"/>
              <a:chOff x="4036413" y="3603425"/>
              <a:chExt cx="467200" cy="468075"/>
            </a:xfrm>
          </p:grpSpPr>
          <p:sp>
            <p:nvSpPr>
              <p:cNvPr id="1138" name="Google Shape;1138;p21"/>
              <p:cNvSpPr/>
              <p:nvPr/>
            </p:nvSpPr>
            <p:spPr>
              <a:xfrm>
                <a:off x="4036413" y="3603425"/>
                <a:ext cx="467200" cy="468075"/>
              </a:xfrm>
              <a:custGeom>
                <a:avLst/>
                <a:gdLst/>
                <a:ahLst/>
                <a:cxnLst/>
                <a:rect l="l" t="t" r="r" b="b"/>
                <a:pathLst>
                  <a:path w="18688" h="18723" extrusionOk="0">
                    <a:moveTo>
                      <a:pt x="4094" y="0"/>
                    </a:moveTo>
                    <a:lnTo>
                      <a:pt x="3667" y="36"/>
                    </a:lnTo>
                    <a:lnTo>
                      <a:pt x="3275" y="107"/>
                    </a:lnTo>
                    <a:lnTo>
                      <a:pt x="2884" y="178"/>
                    </a:lnTo>
                    <a:lnTo>
                      <a:pt x="2492" y="321"/>
                    </a:lnTo>
                    <a:lnTo>
                      <a:pt x="2136" y="499"/>
                    </a:lnTo>
                    <a:lnTo>
                      <a:pt x="1816" y="712"/>
                    </a:lnTo>
                    <a:lnTo>
                      <a:pt x="1495" y="961"/>
                    </a:lnTo>
                    <a:lnTo>
                      <a:pt x="1211" y="1211"/>
                    </a:lnTo>
                    <a:lnTo>
                      <a:pt x="926" y="1495"/>
                    </a:lnTo>
                    <a:lnTo>
                      <a:pt x="712" y="1816"/>
                    </a:lnTo>
                    <a:lnTo>
                      <a:pt x="499" y="2172"/>
                    </a:lnTo>
                    <a:lnTo>
                      <a:pt x="321" y="2528"/>
                    </a:lnTo>
                    <a:lnTo>
                      <a:pt x="178" y="2884"/>
                    </a:lnTo>
                    <a:lnTo>
                      <a:pt x="72" y="3275"/>
                    </a:lnTo>
                    <a:lnTo>
                      <a:pt x="36" y="3702"/>
                    </a:lnTo>
                    <a:lnTo>
                      <a:pt x="0" y="4094"/>
                    </a:lnTo>
                    <a:lnTo>
                      <a:pt x="0" y="14630"/>
                    </a:lnTo>
                    <a:lnTo>
                      <a:pt x="36" y="15057"/>
                    </a:lnTo>
                    <a:lnTo>
                      <a:pt x="72" y="15448"/>
                    </a:lnTo>
                    <a:lnTo>
                      <a:pt x="178" y="15840"/>
                    </a:lnTo>
                    <a:lnTo>
                      <a:pt x="321" y="16231"/>
                    </a:lnTo>
                    <a:lnTo>
                      <a:pt x="499" y="16587"/>
                    </a:lnTo>
                    <a:lnTo>
                      <a:pt x="712" y="16908"/>
                    </a:lnTo>
                    <a:lnTo>
                      <a:pt x="926" y="17228"/>
                    </a:lnTo>
                    <a:lnTo>
                      <a:pt x="1211" y="17513"/>
                    </a:lnTo>
                    <a:lnTo>
                      <a:pt x="1495" y="17798"/>
                    </a:lnTo>
                    <a:lnTo>
                      <a:pt x="1816" y="18011"/>
                    </a:lnTo>
                    <a:lnTo>
                      <a:pt x="2136" y="18225"/>
                    </a:lnTo>
                    <a:lnTo>
                      <a:pt x="2492" y="18403"/>
                    </a:lnTo>
                    <a:lnTo>
                      <a:pt x="2884" y="18545"/>
                    </a:lnTo>
                    <a:lnTo>
                      <a:pt x="3275" y="18616"/>
                    </a:lnTo>
                    <a:lnTo>
                      <a:pt x="3667" y="18687"/>
                    </a:lnTo>
                    <a:lnTo>
                      <a:pt x="4094" y="18723"/>
                    </a:lnTo>
                    <a:lnTo>
                      <a:pt x="14594" y="18723"/>
                    </a:lnTo>
                    <a:lnTo>
                      <a:pt x="15021" y="18687"/>
                    </a:lnTo>
                    <a:lnTo>
                      <a:pt x="15448" y="18616"/>
                    </a:lnTo>
                    <a:lnTo>
                      <a:pt x="15840" y="18545"/>
                    </a:lnTo>
                    <a:lnTo>
                      <a:pt x="16196" y="18403"/>
                    </a:lnTo>
                    <a:lnTo>
                      <a:pt x="16552" y="18225"/>
                    </a:lnTo>
                    <a:lnTo>
                      <a:pt x="16908" y="18011"/>
                    </a:lnTo>
                    <a:lnTo>
                      <a:pt x="17228" y="17798"/>
                    </a:lnTo>
                    <a:lnTo>
                      <a:pt x="17513" y="17513"/>
                    </a:lnTo>
                    <a:lnTo>
                      <a:pt x="17762" y="17228"/>
                    </a:lnTo>
                    <a:lnTo>
                      <a:pt x="18011" y="16908"/>
                    </a:lnTo>
                    <a:lnTo>
                      <a:pt x="18225" y="16587"/>
                    </a:lnTo>
                    <a:lnTo>
                      <a:pt x="18367" y="16231"/>
                    </a:lnTo>
                    <a:lnTo>
                      <a:pt x="18509" y="15840"/>
                    </a:lnTo>
                    <a:lnTo>
                      <a:pt x="18616" y="15448"/>
                    </a:lnTo>
                    <a:lnTo>
                      <a:pt x="18687" y="15057"/>
                    </a:lnTo>
                    <a:lnTo>
                      <a:pt x="18687" y="14630"/>
                    </a:lnTo>
                    <a:lnTo>
                      <a:pt x="18687" y="4094"/>
                    </a:lnTo>
                    <a:lnTo>
                      <a:pt x="18687" y="3702"/>
                    </a:lnTo>
                    <a:lnTo>
                      <a:pt x="18616" y="3275"/>
                    </a:lnTo>
                    <a:lnTo>
                      <a:pt x="18509" y="2884"/>
                    </a:lnTo>
                    <a:lnTo>
                      <a:pt x="18367" y="2528"/>
                    </a:lnTo>
                    <a:lnTo>
                      <a:pt x="18225" y="2172"/>
                    </a:lnTo>
                    <a:lnTo>
                      <a:pt x="18011" y="1816"/>
                    </a:lnTo>
                    <a:lnTo>
                      <a:pt x="17762" y="1495"/>
                    </a:lnTo>
                    <a:lnTo>
                      <a:pt x="17513" y="1211"/>
                    </a:lnTo>
                    <a:lnTo>
                      <a:pt x="17228" y="961"/>
                    </a:lnTo>
                    <a:lnTo>
                      <a:pt x="16908" y="712"/>
                    </a:lnTo>
                    <a:lnTo>
                      <a:pt x="16552" y="499"/>
                    </a:lnTo>
                    <a:lnTo>
                      <a:pt x="16196" y="321"/>
                    </a:lnTo>
                    <a:lnTo>
                      <a:pt x="15840" y="178"/>
                    </a:lnTo>
                    <a:lnTo>
                      <a:pt x="15448" y="107"/>
                    </a:lnTo>
                    <a:lnTo>
                      <a:pt x="15021" y="36"/>
                    </a:lnTo>
                    <a:lnTo>
                      <a:pt x="145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21"/>
              <p:cNvSpPr/>
              <p:nvPr/>
            </p:nvSpPr>
            <p:spPr>
              <a:xfrm>
                <a:off x="4126288" y="3728900"/>
                <a:ext cx="288325" cy="249175"/>
              </a:xfrm>
              <a:custGeom>
                <a:avLst/>
                <a:gdLst/>
                <a:ahLst/>
                <a:cxnLst/>
                <a:rect l="l" t="t" r="r" b="b"/>
                <a:pathLst>
                  <a:path w="11533" h="9967" extrusionOk="0">
                    <a:moveTo>
                      <a:pt x="2812" y="0"/>
                    </a:moveTo>
                    <a:lnTo>
                      <a:pt x="2421" y="36"/>
                    </a:lnTo>
                    <a:lnTo>
                      <a:pt x="2029" y="143"/>
                    </a:lnTo>
                    <a:lnTo>
                      <a:pt x="1638" y="321"/>
                    </a:lnTo>
                    <a:lnTo>
                      <a:pt x="1317" y="499"/>
                    </a:lnTo>
                    <a:lnTo>
                      <a:pt x="1033" y="748"/>
                    </a:lnTo>
                    <a:lnTo>
                      <a:pt x="748" y="1032"/>
                    </a:lnTo>
                    <a:lnTo>
                      <a:pt x="534" y="1353"/>
                    </a:lnTo>
                    <a:lnTo>
                      <a:pt x="321" y="1709"/>
                    </a:lnTo>
                    <a:lnTo>
                      <a:pt x="178" y="2100"/>
                    </a:lnTo>
                    <a:lnTo>
                      <a:pt x="72" y="2492"/>
                    </a:lnTo>
                    <a:lnTo>
                      <a:pt x="0" y="2919"/>
                    </a:lnTo>
                    <a:lnTo>
                      <a:pt x="0" y="3382"/>
                    </a:lnTo>
                    <a:lnTo>
                      <a:pt x="0" y="3844"/>
                    </a:lnTo>
                    <a:lnTo>
                      <a:pt x="107" y="4343"/>
                    </a:lnTo>
                    <a:lnTo>
                      <a:pt x="214" y="4841"/>
                    </a:lnTo>
                    <a:lnTo>
                      <a:pt x="428" y="5339"/>
                    </a:lnTo>
                    <a:lnTo>
                      <a:pt x="677" y="5838"/>
                    </a:lnTo>
                    <a:lnTo>
                      <a:pt x="962" y="6336"/>
                    </a:lnTo>
                    <a:lnTo>
                      <a:pt x="1317" y="6834"/>
                    </a:lnTo>
                    <a:lnTo>
                      <a:pt x="1745" y="7333"/>
                    </a:lnTo>
                    <a:lnTo>
                      <a:pt x="2243" y="7831"/>
                    </a:lnTo>
                    <a:lnTo>
                      <a:pt x="2812" y="8294"/>
                    </a:lnTo>
                    <a:lnTo>
                      <a:pt x="3453" y="8721"/>
                    </a:lnTo>
                    <a:lnTo>
                      <a:pt x="4129" y="9183"/>
                    </a:lnTo>
                    <a:lnTo>
                      <a:pt x="4912" y="9575"/>
                    </a:lnTo>
                    <a:lnTo>
                      <a:pt x="5767" y="9967"/>
                    </a:lnTo>
                    <a:lnTo>
                      <a:pt x="6621" y="9575"/>
                    </a:lnTo>
                    <a:lnTo>
                      <a:pt x="7368" y="9183"/>
                    </a:lnTo>
                    <a:lnTo>
                      <a:pt x="8080" y="8721"/>
                    </a:lnTo>
                    <a:lnTo>
                      <a:pt x="8721" y="8294"/>
                    </a:lnTo>
                    <a:lnTo>
                      <a:pt x="9255" y="7831"/>
                    </a:lnTo>
                    <a:lnTo>
                      <a:pt x="9753" y="7333"/>
                    </a:lnTo>
                    <a:lnTo>
                      <a:pt x="10180" y="6834"/>
                    </a:lnTo>
                    <a:lnTo>
                      <a:pt x="10536" y="6336"/>
                    </a:lnTo>
                    <a:lnTo>
                      <a:pt x="10857" y="5838"/>
                    </a:lnTo>
                    <a:lnTo>
                      <a:pt x="11106" y="5339"/>
                    </a:lnTo>
                    <a:lnTo>
                      <a:pt x="11284" y="4841"/>
                    </a:lnTo>
                    <a:lnTo>
                      <a:pt x="11426" y="4343"/>
                    </a:lnTo>
                    <a:lnTo>
                      <a:pt x="11497" y="3844"/>
                    </a:lnTo>
                    <a:lnTo>
                      <a:pt x="11533" y="3382"/>
                    </a:lnTo>
                    <a:lnTo>
                      <a:pt x="11497" y="2919"/>
                    </a:lnTo>
                    <a:lnTo>
                      <a:pt x="11462" y="2492"/>
                    </a:lnTo>
                    <a:lnTo>
                      <a:pt x="11319" y="2100"/>
                    </a:lnTo>
                    <a:lnTo>
                      <a:pt x="11177" y="1709"/>
                    </a:lnTo>
                    <a:lnTo>
                      <a:pt x="10999" y="1353"/>
                    </a:lnTo>
                    <a:lnTo>
                      <a:pt x="10750" y="1032"/>
                    </a:lnTo>
                    <a:lnTo>
                      <a:pt x="10501" y="748"/>
                    </a:lnTo>
                    <a:lnTo>
                      <a:pt x="10180" y="499"/>
                    </a:lnTo>
                    <a:lnTo>
                      <a:pt x="9860" y="321"/>
                    </a:lnTo>
                    <a:lnTo>
                      <a:pt x="9504" y="143"/>
                    </a:lnTo>
                    <a:lnTo>
                      <a:pt x="9113" y="36"/>
                    </a:lnTo>
                    <a:lnTo>
                      <a:pt x="8685" y="0"/>
                    </a:lnTo>
                    <a:lnTo>
                      <a:pt x="8258" y="36"/>
                    </a:lnTo>
                    <a:lnTo>
                      <a:pt x="7796" y="107"/>
                    </a:lnTo>
                    <a:lnTo>
                      <a:pt x="7297" y="214"/>
                    </a:lnTo>
                    <a:lnTo>
                      <a:pt x="6799" y="427"/>
                    </a:lnTo>
                    <a:lnTo>
                      <a:pt x="6301" y="712"/>
                    </a:lnTo>
                    <a:lnTo>
                      <a:pt x="5767" y="1068"/>
                    </a:lnTo>
                    <a:lnTo>
                      <a:pt x="5233" y="712"/>
                    </a:lnTo>
                    <a:lnTo>
                      <a:pt x="4699" y="427"/>
                    </a:lnTo>
                    <a:lnTo>
                      <a:pt x="4201" y="214"/>
                    </a:lnTo>
                    <a:lnTo>
                      <a:pt x="3738" y="107"/>
                    </a:lnTo>
                    <a:lnTo>
                      <a:pt x="3275" y="36"/>
                    </a:lnTo>
                    <a:lnTo>
                      <a:pt x="28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0" name="Google Shape;1140;p21"/>
            <p:cNvGrpSpPr/>
            <p:nvPr/>
          </p:nvGrpSpPr>
          <p:grpSpPr>
            <a:xfrm flipH="1">
              <a:off x="1260850" y="114515"/>
              <a:ext cx="355949" cy="355949"/>
              <a:chOff x="616127" y="3955825"/>
              <a:chExt cx="256300" cy="256300"/>
            </a:xfrm>
          </p:grpSpPr>
          <p:sp>
            <p:nvSpPr>
              <p:cNvPr id="1141" name="Google Shape;1141;p21"/>
              <p:cNvSpPr/>
              <p:nvPr/>
            </p:nvSpPr>
            <p:spPr>
              <a:xfrm>
                <a:off x="616127" y="3955825"/>
                <a:ext cx="256300" cy="256300"/>
              </a:xfrm>
              <a:custGeom>
                <a:avLst/>
                <a:gdLst/>
                <a:ahLst/>
                <a:cxnLst/>
                <a:rect l="l" t="t" r="r" b="b"/>
                <a:pathLst>
                  <a:path w="10252" h="10252" extrusionOk="0">
                    <a:moveTo>
                      <a:pt x="1994" y="0"/>
                    </a:moveTo>
                    <a:lnTo>
                      <a:pt x="1780" y="36"/>
                    </a:lnTo>
                    <a:lnTo>
                      <a:pt x="1567" y="71"/>
                    </a:lnTo>
                    <a:lnTo>
                      <a:pt x="1353" y="178"/>
                    </a:lnTo>
                    <a:lnTo>
                      <a:pt x="997" y="356"/>
                    </a:lnTo>
                    <a:lnTo>
                      <a:pt x="641" y="641"/>
                    </a:lnTo>
                    <a:lnTo>
                      <a:pt x="392" y="961"/>
                    </a:lnTo>
                    <a:lnTo>
                      <a:pt x="178" y="1353"/>
                    </a:lnTo>
                    <a:lnTo>
                      <a:pt x="107" y="1566"/>
                    </a:lnTo>
                    <a:lnTo>
                      <a:pt x="36" y="1780"/>
                    </a:lnTo>
                    <a:lnTo>
                      <a:pt x="0" y="1993"/>
                    </a:lnTo>
                    <a:lnTo>
                      <a:pt x="0" y="2243"/>
                    </a:lnTo>
                    <a:lnTo>
                      <a:pt x="0" y="8009"/>
                    </a:lnTo>
                    <a:lnTo>
                      <a:pt x="0" y="8222"/>
                    </a:lnTo>
                    <a:lnTo>
                      <a:pt x="36" y="8436"/>
                    </a:lnTo>
                    <a:lnTo>
                      <a:pt x="107" y="8685"/>
                    </a:lnTo>
                    <a:lnTo>
                      <a:pt x="178" y="8863"/>
                    </a:lnTo>
                    <a:lnTo>
                      <a:pt x="392" y="9255"/>
                    </a:lnTo>
                    <a:lnTo>
                      <a:pt x="641" y="9575"/>
                    </a:lnTo>
                    <a:lnTo>
                      <a:pt x="997" y="9860"/>
                    </a:lnTo>
                    <a:lnTo>
                      <a:pt x="1353" y="10073"/>
                    </a:lnTo>
                    <a:lnTo>
                      <a:pt x="1567" y="10144"/>
                    </a:lnTo>
                    <a:lnTo>
                      <a:pt x="1780" y="10216"/>
                    </a:lnTo>
                    <a:lnTo>
                      <a:pt x="1994" y="10251"/>
                    </a:lnTo>
                    <a:lnTo>
                      <a:pt x="8223" y="10251"/>
                    </a:lnTo>
                    <a:lnTo>
                      <a:pt x="8472" y="10216"/>
                    </a:lnTo>
                    <a:lnTo>
                      <a:pt x="8685" y="10144"/>
                    </a:lnTo>
                    <a:lnTo>
                      <a:pt x="8863" y="10073"/>
                    </a:lnTo>
                    <a:lnTo>
                      <a:pt x="9255" y="9860"/>
                    </a:lnTo>
                    <a:lnTo>
                      <a:pt x="9611" y="9575"/>
                    </a:lnTo>
                    <a:lnTo>
                      <a:pt x="9860" y="9255"/>
                    </a:lnTo>
                    <a:lnTo>
                      <a:pt x="10074" y="8863"/>
                    </a:lnTo>
                    <a:lnTo>
                      <a:pt x="10145" y="8685"/>
                    </a:lnTo>
                    <a:lnTo>
                      <a:pt x="10216" y="8436"/>
                    </a:lnTo>
                    <a:lnTo>
                      <a:pt x="10252" y="8222"/>
                    </a:lnTo>
                    <a:lnTo>
                      <a:pt x="10252" y="8009"/>
                    </a:lnTo>
                    <a:lnTo>
                      <a:pt x="10252" y="2243"/>
                    </a:lnTo>
                    <a:lnTo>
                      <a:pt x="10252" y="1993"/>
                    </a:lnTo>
                    <a:lnTo>
                      <a:pt x="10216" y="1780"/>
                    </a:lnTo>
                    <a:lnTo>
                      <a:pt x="10145" y="1566"/>
                    </a:lnTo>
                    <a:lnTo>
                      <a:pt x="10074" y="1353"/>
                    </a:lnTo>
                    <a:lnTo>
                      <a:pt x="9860" y="961"/>
                    </a:lnTo>
                    <a:lnTo>
                      <a:pt x="9611" y="641"/>
                    </a:lnTo>
                    <a:lnTo>
                      <a:pt x="9255" y="356"/>
                    </a:lnTo>
                    <a:lnTo>
                      <a:pt x="8863" y="178"/>
                    </a:lnTo>
                    <a:lnTo>
                      <a:pt x="8685" y="71"/>
                    </a:lnTo>
                    <a:lnTo>
                      <a:pt x="8472" y="36"/>
                    </a:lnTo>
                    <a:lnTo>
                      <a:pt x="82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21"/>
              <p:cNvSpPr/>
              <p:nvPr/>
            </p:nvSpPr>
            <p:spPr>
              <a:xfrm>
                <a:off x="681077" y="4020775"/>
                <a:ext cx="125500" cy="125500"/>
              </a:xfrm>
              <a:custGeom>
                <a:avLst/>
                <a:gdLst/>
                <a:ahLst/>
                <a:cxnLst/>
                <a:rect l="l" t="t" r="r" b="b"/>
                <a:pathLst>
                  <a:path w="5020" h="5020" extrusionOk="0">
                    <a:moveTo>
                      <a:pt x="1709" y="0"/>
                    </a:moveTo>
                    <a:lnTo>
                      <a:pt x="1709" y="1709"/>
                    </a:lnTo>
                    <a:lnTo>
                      <a:pt x="1" y="1709"/>
                    </a:lnTo>
                    <a:lnTo>
                      <a:pt x="1" y="3311"/>
                    </a:lnTo>
                    <a:lnTo>
                      <a:pt x="1709" y="3311"/>
                    </a:lnTo>
                    <a:lnTo>
                      <a:pt x="1709" y="5019"/>
                    </a:lnTo>
                    <a:lnTo>
                      <a:pt x="3311" y="5019"/>
                    </a:lnTo>
                    <a:lnTo>
                      <a:pt x="3311" y="3311"/>
                    </a:lnTo>
                    <a:lnTo>
                      <a:pt x="5020" y="3311"/>
                    </a:lnTo>
                    <a:lnTo>
                      <a:pt x="5020" y="1709"/>
                    </a:lnTo>
                    <a:lnTo>
                      <a:pt x="3311" y="1709"/>
                    </a:lnTo>
                    <a:lnTo>
                      <a:pt x="33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3" name="Google Shape;1143;p21"/>
            <p:cNvGrpSpPr/>
            <p:nvPr/>
          </p:nvGrpSpPr>
          <p:grpSpPr>
            <a:xfrm>
              <a:off x="114297" y="1810183"/>
              <a:ext cx="355989" cy="355989"/>
              <a:chOff x="296746" y="611364"/>
              <a:chExt cx="416411" cy="416411"/>
            </a:xfrm>
          </p:grpSpPr>
          <p:sp>
            <p:nvSpPr>
              <p:cNvPr id="1144" name="Google Shape;1144;p21"/>
              <p:cNvSpPr/>
              <p:nvPr/>
            </p:nvSpPr>
            <p:spPr>
              <a:xfrm>
                <a:off x="296746" y="611364"/>
                <a:ext cx="416411" cy="416411"/>
              </a:xfrm>
              <a:custGeom>
                <a:avLst/>
                <a:gdLst/>
                <a:ahLst/>
                <a:cxnLst/>
                <a:rect l="l" t="t" r="r" b="b"/>
                <a:pathLst>
                  <a:path w="10252" h="10252" extrusionOk="0">
                    <a:moveTo>
                      <a:pt x="2030" y="0"/>
                    </a:moveTo>
                    <a:lnTo>
                      <a:pt x="1781" y="36"/>
                    </a:lnTo>
                    <a:lnTo>
                      <a:pt x="1567" y="71"/>
                    </a:lnTo>
                    <a:lnTo>
                      <a:pt x="1389" y="178"/>
                    </a:lnTo>
                    <a:lnTo>
                      <a:pt x="998" y="356"/>
                    </a:lnTo>
                    <a:lnTo>
                      <a:pt x="677" y="641"/>
                    </a:lnTo>
                    <a:lnTo>
                      <a:pt x="392" y="961"/>
                    </a:lnTo>
                    <a:lnTo>
                      <a:pt x="179" y="1353"/>
                    </a:lnTo>
                    <a:lnTo>
                      <a:pt x="108" y="1566"/>
                    </a:lnTo>
                    <a:lnTo>
                      <a:pt x="36" y="1780"/>
                    </a:lnTo>
                    <a:lnTo>
                      <a:pt x="1" y="1993"/>
                    </a:lnTo>
                    <a:lnTo>
                      <a:pt x="1" y="2243"/>
                    </a:lnTo>
                    <a:lnTo>
                      <a:pt x="1" y="8009"/>
                    </a:lnTo>
                    <a:lnTo>
                      <a:pt x="1" y="8222"/>
                    </a:lnTo>
                    <a:lnTo>
                      <a:pt x="36" y="8436"/>
                    </a:lnTo>
                    <a:lnTo>
                      <a:pt x="108" y="8650"/>
                    </a:lnTo>
                    <a:lnTo>
                      <a:pt x="179" y="8863"/>
                    </a:lnTo>
                    <a:lnTo>
                      <a:pt x="392" y="9255"/>
                    </a:lnTo>
                    <a:lnTo>
                      <a:pt x="677" y="9575"/>
                    </a:lnTo>
                    <a:lnTo>
                      <a:pt x="998" y="9860"/>
                    </a:lnTo>
                    <a:lnTo>
                      <a:pt x="1389" y="10073"/>
                    </a:lnTo>
                    <a:lnTo>
                      <a:pt x="1567" y="10144"/>
                    </a:lnTo>
                    <a:lnTo>
                      <a:pt x="1781" y="10216"/>
                    </a:lnTo>
                    <a:lnTo>
                      <a:pt x="2030" y="10216"/>
                    </a:lnTo>
                    <a:lnTo>
                      <a:pt x="2243" y="10251"/>
                    </a:lnTo>
                    <a:lnTo>
                      <a:pt x="8010" y="10251"/>
                    </a:lnTo>
                    <a:lnTo>
                      <a:pt x="8259" y="10216"/>
                    </a:lnTo>
                    <a:lnTo>
                      <a:pt x="8472" y="10216"/>
                    </a:lnTo>
                    <a:lnTo>
                      <a:pt x="8686" y="10144"/>
                    </a:lnTo>
                    <a:lnTo>
                      <a:pt x="8899" y="10073"/>
                    </a:lnTo>
                    <a:lnTo>
                      <a:pt x="9255" y="9860"/>
                    </a:lnTo>
                    <a:lnTo>
                      <a:pt x="9611" y="9575"/>
                    </a:lnTo>
                    <a:lnTo>
                      <a:pt x="9896" y="9255"/>
                    </a:lnTo>
                    <a:lnTo>
                      <a:pt x="10074" y="8863"/>
                    </a:lnTo>
                    <a:lnTo>
                      <a:pt x="10145" y="8650"/>
                    </a:lnTo>
                    <a:lnTo>
                      <a:pt x="10216" y="8436"/>
                    </a:lnTo>
                    <a:lnTo>
                      <a:pt x="10252" y="8222"/>
                    </a:lnTo>
                    <a:lnTo>
                      <a:pt x="10252" y="8009"/>
                    </a:lnTo>
                    <a:lnTo>
                      <a:pt x="10252" y="2243"/>
                    </a:lnTo>
                    <a:lnTo>
                      <a:pt x="10252" y="1993"/>
                    </a:lnTo>
                    <a:lnTo>
                      <a:pt x="10216" y="1780"/>
                    </a:lnTo>
                    <a:lnTo>
                      <a:pt x="10145" y="1566"/>
                    </a:lnTo>
                    <a:lnTo>
                      <a:pt x="10074" y="1353"/>
                    </a:lnTo>
                    <a:lnTo>
                      <a:pt x="9896" y="961"/>
                    </a:lnTo>
                    <a:lnTo>
                      <a:pt x="9611" y="641"/>
                    </a:lnTo>
                    <a:lnTo>
                      <a:pt x="9255" y="356"/>
                    </a:lnTo>
                    <a:lnTo>
                      <a:pt x="8899" y="178"/>
                    </a:lnTo>
                    <a:lnTo>
                      <a:pt x="8686" y="71"/>
                    </a:lnTo>
                    <a:lnTo>
                      <a:pt x="8472" y="36"/>
                    </a:lnTo>
                    <a:lnTo>
                      <a:pt x="82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21"/>
              <p:cNvSpPr/>
              <p:nvPr/>
            </p:nvSpPr>
            <p:spPr>
              <a:xfrm>
                <a:off x="296746" y="653280"/>
                <a:ext cx="416411" cy="338344"/>
              </a:xfrm>
              <a:custGeom>
                <a:avLst/>
                <a:gdLst/>
                <a:ahLst/>
                <a:cxnLst/>
                <a:rect l="l" t="t" r="r" b="b"/>
                <a:pathLst>
                  <a:path w="10252" h="8330" extrusionOk="0">
                    <a:moveTo>
                      <a:pt x="5803" y="0"/>
                    </a:moveTo>
                    <a:lnTo>
                      <a:pt x="4308" y="5695"/>
                    </a:lnTo>
                    <a:lnTo>
                      <a:pt x="3133" y="1887"/>
                    </a:lnTo>
                    <a:lnTo>
                      <a:pt x="2101" y="4236"/>
                    </a:lnTo>
                    <a:lnTo>
                      <a:pt x="1" y="4236"/>
                    </a:lnTo>
                    <a:lnTo>
                      <a:pt x="1" y="4877"/>
                    </a:lnTo>
                    <a:lnTo>
                      <a:pt x="2528" y="4877"/>
                    </a:lnTo>
                    <a:lnTo>
                      <a:pt x="3026" y="3738"/>
                    </a:lnTo>
                    <a:lnTo>
                      <a:pt x="4379" y="8045"/>
                    </a:lnTo>
                    <a:lnTo>
                      <a:pt x="5767" y="2741"/>
                    </a:lnTo>
                    <a:lnTo>
                      <a:pt x="7120" y="8329"/>
                    </a:lnTo>
                    <a:lnTo>
                      <a:pt x="8294" y="4414"/>
                    </a:lnTo>
                    <a:lnTo>
                      <a:pt x="10252" y="4414"/>
                    </a:lnTo>
                    <a:lnTo>
                      <a:pt x="10252" y="3738"/>
                    </a:lnTo>
                    <a:lnTo>
                      <a:pt x="7832" y="3738"/>
                    </a:lnTo>
                    <a:lnTo>
                      <a:pt x="7191" y="5838"/>
                    </a:lnTo>
                    <a:lnTo>
                      <a:pt x="5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6" name="Google Shape;1146;p21"/>
            <p:cNvGrpSpPr/>
            <p:nvPr/>
          </p:nvGrpSpPr>
          <p:grpSpPr>
            <a:xfrm>
              <a:off x="357249" y="1147313"/>
              <a:ext cx="355973" cy="355079"/>
              <a:chOff x="3185850" y="4486173"/>
              <a:chExt cx="565216" cy="563886"/>
            </a:xfrm>
          </p:grpSpPr>
          <p:sp>
            <p:nvSpPr>
              <p:cNvPr id="1147" name="Google Shape;1147;p21"/>
              <p:cNvSpPr/>
              <p:nvPr/>
            </p:nvSpPr>
            <p:spPr>
              <a:xfrm>
                <a:off x="3185850" y="4486173"/>
                <a:ext cx="565216" cy="563886"/>
              </a:xfrm>
              <a:custGeom>
                <a:avLst/>
                <a:gdLst/>
                <a:ahLst/>
                <a:cxnLst/>
                <a:rect l="l" t="t" r="r" b="b"/>
                <a:pathLst>
                  <a:path w="14879" h="14844" extrusionOk="0">
                    <a:moveTo>
                      <a:pt x="2919" y="0"/>
                    </a:moveTo>
                    <a:lnTo>
                      <a:pt x="2599" y="72"/>
                    </a:lnTo>
                    <a:lnTo>
                      <a:pt x="2314" y="143"/>
                    </a:lnTo>
                    <a:lnTo>
                      <a:pt x="1994" y="250"/>
                    </a:lnTo>
                    <a:lnTo>
                      <a:pt x="1709" y="392"/>
                    </a:lnTo>
                    <a:lnTo>
                      <a:pt x="1460" y="570"/>
                    </a:lnTo>
                    <a:lnTo>
                      <a:pt x="1211" y="748"/>
                    </a:lnTo>
                    <a:lnTo>
                      <a:pt x="961" y="961"/>
                    </a:lnTo>
                    <a:lnTo>
                      <a:pt x="748" y="1175"/>
                    </a:lnTo>
                    <a:lnTo>
                      <a:pt x="570" y="1424"/>
                    </a:lnTo>
                    <a:lnTo>
                      <a:pt x="392" y="1709"/>
                    </a:lnTo>
                    <a:lnTo>
                      <a:pt x="285" y="1994"/>
                    </a:lnTo>
                    <a:lnTo>
                      <a:pt x="178" y="2278"/>
                    </a:lnTo>
                    <a:lnTo>
                      <a:pt x="72" y="2599"/>
                    </a:lnTo>
                    <a:lnTo>
                      <a:pt x="36" y="2919"/>
                    </a:lnTo>
                    <a:lnTo>
                      <a:pt x="0" y="3239"/>
                    </a:lnTo>
                    <a:lnTo>
                      <a:pt x="0" y="11604"/>
                    </a:lnTo>
                    <a:lnTo>
                      <a:pt x="36" y="11924"/>
                    </a:lnTo>
                    <a:lnTo>
                      <a:pt x="72" y="12245"/>
                    </a:lnTo>
                    <a:lnTo>
                      <a:pt x="178" y="12565"/>
                    </a:lnTo>
                    <a:lnTo>
                      <a:pt x="285" y="12885"/>
                    </a:lnTo>
                    <a:lnTo>
                      <a:pt x="392" y="13170"/>
                    </a:lnTo>
                    <a:lnTo>
                      <a:pt x="570" y="13419"/>
                    </a:lnTo>
                    <a:lnTo>
                      <a:pt x="748" y="13669"/>
                    </a:lnTo>
                    <a:lnTo>
                      <a:pt x="961" y="13918"/>
                    </a:lnTo>
                    <a:lnTo>
                      <a:pt x="1211" y="14131"/>
                    </a:lnTo>
                    <a:lnTo>
                      <a:pt x="1460" y="14309"/>
                    </a:lnTo>
                    <a:lnTo>
                      <a:pt x="1709" y="14452"/>
                    </a:lnTo>
                    <a:lnTo>
                      <a:pt x="1994" y="14594"/>
                    </a:lnTo>
                    <a:lnTo>
                      <a:pt x="2314" y="14701"/>
                    </a:lnTo>
                    <a:lnTo>
                      <a:pt x="2599" y="14808"/>
                    </a:lnTo>
                    <a:lnTo>
                      <a:pt x="2919" y="14843"/>
                    </a:lnTo>
                    <a:lnTo>
                      <a:pt x="11960" y="14843"/>
                    </a:lnTo>
                    <a:lnTo>
                      <a:pt x="12280" y="14808"/>
                    </a:lnTo>
                    <a:lnTo>
                      <a:pt x="12601" y="14701"/>
                    </a:lnTo>
                    <a:lnTo>
                      <a:pt x="12886" y="14594"/>
                    </a:lnTo>
                    <a:lnTo>
                      <a:pt x="13170" y="14452"/>
                    </a:lnTo>
                    <a:lnTo>
                      <a:pt x="13455" y="14309"/>
                    </a:lnTo>
                    <a:lnTo>
                      <a:pt x="13704" y="14131"/>
                    </a:lnTo>
                    <a:lnTo>
                      <a:pt x="13918" y="13918"/>
                    </a:lnTo>
                    <a:lnTo>
                      <a:pt x="14131" y="13669"/>
                    </a:lnTo>
                    <a:lnTo>
                      <a:pt x="14309" y="13419"/>
                    </a:lnTo>
                    <a:lnTo>
                      <a:pt x="14487" y="13170"/>
                    </a:lnTo>
                    <a:lnTo>
                      <a:pt x="14630" y="12885"/>
                    </a:lnTo>
                    <a:lnTo>
                      <a:pt x="14736" y="12565"/>
                    </a:lnTo>
                    <a:lnTo>
                      <a:pt x="14808" y="12245"/>
                    </a:lnTo>
                    <a:lnTo>
                      <a:pt x="14843" y="11924"/>
                    </a:lnTo>
                    <a:lnTo>
                      <a:pt x="14879" y="11604"/>
                    </a:lnTo>
                    <a:lnTo>
                      <a:pt x="14879" y="3239"/>
                    </a:lnTo>
                    <a:lnTo>
                      <a:pt x="14843" y="2919"/>
                    </a:lnTo>
                    <a:lnTo>
                      <a:pt x="14808" y="2599"/>
                    </a:lnTo>
                    <a:lnTo>
                      <a:pt x="14736" y="2278"/>
                    </a:lnTo>
                    <a:lnTo>
                      <a:pt x="14630" y="1994"/>
                    </a:lnTo>
                    <a:lnTo>
                      <a:pt x="14487" y="1709"/>
                    </a:lnTo>
                    <a:lnTo>
                      <a:pt x="14309" y="1424"/>
                    </a:lnTo>
                    <a:lnTo>
                      <a:pt x="14131" y="1175"/>
                    </a:lnTo>
                    <a:lnTo>
                      <a:pt x="13918" y="961"/>
                    </a:lnTo>
                    <a:lnTo>
                      <a:pt x="13704" y="748"/>
                    </a:lnTo>
                    <a:lnTo>
                      <a:pt x="13455" y="570"/>
                    </a:lnTo>
                    <a:lnTo>
                      <a:pt x="13170" y="392"/>
                    </a:lnTo>
                    <a:lnTo>
                      <a:pt x="12886" y="250"/>
                    </a:lnTo>
                    <a:lnTo>
                      <a:pt x="12601" y="143"/>
                    </a:lnTo>
                    <a:lnTo>
                      <a:pt x="12280" y="72"/>
                    </a:lnTo>
                    <a:lnTo>
                      <a:pt x="119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21"/>
              <p:cNvSpPr/>
              <p:nvPr/>
            </p:nvSpPr>
            <p:spPr>
              <a:xfrm>
                <a:off x="3353529" y="4607849"/>
                <a:ext cx="229900" cy="342153"/>
              </a:xfrm>
              <a:custGeom>
                <a:avLst/>
                <a:gdLst/>
                <a:ahLst/>
                <a:cxnLst/>
                <a:rect l="l" t="t" r="r" b="b"/>
                <a:pathLst>
                  <a:path w="6052" h="9007" extrusionOk="0">
                    <a:moveTo>
                      <a:pt x="3026" y="1"/>
                    </a:moveTo>
                    <a:lnTo>
                      <a:pt x="2563" y="464"/>
                    </a:lnTo>
                    <a:lnTo>
                      <a:pt x="2065" y="1033"/>
                    </a:lnTo>
                    <a:lnTo>
                      <a:pt x="1531" y="1781"/>
                    </a:lnTo>
                    <a:lnTo>
                      <a:pt x="1246" y="2208"/>
                    </a:lnTo>
                    <a:lnTo>
                      <a:pt x="961" y="2670"/>
                    </a:lnTo>
                    <a:lnTo>
                      <a:pt x="712" y="3169"/>
                    </a:lnTo>
                    <a:lnTo>
                      <a:pt x="463" y="3667"/>
                    </a:lnTo>
                    <a:lnTo>
                      <a:pt x="285" y="4237"/>
                    </a:lnTo>
                    <a:lnTo>
                      <a:pt x="143" y="4770"/>
                    </a:lnTo>
                    <a:lnTo>
                      <a:pt x="36" y="5376"/>
                    </a:lnTo>
                    <a:lnTo>
                      <a:pt x="0" y="5981"/>
                    </a:lnTo>
                    <a:lnTo>
                      <a:pt x="36" y="6265"/>
                    </a:lnTo>
                    <a:lnTo>
                      <a:pt x="71" y="6586"/>
                    </a:lnTo>
                    <a:lnTo>
                      <a:pt x="143" y="6870"/>
                    </a:lnTo>
                    <a:lnTo>
                      <a:pt x="249" y="7155"/>
                    </a:lnTo>
                    <a:lnTo>
                      <a:pt x="356" y="7404"/>
                    </a:lnTo>
                    <a:lnTo>
                      <a:pt x="534" y="7654"/>
                    </a:lnTo>
                    <a:lnTo>
                      <a:pt x="712" y="7903"/>
                    </a:lnTo>
                    <a:lnTo>
                      <a:pt x="890" y="8116"/>
                    </a:lnTo>
                    <a:lnTo>
                      <a:pt x="1104" y="8294"/>
                    </a:lnTo>
                    <a:lnTo>
                      <a:pt x="1353" y="8472"/>
                    </a:lnTo>
                    <a:lnTo>
                      <a:pt x="1602" y="8615"/>
                    </a:lnTo>
                    <a:lnTo>
                      <a:pt x="1851" y="8757"/>
                    </a:lnTo>
                    <a:lnTo>
                      <a:pt x="2136" y="8864"/>
                    </a:lnTo>
                    <a:lnTo>
                      <a:pt x="2421" y="8935"/>
                    </a:lnTo>
                    <a:lnTo>
                      <a:pt x="2705" y="8971"/>
                    </a:lnTo>
                    <a:lnTo>
                      <a:pt x="3026" y="9006"/>
                    </a:lnTo>
                    <a:lnTo>
                      <a:pt x="3346" y="8971"/>
                    </a:lnTo>
                    <a:lnTo>
                      <a:pt x="3631" y="8935"/>
                    </a:lnTo>
                    <a:lnTo>
                      <a:pt x="3915" y="8864"/>
                    </a:lnTo>
                    <a:lnTo>
                      <a:pt x="4200" y="8757"/>
                    </a:lnTo>
                    <a:lnTo>
                      <a:pt x="4485" y="8615"/>
                    </a:lnTo>
                    <a:lnTo>
                      <a:pt x="4734" y="8472"/>
                    </a:lnTo>
                    <a:lnTo>
                      <a:pt x="4948" y="8294"/>
                    </a:lnTo>
                    <a:lnTo>
                      <a:pt x="5161" y="8116"/>
                    </a:lnTo>
                    <a:lnTo>
                      <a:pt x="5375" y="7903"/>
                    </a:lnTo>
                    <a:lnTo>
                      <a:pt x="5553" y="7654"/>
                    </a:lnTo>
                    <a:lnTo>
                      <a:pt x="5695" y="7404"/>
                    </a:lnTo>
                    <a:lnTo>
                      <a:pt x="5802" y="7155"/>
                    </a:lnTo>
                    <a:lnTo>
                      <a:pt x="5909" y="6870"/>
                    </a:lnTo>
                    <a:lnTo>
                      <a:pt x="5980" y="6586"/>
                    </a:lnTo>
                    <a:lnTo>
                      <a:pt x="6051" y="6265"/>
                    </a:lnTo>
                    <a:lnTo>
                      <a:pt x="6051" y="5981"/>
                    </a:lnTo>
                    <a:lnTo>
                      <a:pt x="6016" y="5376"/>
                    </a:lnTo>
                    <a:lnTo>
                      <a:pt x="5909" y="4770"/>
                    </a:lnTo>
                    <a:lnTo>
                      <a:pt x="5766" y="4237"/>
                    </a:lnTo>
                    <a:lnTo>
                      <a:pt x="5588" y="3667"/>
                    </a:lnTo>
                    <a:lnTo>
                      <a:pt x="5339" y="3169"/>
                    </a:lnTo>
                    <a:lnTo>
                      <a:pt x="5090" y="2670"/>
                    </a:lnTo>
                    <a:lnTo>
                      <a:pt x="4841" y="2208"/>
                    </a:lnTo>
                    <a:lnTo>
                      <a:pt x="4556" y="1781"/>
                    </a:lnTo>
                    <a:lnTo>
                      <a:pt x="3987" y="1033"/>
                    </a:lnTo>
                    <a:lnTo>
                      <a:pt x="3488" y="464"/>
                    </a:lnTo>
                    <a:lnTo>
                      <a:pt x="30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49" name="Google Shape;1149;p21"/>
            <p:cNvSpPr/>
            <p:nvPr/>
          </p:nvSpPr>
          <p:spPr>
            <a:xfrm>
              <a:off x="7463375" y="389975"/>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0" name="Google Shape;1150;p21"/>
          <p:cNvGrpSpPr/>
          <p:nvPr/>
        </p:nvGrpSpPr>
        <p:grpSpPr>
          <a:xfrm>
            <a:off x="-465840" y="-233721"/>
            <a:ext cx="9859764" cy="3108564"/>
            <a:chOff x="-582953" y="-157521"/>
            <a:chExt cx="9859764" cy="3108564"/>
          </a:xfrm>
        </p:grpSpPr>
        <p:grpSp>
          <p:nvGrpSpPr>
            <p:cNvPr id="1151" name="Google Shape;1151;p21"/>
            <p:cNvGrpSpPr/>
            <p:nvPr/>
          </p:nvGrpSpPr>
          <p:grpSpPr>
            <a:xfrm rot="5400000">
              <a:off x="8270097" y="1944329"/>
              <a:ext cx="1416309" cy="597119"/>
              <a:chOff x="7367961" y="5155313"/>
              <a:chExt cx="937084" cy="395103"/>
            </a:xfrm>
          </p:grpSpPr>
          <p:sp>
            <p:nvSpPr>
              <p:cNvPr id="1152" name="Google Shape;1152;p21"/>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21"/>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21"/>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21"/>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21"/>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21"/>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21"/>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21"/>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21"/>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21"/>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21"/>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21"/>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21"/>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21"/>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21"/>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21"/>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21"/>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21"/>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21"/>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21"/>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21"/>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21"/>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1"/>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21"/>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21"/>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1"/>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1"/>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21"/>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21"/>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21"/>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21"/>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21"/>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4" name="Google Shape;1184;p21"/>
            <p:cNvGrpSpPr/>
            <p:nvPr/>
          </p:nvGrpSpPr>
          <p:grpSpPr>
            <a:xfrm>
              <a:off x="-582953" y="-157521"/>
              <a:ext cx="1416309" cy="597119"/>
              <a:chOff x="7367961" y="5155313"/>
              <a:chExt cx="937084" cy="395103"/>
            </a:xfrm>
          </p:grpSpPr>
          <p:sp>
            <p:nvSpPr>
              <p:cNvPr id="1185" name="Google Shape;1185;p21"/>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21"/>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21"/>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21"/>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21"/>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21"/>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21"/>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21"/>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21"/>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21"/>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21"/>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21"/>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21"/>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21"/>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21"/>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21"/>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21"/>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21"/>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21"/>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21"/>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21"/>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21"/>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21"/>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21"/>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21"/>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21"/>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21"/>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21"/>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21"/>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21"/>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21"/>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21"/>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95" name="Shape 195"/>
        <p:cNvGrpSpPr/>
        <p:nvPr/>
      </p:nvGrpSpPr>
      <p:grpSpPr>
        <a:xfrm>
          <a:off x="0" y="0"/>
          <a:ext cx="0" cy="0"/>
          <a:chOff x="0" y="0"/>
          <a:chExt cx="0" cy="0"/>
        </a:xfrm>
      </p:grpSpPr>
      <p:sp>
        <p:nvSpPr>
          <p:cNvPr id="196" name="Google Shape;196;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7" name="Google Shape;197;p4"/>
          <p:cNvSpPr txBox="1"/>
          <p:nvPr>
            <p:ph type="body" idx="1"/>
          </p:nvPr>
        </p:nvSpPr>
        <p:spPr>
          <a:xfrm>
            <a:off x="720000" y="1091925"/>
            <a:ext cx="7704000" cy="365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sp>
        <p:nvSpPr>
          <p:cNvPr id="198" name="Google Shape;198;p4"/>
          <p:cNvSpPr/>
          <p:nvPr/>
        </p:nvSpPr>
        <p:spPr>
          <a:xfrm rot="10800000" flipH="1">
            <a:off x="8603420" y="-398575"/>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9" name="Google Shape;199;p4"/>
          <p:cNvGrpSpPr/>
          <p:nvPr/>
        </p:nvGrpSpPr>
        <p:grpSpPr>
          <a:xfrm>
            <a:off x="7385797" y="-256171"/>
            <a:ext cx="1416309" cy="597119"/>
            <a:chOff x="7367961" y="5155313"/>
            <a:chExt cx="937084" cy="395103"/>
          </a:xfrm>
        </p:grpSpPr>
        <p:sp>
          <p:nvSpPr>
            <p:cNvPr id="200" name="Google Shape;200;p4"/>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4"/>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4"/>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4"/>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4"/>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4"/>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4"/>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4"/>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4"/>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4"/>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4"/>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4"/>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4"/>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4"/>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4"/>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4"/>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4"/>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4"/>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4"/>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4"/>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4"/>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4"/>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4"/>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4"/>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4"/>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4"/>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4"/>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4"/>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4"/>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4"/>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4"/>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4"/>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2" name="Google Shape;232;p4"/>
          <p:cNvGrpSpPr/>
          <p:nvPr/>
        </p:nvGrpSpPr>
        <p:grpSpPr>
          <a:xfrm>
            <a:off x="8430763" y="579500"/>
            <a:ext cx="581292" cy="877827"/>
            <a:chOff x="8430763" y="579500"/>
            <a:chExt cx="581292" cy="877827"/>
          </a:xfrm>
        </p:grpSpPr>
        <p:grpSp>
          <p:nvGrpSpPr>
            <p:cNvPr id="233" name="Google Shape;233;p4"/>
            <p:cNvGrpSpPr/>
            <p:nvPr/>
          </p:nvGrpSpPr>
          <p:grpSpPr>
            <a:xfrm>
              <a:off x="8430763" y="579500"/>
              <a:ext cx="467200" cy="468075"/>
              <a:chOff x="4036413" y="3603425"/>
              <a:chExt cx="467200" cy="468075"/>
            </a:xfrm>
          </p:grpSpPr>
          <p:sp>
            <p:nvSpPr>
              <p:cNvPr id="234" name="Google Shape;234;p4"/>
              <p:cNvSpPr/>
              <p:nvPr/>
            </p:nvSpPr>
            <p:spPr>
              <a:xfrm>
                <a:off x="4036413" y="3603425"/>
                <a:ext cx="467200" cy="468075"/>
              </a:xfrm>
              <a:custGeom>
                <a:avLst/>
                <a:gdLst/>
                <a:ahLst/>
                <a:cxnLst/>
                <a:rect l="l" t="t" r="r" b="b"/>
                <a:pathLst>
                  <a:path w="18688" h="18723" extrusionOk="0">
                    <a:moveTo>
                      <a:pt x="4094" y="0"/>
                    </a:moveTo>
                    <a:lnTo>
                      <a:pt x="3667" y="36"/>
                    </a:lnTo>
                    <a:lnTo>
                      <a:pt x="3275" y="107"/>
                    </a:lnTo>
                    <a:lnTo>
                      <a:pt x="2884" y="178"/>
                    </a:lnTo>
                    <a:lnTo>
                      <a:pt x="2492" y="321"/>
                    </a:lnTo>
                    <a:lnTo>
                      <a:pt x="2136" y="499"/>
                    </a:lnTo>
                    <a:lnTo>
                      <a:pt x="1816" y="712"/>
                    </a:lnTo>
                    <a:lnTo>
                      <a:pt x="1495" y="961"/>
                    </a:lnTo>
                    <a:lnTo>
                      <a:pt x="1211" y="1211"/>
                    </a:lnTo>
                    <a:lnTo>
                      <a:pt x="926" y="1495"/>
                    </a:lnTo>
                    <a:lnTo>
                      <a:pt x="712" y="1816"/>
                    </a:lnTo>
                    <a:lnTo>
                      <a:pt x="499" y="2172"/>
                    </a:lnTo>
                    <a:lnTo>
                      <a:pt x="321" y="2528"/>
                    </a:lnTo>
                    <a:lnTo>
                      <a:pt x="178" y="2884"/>
                    </a:lnTo>
                    <a:lnTo>
                      <a:pt x="72" y="3275"/>
                    </a:lnTo>
                    <a:lnTo>
                      <a:pt x="36" y="3702"/>
                    </a:lnTo>
                    <a:lnTo>
                      <a:pt x="0" y="4094"/>
                    </a:lnTo>
                    <a:lnTo>
                      <a:pt x="0" y="14630"/>
                    </a:lnTo>
                    <a:lnTo>
                      <a:pt x="36" y="15057"/>
                    </a:lnTo>
                    <a:lnTo>
                      <a:pt x="72" y="15448"/>
                    </a:lnTo>
                    <a:lnTo>
                      <a:pt x="178" y="15840"/>
                    </a:lnTo>
                    <a:lnTo>
                      <a:pt x="321" y="16231"/>
                    </a:lnTo>
                    <a:lnTo>
                      <a:pt x="499" y="16587"/>
                    </a:lnTo>
                    <a:lnTo>
                      <a:pt x="712" y="16908"/>
                    </a:lnTo>
                    <a:lnTo>
                      <a:pt x="926" y="17228"/>
                    </a:lnTo>
                    <a:lnTo>
                      <a:pt x="1211" y="17513"/>
                    </a:lnTo>
                    <a:lnTo>
                      <a:pt x="1495" y="17798"/>
                    </a:lnTo>
                    <a:lnTo>
                      <a:pt x="1816" y="18011"/>
                    </a:lnTo>
                    <a:lnTo>
                      <a:pt x="2136" y="18225"/>
                    </a:lnTo>
                    <a:lnTo>
                      <a:pt x="2492" y="18403"/>
                    </a:lnTo>
                    <a:lnTo>
                      <a:pt x="2884" y="18545"/>
                    </a:lnTo>
                    <a:lnTo>
                      <a:pt x="3275" y="18616"/>
                    </a:lnTo>
                    <a:lnTo>
                      <a:pt x="3667" y="18687"/>
                    </a:lnTo>
                    <a:lnTo>
                      <a:pt x="4094" y="18723"/>
                    </a:lnTo>
                    <a:lnTo>
                      <a:pt x="14594" y="18723"/>
                    </a:lnTo>
                    <a:lnTo>
                      <a:pt x="15021" y="18687"/>
                    </a:lnTo>
                    <a:lnTo>
                      <a:pt x="15448" y="18616"/>
                    </a:lnTo>
                    <a:lnTo>
                      <a:pt x="15840" y="18545"/>
                    </a:lnTo>
                    <a:lnTo>
                      <a:pt x="16196" y="18403"/>
                    </a:lnTo>
                    <a:lnTo>
                      <a:pt x="16552" y="18225"/>
                    </a:lnTo>
                    <a:lnTo>
                      <a:pt x="16908" y="18011"/>
                    </a:lnTo>
                    <a:lnTo>
                      <a:pt x="17228" y="17798"/>
                    </a:lnTo>
                    <a:lnTo>
                      <a:pt x="17513" y="17513"/>
                    </a:lnTo>
                    <a:lnTo>
                      <a:pt x="17762" y="17228"/>
                    </a:lnTo>
                    <a:lnTo>
                      <a:pt x="18011" y="16908"/>
                    </a:lnTo>
                    <a:lnTo>
                      <a:pt x="18225" y="16587"/>
                    </a:lnTo>
                    <a:lnTo>
                      <a:pt x="18367" y="16231"/>
                    </a:lnTo>
                    <a:lnTo>
                      <a:pt x="18509" y="15840"/>
                    </a:lnTo>
                    <a:lnTo>
                      <a:pt x="18616" y="15448"/>
                    </a:lnTo>
                    <a:lnTo>
                      <a:pt x="18687" y="15057"/>
                    </a:lnTo>
                    <a:lnTo>
                      <a:pt x="18687" y="14630"/>
                    </a:lnTo>
                    <a:lnTo>
                      <a:pt x="18687" y="4094"/>
                    </a:lnTo>
                    <a:lnTo>
                      <a:pt x="18687" y="3702"/>
                    </a:lnTo>
                    <a:lnTo>
                      <a:pt x="18616" y="3275"/>
                    </a:lnTo>
                    <a:lnTo>
                      <a:pt x="18509" y="2884"/>
                    </a:lnTo>
                    <a:lnTo>
                      <a:pt x="18367" y="2528"/>
                    </a:lnTo>
                    <a:lnTo>
                      <a:pt x="18225" y="2172"/>
                    </a:lnTo>
                    <a:lnTo>
                      <a:pt x="18011" y="1816"/>
                    </a:lnTo>
                    <a:lnTo>
                      <a:pt x="17762" y="1495"/>
                    </a:lnTo>
                    <a:lnTo>
                      <a:pt x="17513" y="1211"/>
                    </a:lnTo>
                    <a:lnTo>
                      <a:pt x="17228" y="961"/>
                    </a:lnTo>
                    <a:lnTo>
                      <a:pt x="16908" y="712"/>
                    </a:lnTo>
                    <a:lnTo>
                      <a:pt x="16552" y="499"/>
                    </a:lnTo>
                    <a:lnTo>
                      <a:pt x="16196" y="321"/>
                    </a:lnTo>
                    <a:lnTo>
                      <a:pt x="15840" y="178"/>
                    </a:lnTo>
                    <a:lnTo>
                      <a:pt x="15448" y="107"/>
                    </a:lnTo>
                    <a:lnTo>
                      <a:pt x="15021" y="36"/>
                    </a:lnTo>
                    <a:lnTo>
                      <a:pt x="145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4"/>
              <p:cNvSpPr/>
              <p:nvPr/>
            </p:nvSpPr>
            <p:spPr>
              <a:xfrm>
                <a:off x="4126288" y="3728900"/>
                <a:ext cx="288325" cy="249175"/>
              </a:xfrm>
              <a:custGeom>
                <a:avLst/>
                <a:gdLst/>
                <a:ahLst/>
                <a:cxnLst/>
                <a:rect l="l" t="t" r="r" b="b"/>
                <a:pathLst>
                  <a:path w="11533" h="9967" extrusionOk="0">
                    <a:moveTo>
                      <a:pt x="2812" y="0"/>
                    </a:moveTo>
                    <a:lnTo>
                      <a:pt x="2421" y="36"/>
                    </a:lnTo>
                    <a:lnTo>
                      <a:pt x="2029" y="143"/>
                    </a:lnTo>
                    <a:lnTo>
                      <a:pt x="1638" y="321"/>
                    </a:lnTo>
                    <a:lnTo>
                      <a:pt x="1317" y="499"/>
                    </a:lnTo>
                    <a:lnTo>
                      <a:pt x="1033" y="748"/>
                    </a:lnTo>
                    <a:lnTo>
                      <a:pt x="748" y="1032"/>
                    </a:lnTo>
                    <a:lnTo>
                      <a:pt x="534" y="1353"/>
                    </a:lnTo>
                    <a:lnTo>
                      <a:pt x="321" y="1709"/>
                    </a:lnTo>
                    <a:lnTo>
                      <a:pt x="178" y="2100"/>
                    </a:lnTo>
                    <a:lnTo>
                      <a:pt x="72" y="2492"/>
                    </a:lnTo>
                    <a:lnTo>
                      <a:pt x="0" y="2919"/>
                    </a:lnTo>
                    <a:lnTo>
                      <a:pt x="0" y="3382"/>
                    </a:lnTo>
                    <a:lnTo>
                      <a:pt x="0" y="3844"/>
                    </a:lnTo>
                    <a:lnTo>
                      <a:pt x="107" y="4343"/>
                    </a:lnTo>
                    <a:lnTo>
                      <a:pt x="214" y="4841"/>
                    </a:lnTo>
                    <a:lnTo>
                      <a:pt x="428" y="5339"/>
                    </a:lnTo>
                    <a:lnTo>
                      <a:pt x="677" y="5838"/>
                    </a:lnTo>
                    <a:lnTo>
                      <a:pt x="962" y="6336"/>
                    </a:lnTo>
                    <a:lnTo>
                      <a:pt x="1317" y="6834"/>
                    </a:lnTo>
                    <a:lnTo>
                      <a:pt x="1745" y="7333"/>
                    </a:lnTo>
                    <a:lnTo>
                      <a:pt x="2243" y="7831"/>
                    </a:lnTo>
                    <a:lnTo>
                      <a:pt x="2812" y="8294"/>
                    </a:lnTo>
                    <a:lnTo>
                      <a:pt x="3453" y="8721"/>
                    </a:lnTo>
                    <a:lnTo>
                      <a:pt x="4129" y="9183"/>
                    </a:lnTo>
                    <a:lnTo>
                      <a:pt x="4912" y="9575"/>
                    </a:lnTo>
                    <a:lnTo>
                      <a:pt x="5767" y="9967"/>
                    </a:lnTo>
                    <a:lnTo>
                      <a:pt x="6621" y="9575"/>
                    </a:lnTo>
                    <a:lnTo>
                      <a:pt x="7368" y="9183"/>
                    </a:lnTo>
                    <a:lnTo>
                      <a:pt x="8080" y="8721"/>
                    </a:lnTo>
                    <a:lnTo>
                      <a:pt x="8721" y="8294"/>
                    </a:lnTo>
                    <a:lnTo>
                      <a:pt x="9255" y="7831"/>
                    </a:lnTo>
                    <a:lnTo>
                      <a:pt x="9753" y="7333"/>
                    </a:lnTo>
                    <a:lnTo>
                      <a:pt x="10180" y="6834"/>
                    </a:lnTo>
                    <a:lnTo>
                      <a:pt x="10536" y="6336"/>
                    </a:lnTo>
                    <a:lnTo>
                      <a:pt x="10857" y="5838"/>
                    </a:lnTo>
                    <a:lnTo>
                      <a:pt x="11106" y="5339"/>
                    </a:lnTo>
                    <a:lnTo>
                      <a:pt x="11284" y="4841"/>
                    </a:lnTo>
                    <a:lnTo>
                      <a:pt x="11426" y="4343"/>
                    </a:lnTo>
                    <a:lnTo>
                      <a:pt x="11497" y="3844"/>
                    </a:lnTo>
                    <a:lnTo>
                      <a:pt x="11533" y="3382"/>
                    </a:lnTo>
                    <a:lnTo>
                      <a:pt x="11497" y="2919"/>
                    </a:lnTo>
                    <a:lnTo>
                      <a:pt x="11462" y="2492"/>
                    </a:lnTo>
                    <a:lnTo>
                      <a:pt x="11319" y="2100"/>
                    </a:lnTo>
                    <a:lnTo>
                      <a:pt x="11177" y="1709"/>
                    </a:lnTo>
                    <a:lnTo>
                      <a:pt x="10999" y="1353"/>
                    </a:lnTo>
                    <a:lnTo>
                      <a:pt x="10750" y="1032"/>
                    </a:lnTo>
                    <a:lnTo>
                      <a:pt x="10501" y="748"/>
                    </a:lnTo>
                    <a:lnTo>
                      <a:pt x="10180" y="499"/>
                    </a:lnTo>
                    <a:lnTo>
                      <a:pt x="9860" y="321"/>
                    </a:lnTo>
                    <a:lnTo>
                      <a:pt x="9504" y="143"/>
                    </a:lnTo>
                    <a:lnTo>
                      <a:pt x="9113" y="36"/>
                    </a:lnTo>
                    <a:lnTo>
                      <a:pt x="8685" y="0"/>
                    </a:lnTo>
                    <a:lnTo>
                      <a:pt x="8258" y="36"/>
                    </a:lnTo>
                    <a:lnTo>
                      <a:pt x="7796" y="107"/>
                    </a:lnTo>
                    <a:lnTo>
                      <a:pt x="7297" y="214"/>
                    </a:lnTo>
                    <a:lnTo>
                      <a:pt x="6799" y="427"/>
                    </a:lnTo>
                    <a:lnTo>
                      <a:pt x="6301" y="712"/>
                    </a:lnTo>
                    <a:lnTo>
                      <a:pt x="5767" y="1068"/>
                    </a:lnTo>
                    <a:lnTo>
                      <a:pt x="5233" y="712"/>
                    </a:lnTo>
                    <a:lnTo>
                      <a:pt x="4699" y="427"/>
                    </a:lnTo>
                    <a:lnTo>
                      <a:pt x="4201" y="214"/>
                    </a:lnTo>
                    <a:lnTo>
                      <a:pt x="3738" y="107"/>
                    </a:lnTo>
                    <a:lnTo>
                      <a:pt x="3275" y="36"/>
                    </a:lnTo>
                    <a:lnTo>
                      <a:pt x="28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6" name="Google Shape;236;p4"/>
            <p:cNvSpPr/>
            <p:nvPr/>
          </p:nvSpPr>
          <p:spPr>
            <a:xfrm>
              <a:off x="8802101" y="1247373"/>
              <a:ext cx="209954" cy="209954"/>
            </a:xfrm>
            <a:custGeom>
              <a:avLst/>
              <a:gdLst/>
              <a:ahLst/>
              <a:cxnLst/>
              <a:rect l="l" t="t" r="r" b="b"/>
              <a:pathLst>
                <a:path w="4237" h="4237" extrusionOk="0">
                  <a:moveTo>
                    <a:pt x="2599" y="285"/>
                  </a:moveTo>
                  <a:lnTo>
                    <a:pt x="2599" y="1496"/>
                  </a:lnTo>
                  <a:lnTo>
                    <a:pt x="2599" y="1531"/>
                  </a:lnTo>
                  <a:lnTo>
                    <a:pt x="2635" y="1602"/>
                  </a:lnTo>
                  <a:lnTo>
                    <a:pt x="2670" y="1602"/>
                  </a:lnTo>
                  <a:lnTo>
                    <a:pt x="2741" y="1638"/>
                  </a:lnTo>
                  <a:lnTo>
                    <a:pt x="3952" y="1638"/>
                  </a:lnTo>
                  <a:lnTo>
                    <a:pt x="3952" y="2599"/>
                  </a:lnTo>
                  <a:lnTo>
                    <a:pt x="2670" y="2599"/>
                  </a:lnTo>
                  <a:lnTo>
                    <a:pt x="2635" y="2635"/>
                  </a:lnTo>
                  <a:lnTo>
                    <a:pt x="2599" y="2670"/>
                  </a:lnTo>
                  <a:lnTo>
                    <a:pt x="2599" y="2741"/>
                  </a:lnTo>
                  <a:lnTo>
                    <a:pt x="2599" y="3952"/>
                  </a:lnTo>
                  <a:lnTo>
                    <a:pt x="1638" y="3952"/>
                  </a:lnTo>
                  <a:lnTo>
                    <a:pt x="1638" y="2741"/>
                  </a:lnTo>
                  <a:lnTo>
                    <a:pt x="1602" y="2670"/>
                  </a:lnTo>
                  <a:lnTo>
                    <a:pt x="1602" y="2635"/>
                  </a:lnTo>
                  <a:lnTo>
                    <a:pt x="1531" y="2599"/>
                  </a:lnTo>
                  <a:lnTo>
                    <a:pt x="285" y="2599"/>
                  </a:lnTo>
                  <a:lnTo>
                    <a:pt x="285" y="1638"/>
                  </a:lnTo>
                  <a:lnTo>
                    <a:pt x="1496" y="1638"/>
                  </a:lnTo>
                  <a:lnTo>
                    <a:pt x="1531" y="1602"/>
                  </a:lnTo>
                  <a:lnTo>
                    <a:pt x="1602" y="1602"/>
                  </a:lnTo>
                  <a:lnTo>
                    <a:pt x="1602" y="1531"/>
                  </a:lnTo>
                  <a:lnTo>
                    <a:pt x="1638" y="1496"/>
                  </a:lnTo>
                  <a:lnTo>
                    <a:pt x="1638" y="285"/>
                  </a:lnTo>
                  <a:close/>
                  <a:moveTo>
                    <a:pt x="1425" y="1"/>
                  </a:moveTo>
                  <a:lnTo>
                    <a:pt x="1389" y="36"/>
                  </a:lnTo>
                  <a:lnTo>
                    <a:pt x="1353" y="72"/>
                  </a:lnTo>
                  <a:lnTo>
                    <a:pt x="1353" y="143"/>
                  </a:lnTo>
                  <a:lnTo>
                    <a:pt x="1353" y="1353"/>
                  </a:lnTo>
                  <a:lnTo>
                    <a:pt x="72" y="1353"/>
                  </a:lnTo>
                  <a:lnTo>
                    <a:pt x="36" y="1389"/>
                  </a:lnTo>
                  <a:lnTo>
                    <a:pt x="1" y="1424"/>
                  </a:lnTo>
                  <a:lnTo>
                    <a:pt x="1" y="1496"/>
                  </a:lnTo>
                  <a:lnTo>
                    <a:pt x="1" y="2741"/>
                  </a:lnTo>
                  <a:lnTo>
                    <a:pt x="1" y="2777"/>
                  </a:lnTo>
                  <a:lnTo>
                    <a:pt x="36" y="2848"/>
                  </a:lnTo>
                  <a:lnTo>
                    <a:pt x="72" y="2884"/>
                  </a:lnTo>
                  <a:lnTo>
                    <a:pt x="1353" y="2884"/>
                  </a:lnTo>
                  <a:lnTo>
                    <a:pt x="1353" y="4094"/>
                  </a:lnTo>
                  <a:lnTo>
                    <a:pt x="1353" y="4129"/>
                  </a:lnTo>
                  <a:lnTo>
                    <a:pt x="1389" y="4201"/>
                  </a:lnTo>
                  <a:lnTo>
                    <a:pt x="1425" y="4201"/>
                  </a:lnTo>
                  <a:lnTo>
                    <a:pt x="1496" y="4236"/>
                  </a:lnTo>
                  <a:lnTo>
                    <a:pt x="2741" y="4236"/>
                  </a:lnTo>
                  <a:lnTo>
                    <a:pt x="2777" y="4201"/>
                  </a:lnTo>
                  <a:lnTo>
                    <a:pt x="2848" y="4201"/>
                  </a:lnTo>
                  <a:lnTo>
                    <a:pt x="2884" y="4129"/>
                  </a:lnTo>
                  <a:lnTo>
                    <a:pt x="2884" y="4094"/>
                  </a:lnTo>
                  <a:lnTo>
                    <a:pt x="2884" y="2884"/>
                  </a:lnTo>
                  <a:lnTo>
                    <a:pt x="4130" y="2884"/>
                  </a:lnTo>
                  <a:lnTo>
                    <a:pt x="4201" y="2848"/>
                  </a:lnTo>
                  <a:lnTo>
                    <a:pt x="4201" y="2777"/>
                  </a:lnTo>
                  <a:lnTo>
                    <a:pt x="4236" y="2741"/>
                  </a:lnTo>
                  <a:lnTo>
                    <a:pt x="4236" y="1496"/>
                  </a:lnTo>
                  <a:lnTo>
                    <a:pt x="4201" y="1424"/>
                  </a:lnTo>
                  <a:lnTo>
                    <a:pt x="4201" y="1389"/>
                  </a:lnTo>
                  <a:lnTo>
                    <a:pt x="4130" y="1353"/>
                  </a:lnTo>
                  <a:lnTo>
                    <a:pt x="2884" y="1353"/>
                  </a:lnTo>
                  <a:lnTo>
                    <a:pt x="2884" y="143"/>
                  </a:lnTo>
                  <a:lnTo>
                    <a:pt x="2884" y="72"/>
                  </a:lnTo>
                  <a:lnTo>
                    <a:pt x="2848" y="36"/>
                  </a:lnTo>
                  <a:lnTo>
                    <a:pt x="2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7" name="Shape 237"/>
        <p:cNvGrpSpPr/>
        <p:nvPr/>
      </p:nvGrpSpPr>
      <p:grpSpPr>
        <a:xfrm>
          <a:off x="0" y="0"/>
          <a:ext cx="0" cy="0"/>
          <a:chOff x="0" y="0"/>
          <a:chExt cx="0" cy="0"/>
        </a:xfrm>
      </p:grpSpPr>
      <p:sp>
        <p:nvSpPr>
          <p:cNvPr id="238" name="Google Shape;238;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9" name="Google Shape;239;p5"/>
          <p:cNvSpPr txBox="1"/>
          <p:nvPr>
            <p:ph type="subTitle" idx="1"/>
          </p:nvPr>
        </p:nvSpPr>
        <p:spPr>
          <a:xfrm>
            <a:off x="1263400" y="3450800"/>
            <a:ext cx="5489100" cy="87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40" name="Google Shape;240;p5"/>
          <p:cNvSpPr txBox="1"/>
          <p:nvPr>
            <p:ph type="subTitle" idx="2"/>
          </p:nvPr>
        </p:nvSpPr>
        <p:spPr>
          <a:xfrm>
            <a:off x="1263400" y="1924374"/>
            <a:ext cx="5489100" cy="87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41" name="Google Shape;241;p5"/>
          <p:cNvSpPr txBox="1"/>
          <p:nvPr>
            <p:ph type="subTitle" idx="3"/>
          </p:nvPr>
        </p:nvSpPr>
        <p:spPr>
          <a:xfrm>
            <a:off x="1263403" y="1496300"/>
            <a:ext cx="5489100" cy="49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16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p:txBody>
      </p:sp>
      <p:sp>
        <p:nvSpPr>
          <p:cNvPr id="242" name="Google Shape;242;p5"/>
          <p:cNvSpPr txBox="1"/>
          <p:nvPr>
            <p:ph type="subTitle" idx="4"/>
          </p:nvPr>
        </p:nvSpPr>
        <p:spPr>
          <a:xfrm>
            <a:off x="1263400" y="3022729"/>
            <a:ext cx="5489100" cy="49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16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p:txBody>
      </p:sp>
      <p:sp>
        <p:nvSpPr>
          <p:cNvPr id="243" name="Google Shape;243;p5"/>
          <p:cNvSpPr/>
          <p:nvPr/>
        </p:nvSpPr>
        <p:spPr>
          <a:xfrm rot="-5400000">
            <a:off x="7355850" y="-329133"/>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4" name="Google Shape;244;p5"/>
          <p:cNvGrpSpPr/>
          <p:nvPr/>
        </p:nvGrpSpPr>
        <p:grpSpPr>
          <a:xfrm rot="5400000">
            <a:off x="8206275" y="1669381"/>
            <a:ext cx="1416309" cy="597119"/>
            <a:chOff x="7367961" y="5155313"/>
            <a:chExt cx="937084" cy="395103"/>
          </a:xfrm>
        </p:grpSpPr>
        <p:sp>
          <p:nvSpPr>
            <p:cNvPr id="245" name="Google Shape;245;p5"/>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5"/>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5"/>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5"/>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5"/>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5"/>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5"/>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5"/>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5"/>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5"/>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5"/>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5"/>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5"/>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5"/>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5"/>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5"/>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5"/>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5"/>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5"/>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5"/>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5"/>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5"/>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5"/>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5"/>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5"/>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5"/>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5"/>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5"/>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5"/>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5"/>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5"/>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5"/>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7" name="Google Shape;277;p5"/>
          <p:cNvGrpSpPr/>
          <p:nvPr/>
        </p:nvGrpSpPr>
        <p:grpSpPr>
          <a:xfrm>
            <a:off x="8528888" y="2980300"/>
            <a:ext cx="505510" cy="808792"/>
            <a:chOff x="8528888" y="2980300"/>
            <a:chExt cx="505510" cy="808792"/>
          </a:xfrm>
        </p:grpSpPr>
        <p:sp>
          <p:nvSpPr>
            <p:cNvPr id="278" name="Google Shape;278;p5"/>
            <p:cNvSpPr/>
            <p:nvPr/>
          </p:nvSpPr>
          <p:spPr>
            <a:xfrm>
              <a:off x="8528888" y="2980300"/>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9" name="Google Shape;279;p5"/>
            <p:cNvGrpSpPr/>
            <p:nvPr/>
          </p:nvGrpSpPr>
          <p:grpSpPr>
            <a:xfrm>
              <a:off x="8678424" y="3434013"/>
              <a:ext cx="355973" cy="355079"/>
              <a:chOff x="3185850" y="4486173"/>
              <a:chExt cx="565216" cy="563886"/>
            </a:xfrm>
          </p:grpSpPr>
          <p:sp>
            <p:nvSpPr>
              <p:cNvPr id="280" name="Google Shape;280;p5"/>
              <p:cNvSpPr/>
              <p:nvPr/>
            </p:nvSpPr>
            <p:spPr>
              <a:xfrm>
                <a:off x="3185850" y="4486173"/>
                <a:ext cx="565216" cy="563886"/>
              </a:xfrm>
              <a:custGeom>
                <a:avLst/>
                <a:gdLst/>
                <a:ahLst/>
                <a:cxnLst/>
                <a:rect l="l" t="t" r="r" b="b"/>
                <a:pathLst>
                  <a:path w="14879" h="14844" extrusionOk="0">
                    <a:moveTo>
                      <a:pt x="2919" y="0"/>
                    </a:moveTo>
                    <a:lnTo>
                      <a:pt x="2599" y="72"/>
                    </a:lnTo>
                    <a:lnTo>
                      <a:pt x="2314" y="143"/>
                    </a:lnTo>
                    <a:lnTo>
                      <a:pt x="1994" y="250"/>
                    </a:lnTo>
                    <a:lnTo>
                      <a:pt x="1709" y="392"/>
                    </a:lnTo>
                    <a:lnTo>
                      <a:pt x="1460" y="570"/>
                    </a:lnTo>
                    <a:lnTo>
                      <a:pt x="1211" y="748"/>
                    </a:lnTo>
                    <a:lnTo>
                      <a:pt x="961" y="961"/>
                    </a:lnTo>
                    <a:lnTo>
                      <a:pt x="748" y="1175"/>
                    </a:lnTo>
                    <a:lnTo>
                      <a:pt x="570" y="1424"/>
                    </a:lnTo>
                    <a:lnTo>
                      <a:pt x="392" y="1709"/>
                    </a:lnTo>
                    <a:lnTo>
                      <a:pt x="285" y="1994"/>
                    </a:lnTo>
                    <a:lnTo>
                      <a:pt x="178" y="2278"/>
                    </a:lnTo>
                    <a:lnTo>
                      <a:pt x="72" y="2599"/>
                    </a:lnTo>
                    <a:lnTo>
                      <a:pt x="36" y="2919"/>
                    </a:lnTo>
                    <a:lnTo>
                      <a:pt x="0" y="3239"/>
                    </a:lnTo>
                    <a:lnTo>
                      <a:pt x="0" y="11604"/>
                    </a:lnTo>
                    <a:lnTo>
                      <a:pt x="36" y="11924"/>
                    </a:lnTo>
                    <a:lnTo>
                      <a:pt x="72" y="12245"/>
                    </a:lnTo>
                    <a:lnTo>
                      <a:pt x="178" y="12565"/>
                    </a:lnTo>
                    <a:lnTo>
                      <a:pt x="285" y="12885"/>
                    </a:lnTo>
                    <a:lnTo>
                      <a:pt x="392" y="13170"/>
                    </a:lnTo>
                    <a:lnTo>
                      <a:pt x="570" y="13419"/>
                    </a:lnTo>
                    <a:lnTo>
                      <a:pt x="748" y="13669"/>
                    </a:lnTo>
                    <a:lnTo>
                      <a:pt x="961" y="13918"/>
                    </a:lnTo>
                    <a:lnTo>
                      <a:pt x="1211" y="14131"/>
                    </a:lnTo>
                    <a:lnTo>
                      <a:pt x="1460" y="14309"/>
                    </a:lnTo>
                    <a:lnTo>
                      <a:pt x="1709" y="14452"/>
                    </a:lnTo>
                    <a:lnTo>
                      <a:pt x="1994" y="14594"/>
                    </a:lnTo>
                    <a:lnTo>
                      <a:pt x="2314" y="14701"/>
                    </a:lnTo>
                    <a:lnTo>
                      <a:pt x="2599" y="14808"/>
                    </a:lnTo>
                    <a:lnTo>
                      <a:pt x="2919" y="14843"/>
                    </a:lnTo>
                    <a:lnTo>
                      <a:pt x="11960" y="14843"/>
                    </a:lnTo>
                    <a:lnTo>
                      <a:pt x="12280" y="14808"/>
                    </a:lnTo>
                    <a:lnTo>
                      <a:pt x="12601" y="14701"/>
                    </a:lnTo>
                    <a:lnTo>
                      <a:pt x="12886" y="14594"/>
                    </a:lnTo>
                    <a:lnTo>
                      <a:pt x="13170" y="14452"/>
                    </a:lnTo>
                    <a:lnTo>
                      <a:pt x="13455" y="14309"/>
                    </a:lnTo>
                    <a:lnTo>
                      <a:pt x="13704" y="14131"/>
                    </a:lnTo>
                    <a:lnTo>
                      <a:pt x="13918" y="13918"/>
                    </a:lnTo>
                    <a:lnTo>
                      <a:pt x="14131" y="13669"/>
                    </a:lnTo>
                    <a:lnTo>
                      <a:pt x="14309" y="13419"/>
                    </a:lnTo>
                    <a:lnTo>
                      <a:pt x="14487" y="13170"/>
                    </a:lnTo>
                    <a:lnTo>
                      <a:pt x="14630" y="12885"/>
                    </a:lnTo>
                    <a:lnTo>
                      <a:pt x="14736" y="12565"/>
                    </a:lnTo>
                    <a:lnTo>
                      <a:pt x="14808" y="12245"/>
                    </a:lnTo>
                    <a:lnTo>
                      <a:pt x="14843" y="11924"/>
                    </a:lnTo>
                    <a:lnTo>
                      <a:pt x="14879" y="11604"/>
                    </a:lnTo>
                    <a:lnTo>
                      <a:pt x="14879" y="3239"/>
                    </a:lnTo>
                    <a:lnTo>
                      <a:pt x="14843" y="2919"/>
                    </a:lnTo>
                    <a:lnTo>
                      <a:pt x="14808" y="2599"/>
                    </a:lnTo>
                    <a:lnTo>
                      <a:pt x="14736" y="2278"/>
                    </a:lnTo>
                    <a:lnTo>
                      <a:pt x="14630" y="1994"/>
                    </a:lnTo>
                    <a:lnTo>
                      <a:pt x="14487" y="1709"/>
                    </a:lnTo>
                    <a:lnTo>
                      <a:pt x="14309" y="1424"/>
                    </a:lnTo>
                    <a:lnTo>
                      <a:pt x="14131" y="1175"/>
                    </a:lnTo>
                    <a:lnTo>
                      <a:pt x="13918" y="961"/>
                    </a:lnTo>
                    <a:lnTo>
                      <a:pt x="13704" y="748"/>
                    </a:lnTo>
                    <a:lnTo>
                      <a:pt x="13455" y="570"/>
                    </a:lnTo>
                    <a:lnTo>
                      <a:pt x="13170" y="392"/>
                    </a:lnTo>
                    <a:lnTo>
                      <a:pt x="12886" y="250"/>
                    </a:lnTo>
                    <a:lnTo>
                      <a:pt x="12601" y="143"/>
                    </a:lnTo>
                    <a:lnTo>
                      <a:pt x="12280" y="72"/>
                    </a:lnTo>
                    <a:lnTo>
                      <a:pt x="119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5"/>
              <p:cNvSpPr/>
              <p:nvPr/>
            </p:nvSpPr>
            <p:spPr>
              <a:xfrm>
                <a:off x="3353529" y="4607849"/>
                <a:ext cx="229900" cy="342153"/>
              </a:xfrm>
              <a:custGeom>
                <a:avLst/>
                <a:gdLst/>
                <a:ahLst/>
                <a:cxnLst/>
                <a:rect l="l" t="t" r="r" b="b"/>
                <a:pathLst>
                  <a:path w="6052" h="9007" extrusionOk="0">
                    <a:moveTo>
                      <a:pt x="3026" y="1"/>
                    </a:moveTo>
                    <a:lnTo>
                      <a:pt x="2563" y="464"/>
                    </a:lnTo>
                    <a:lnTo>
                      <a:pt x="2065" y="1033"/>
                    </a:lnTo>
                    <a:lnTo>
                      <a:pt x="1531" y="1781"/>
                    </a:lnTo>
                    <a:lnTo>
                      <a:pt x="1246" y="2208"/>
                    </a:lnTo>
                    <a:lnTo>
                      <a:pt x="961" y="2670"/>
                    </a:lnTo>
                    <a:lnTo>
                      <a:pt x="712" y="3169"/>
                    </a:lnTo>
                    <a:lnTo>
                      <a:pt x="463" y="3667"/>
                    </a:lnTo>
                    <a:lnTo>
                      <a:pt x="285" y="4237"/>
                    </a:lnTo>
                    <a:lnTo>
                      <a:pt x="143" y="4770"/>
                    </a:lnTo>
                    <a:lnTo>
                      <a:pt x="36" y="5376"/>
                    </a:lnTo>
                    <a:lnTo>
                      <a:pt x="0" y="5981"/>
                    </a:lnTo>
                    <a:lnTo>
                      <a:pt x="36" y="6265"/>
                    </a:lnTo>
                    <a:lnTo>
                      <a:pt x="71" y="6586"/>
                    </a:lnTo>
                    <a:lnTo>
                      <a:pt x="143" y="6870"/>
                    </a:lnTo>
                    <a:lnTo>
                      <a:pt x="249" y="7155"/>
                    </a:lnTo>
                    <a:lnTo>
                      <a:pt x="356" y="7404"/>
                    </a:lnTo>
                    <a:lnTo>
                      <a:pt x="534" y="7654"/>
                    </a:lnTo>
                    <a:lnTo>
                      <a:pt x="712" y="7903"/>
                    </a:lnTo>
                    <a:lnTo>
                      <a:pt x="890" y="8116"/>
                    </a:lnTo>
                    <a:lnTo>
                      <a:pt x="1104" y="8294"/>
                    </a:lnTo>
                    <a:lnTo>
                      <a:pt x="1353" y="8472"/>
                    </a:lnTo>
                    <a:lnTo>
                      <a:pt x="1602" y="8615"/>
                    </a:lnTo>
                    <a:lnTo>
                      <a:pt x="1851" y="8757"/>
                    </a:lnTo>
                    <a:lnTo>
                      <a:pt x="2136" y="8864"/>
                    </a:lnTo>
                    <a:lnTo>
                      <a:pt x="2421" y="8935"/>
                    </a:lnTo>
                    <a:lnTo>
                      <a:pt x="2705" y="8971"/>
                    </a:lnTo>
                    <a:lnTo>
                      <a:pt x="3026" y="9006"/>
                    </a:lnTo>
                    <a:lnTo>
                      <a:pt x="3346" y="8971"/>
                    </a:lnTo>
                    <a:lnTo>
                      <a:pt x="3631" y="8935"/>
                    </a:lnTo>
                    <a:lnTo>
                      <a:pt x="3915" y="8864"/>
                    </a:lnTo>
                    <a:lnTo>
                      <a:pt x="4200" y="8757"/>
                    </a:lnTo>
                    <a:lnTo>
                      <a:pt x="4485" y="8615"/>
                    </a:lnTo>
                    <a:lnTo>
                      <a:pt x="4734" y="8472"/>
                    </a:lnTo>
                    <a:lnTo>
                      <a:pt x="4948" y="8294"/>
                    </a:lnTo>
                    <a:lnTo>
                      <a:pt x="5161" y="8116"/>
                    </a:lnTo>
                    <a:lnTo>
                      <a:pt x="5375" y="7903"/>
                    </a:lnTo>
                    <a:lnTo>
                      <a:pt x="5553" y="7654"/>
                    </a:lnTo>
                    <a:lnTo>
                      <a:pt x="5695" y="7404"/>
                    </a:lnTo>
                    <a:lnTo>
                      <a:pt x="5802" y="7155"/>
                    </a:lnTo>
                    <a:lnTo>
                      <a:pt x="5909" y="6870"/>
                    </a:lnTo>
                    <a:lnTo>
                      <a:pt x="5980" y="6586"/>
                    </a:lnTo>
                    <a:lnTo>
                      <a:pt x="6051" y="6265"/>
                    </a:lnTo>
                    <a:lnTo>
                      <a:pt x="6051" y="5981"/>
                    </a:lnTo>
                    <a:lnTo>
                      <a:pt x="6016" y="5376"/>
                    </a:lnTo>
                    <a:lnTo>
                      <a:pt x="5909" y="4770"/>
                    </a:lnTo>
                    <a:lnTo>
                      <a:pt x="5766" y="4237"/>
                    </a:lnTo>
                    <a:lnTo>
                      <a:pt x="5588" y="3667"/>
                    </a:lnTo>
                    <a:lnTo>
                      <a:pt x="5339" y="3169"/>
                    </a:lnTo>
                    <a:lnTo>
                      <a:pt x="5090" y="2670"/>
                    </a:lnTo>
                    <a:lnTo>
                      <a:pt x="4841" y="2208"/>
                    </a:lnTo>
                    <a:lnTo>
                      <a:pt x="4556" y="1781"/>
                    </a:lnTo>
                    <a:lnTo>
                      <a:pt x="3987" y="1033"/>
                    </a:lnTo>
                    <a:lnTo>
                      <a:pt x="3488" y="464"/>
                    </a:lnTo>
                    <a:lnTo>
                      <a:pt x="30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82" name="Shape 282"/>
        <p:cNvGrpSpPr/>
        <p:nvPr/>
      </p:nvGrpSpPr>
      <p:grpSpPr>
        <a:xfrm>
          <a:off x="0" y="0"/>
          <a:ext cx="0" cy="0"/>
          <a:chOff x="0" y="0"/>
          <a:chExt cx="0" cy="0"/>
        </a:xfrm>
      </p:grpSpPr>
      <p:sp>
        <p:nvSpPr>
          <p:cNvPr id="283" name="Google Shape;283;p6"/>
          <p:cNvSpPr/>
          <p:nvPr/>
        </p:nvSpPr>
        <p:spPr>
          <a:xfrm rot="10800000">
            <a:off x="-2139940" y="-924425"/>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85" name="Google Shape;285;p6"/>
          <p:cNvGrpSpPr/>
          <p:nvPr/>
        </p:nvGrpSpPr>
        <p:grpSpPr>
          <a:xfrm>
            <a:off x="86847" y="-250827"/>
            <a:ext cx="1416309" cy="597119"/>
            <a:chOff x="7367961" y="5155313"/>
            <a:chExt cx="937084" cy="395103"/>
          </a:xfrm>
        </p:grpSpPr>
        <p:sp>
          <p:nvSpPr>
            <p:cNvPr id="286" name="Google Shape;286;p6"/>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6"/>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6"/>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6"/>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6"/>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6"/>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6"/>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6"/>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6"/>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6"/>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6"/>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6"/>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6"/>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6"/>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6"/>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6"/>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6"/>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6"/>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6"/>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6"/>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6"/>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6"/>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6"/>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6"/>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6"/>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6"/>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6"/>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6"/>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6"/>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6"/>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6"/>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6"/>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8" name="Google Shape;318;p6"/>
          <p:cNvGrpSpPr/>
          <p:nvPr/>
        </p:nvGrpSpPr>
        <p:grpSpPr>
          <a:xfrm>
            <a:off x="114300" y="114298"/>
            <a:ext cx="1903605" cy="1076991"/>
            <a:chOff x="114300" y="114298"/>
            <a:chExt cx="1903605" cy="1076991"/>
          </a:xfrm>
        </p:grpSpPr>
        <p:sp>
          <p:nvSpPr>
            <p:cNvPr id="319" name="Google Shape;319;p6"/>
            <p:cNvSpPr/>
            <p:nvPr/>
          </p:nvSpPr>
          <p:spPr>
            <a:xfrm>
              <a:off x="1807951" y="114298"/>
              <a:ext cx="209954" cy="209954"/>
            </a:xfrm>
            <a:custGeom>
              <a:avLst/>
              <a:gdLst/>
              <a:ahLst/>
              <a:cxnLst/>
              <a:rect l="l" t="t" r="r" b="b"/>
              <a:pathLst>
                <a:path w="4237" h="4237" extrusionOk="0">
                  <a:moveTo>
                    <a:pt x="2599" y="285"/>
                  </a:moveTo>
                  <a:lnTo>
                    <a:pt x="2599" y="1496"/>
                  </a:lnTo>
                  <a:lnTo>
                    <a:pt x="2599" y="1531"/>
                  </a:lnTo>
                  <a:lnTo>
                    <a:pt x="2635" y="1602"/>
                  </a:lnTo>
                  <a:lnTo>
                    <a:pt x="2670" y="1602"/>
                  </a:lnTo>
                  <a:lnTo>
                    <a:pt x="2741" y="1638"/>
                  </a:lnTo>
                  <a:lnTo>
                    <a:pt x="3952" y="1638"/>
                  </a:lnTo>
                  <a:lnTo>
                    <a:pt x="3952" y="2599"/>
                  </a:lnTo>
                  <a:lnTo>
                    <a:pt x="2670" y="2599"/>
                  </a:lnTo>
                  <a:lnTo>
                    <a:pt x="2635" y="2635"/>
                  </a:lnTo>
                  <a:lnTo>
                    <a:pt x="2599" y="2670"/>
                  </a:lnTo>
                  <a:lnTo>
                    <a:pt x="2599" y="2741"/>
                  </a:lnTo>
                  <a:lnTo>
                    <a:pt x="2599" y="3952"/>
                  </a:lnTo>
                  <a:lnTo>
                    <a:pt x="1638" y="3952"/>
                  </a:lnTo>
                  <a:lnTo>
                    <a:pt x="1638" y="2741"/>
                  </a:lnTo>
                  <a:lnTo>
                    <a:pt x="1602" y="2670"/>
                  </a:lnTo>
                  <a:lnTo>
                    <a:pt x="1602" y="2635"/>
                  </a:lnTo>
                  <a:lnTo>
                    <a:pt x="1531" y="2599"/>
                  </a:lnTo>
                  <a:lnTo>
                    <a:pt x="285" y="2599"/>
                  </a:lnTo>
                  <a:lnTo>
                    <a:pt x="285" y="1638"/>
                  </a:lnTo>
                  <a:lnTo>
                    <a:pt x="1496" y="1638"/>
                  </a:lnTo>
                  <a:lnTo>
                    <a:pt x="1531" y="1602"/>
                  </a:lnTo>
                  <a:lnTo>
                    <a:pt x="1602" y="1602"/>
                  </a:lnTo>
                  <a:lnTo>
                    <a:pt x="1602" y="1531"/>
                  </a:lnTo>
                  <a:lnTo>
                    <a:pt x="1638" y="1496"/>
                  </a:lnTo>
                  <a:lnTo>
                    <a:pt x="1638" y="285"/>
                  </a:lnTo>
                  <a:close/>
                  <a:moveTo>
                    <a:pt x="1425" y="1"/>
                  </a:moveTo>
                  <a:lnTo>
                    <a:pt x="1389" y="36"/>
                  </a:lnTo>
                  <a:lnTo>
                    <a:pt x="1353" y="72"/>
                  </a:lnTo>
                  <a:lnTo>
                    <a:pt x="1353" y="143"/>
                  </a:lnTo>
                  <a:lnTo>
                    <a:pt x="1353" y="1353"/>
                  </a:lnTo>
                  <a:lnTo>
                    <a:pt x="72" y="1353"/>
                  </a:lnTo>
                  <a:lnTo>
                    <a:pt x="36" y="1389"/>
                  </a:lnTo>
                  <a:lnTo>
                    <a:pt x="1" y="1424"/>
                  </a:lnTo>
                  <a:lnTo>
                    <a:pt x="1" y="1496"/>
                  </a:lnTo>
                  <a:lnTo>
                    <a:pt x="1" y="2741"/>
                  </a:lnTo>
                  <a:lnTo>
                    <a:pt x="1" y="2777"/>
                  </a:lnTo>
                  <a:lnTo>
                    <a:pt x="36" y="2848"/>
                  </a:lnTo>
                  <a:lnTo>
                    <a:pt x="72" y="2884"/>
                  </a:lnTo>
                  <a:lnTo>
                    <a:pt x="1353" y="2884"/>
                  </a:lnTo>
                  <a:lnTo>
                    <a:pt x="1353" y="4094"/>
                  </a:lnTo>
                  <a:lnTo>
                    <a:pt x="1353" y="4129"/>
                  </a:lnTo>
                  <a:lnTo>
                    <a:pt x="1389" y="4201"/>
                  </a:lnTo>
                  <a:lnTo>
                    <a:pt x="1425" y="4201"/>
                  </a:lnTo>
                  <a:lnTo>
                    <a:pt x="1496" y="4236"/>
                  </a:lnTo>
                  <a:lnTo>
                    <a:pt x="2741" y="4236"/>
                  </a:lnTo>
                  <a:lnTo>
                    <a:pt x="2777" y="4201"/>
                  </a:lnTo>
                  <a:lnTo>
                    <a:pt x="2848" y="4201"/>
                  </a:lnTo>
                  <a:lnTo>
                    <a:pt x="2884" y="4129"/>
                  </a:lnTo>
                  <a:lnTo>
                    <a:pt x="2884" y="4094"/>
                  </a:lnTo>
                  <a:lnTo>
                    <a:pt x="2884" y="2884"/>
                  </a:lnTo>
                  <a:lnTo>
                    <a:pt x="4130" y="2884"/>
                  </a:lnTo>
                  <a:lnTo>
                    <a:pt x="4201" y="2848"/>
                  </a:lnTo>
                  <a:lnTo>
                    <a:pt x="4201" y="2777"/>
                  </a:lnTo>
                  <a:lnTo>
                    <a:pt x="4236" y="2741"/>
                  </a:lnTo>
                  <a:lnTo>
                    <a:pt x="4236" y="1496"/>
                  </a:lnTo>
                  <a:lnTo>
                    <a:pt x="4201" y="1424"/>
                  </a:lnTo>
                  <a:lnTo>
                    <a:pt x="4201" y="1389"/>
                  </a:lnTo>
                  <a:lnTo>
                    <a:pt x="4130" y="1353"/>
                  </a:lnTo>
                  <a:lnTo>
                    <a:pt x="2884" y="1353"/>
                  </a:lnTo>
                  <a:lnTo>
                    <a:pt x="2884" y="143"/>
                  </a:lnTo>
                  <a:lnTo>
                    <a:pt x="2884" y="72"/>
                  </a:lnTo>
                  <a:lnTo>
                    <a:pt x="2848" y="36"/>
                  </a:lnTo>
                  <a:lnTo>
                    <a:pt x="2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0" name="Google Shape;320;p6"/>
            <p:cNvGrpSpPr/>
            <p:nvPr/>
          </p:nvGrpSpPr>
          <p:grpSpPr>
            <a:xfrm flipH="1">
              <a:off x="114300" y="835340"/>
              <a:ext cx="355949" cy="355949"/>
              <a:chOff x="616127" y="3955825"/>
              <a:chExt cx="256300" cy="256300"/>
            </a:xfrm>
          </p:grpSpPr>
          <p:sp>
            <p:nvSpPr>
              <p:cNvPr id="321" name="Google Shape;321;p6"/>
              <p:cNvSpPr/>
              <p:nvPr/>
            </p:nvSpPr>
            <p:spPr>
              <a:xfrm>
                <a:off x="616127" y="3955825"/>
                <a:ext cx="256300" cy="256300"/>
              </a:xfrm>
              <a:custGeom>
                <a:avLst/>
                <a:gdLst/>
                <a:ahLst/>
                <a:cxnLst/>
                <a:rect l="l" t="t" r="r" b="b"/>
                <a:pathLst>
                  <a:path w="10252" h="10252" extrusionOk="0">
                    <a:moveTo>
                      <a:pt x="1994" y="0"/>
                    </a:moveTo>
                    <a:lnTo>
                      <a:pt x="1780" y="36"/>
                    </a:lnTo>
                    <a:lnTo>
                      <a:pt x="1567" y="71"/>
                    </a:lnTo>
                    <a:lnTo>
                      <a:pt x="1353" y="178"/>
                    </a:lnTo>
                    <a:lnTo>
                      <a:pt x="997" y="356"/>
                    </a:lnTo>
                    <a:lnTo>
                      <a:pt x="641" y="641"/>
                    </a:lnTo>
                    <a:lnTo>
                      <a:pt x="392" y="961"/>
                    </a:lnTo>
                    <a:lnTo>
                      <a:pt x="178" y="1353"/>
                    </a:lnTo>
                    <a:lnTo>
                      <a:pt x="107" y="1566"/>
                    </a:lnTo>
                    <a:lnTo>
                      <a:pt x="36" y="1780"/>
                    </a:lnTo>
                    <a:lnTo>
                      <a:pt x="0" y="1993"/>
                    </a:lnTo>
                    <a:lnTo>
                      <a:pt x="0" y="2243"/>
                    </a:lnTo>
                    <a:lnTo>
                      <a:pt x="0" y="8009"/>
                    </a:lnTo>
                    <a:lnTo>
                      <a:pt x="0" y="8222"/>
                    </a:lnTo>
                    <a:lnTo>
                      <a:pt x="36" y="8436"/>
                    </a:lnTo>
                    <a:lnTo>
                      <a:pt x="107" y="8685"/>
                    </a:lnTo>
                    <a:lnTo>
                      <a:pt x="178" y="8863"/>
                    </a:lnTo>
                    <a:lnTo>
                      <a:pt x="392" y="9255"/>
                    </a:lnTo>
                    <a:lnTo>
                      <a:pt x="641" y="9575"/>
                    </a:lnTo>
                    <a:lnTo>
                      <a:pt x="997" y="9860"/>
                    </a:lnTo>
                    <a:lnTo>
                      <a:pt x="1353" y="10073"/>
                    </a:lnTo>
                    <a:lnTo>
                      <a:pt x="1567" y="10144"/>
                    </a:lnTo>
                    <a:lnTo>
                      <a:pt x="1780" y="10216"/>
                    </a:lnTo>
                    <a:lnTo>
                      <a:pt x="1994" y="10251"/>
                    </a:lnTo>
                    <a:lnTo>
                      <a:pt x="8223" y="10251"/>
                    </a:lnTo>
                    <a:lnTo>
                      <a:pt x="8472" y="10216"/>
                    </a:lnTo>
                    <a:lnTo>
                      <a:pt x="8685" y="10144"/>
                    </a:lnTo>
                    <a:lnTo>
                      <a:pt x="8863" y="10073"/>
                    </a:lnTo>
                    <a:lnTo>
                      <a:pt x="9255" y="9860"/>
                    </a:lnTo>
                    <a:lnTo>
                      <a:pt x="9611" y="9575"/>
                    </a:lnTo>
                    <a:lnTo>
                      <a:pt x="9860" y="9255"/>
                    </a:lnTo>
                    <a:lnTo>
                      <a:pt x="10074" y="8863"/>
                    </a:lnTo>
                    <a:lnTo>
                      <a:pt x="10145" y="8685"/>
                    </a:lnTo>
                    <a:lnTo>
                      <a:pt x="10216" y="8436"/>
                    </a:lnTo>
                    <a:lnTo>
                      <a:pt x="10252" y="8222"/>
                    </a:lnTo>
                    <a:lnTo>
                      <a:pt x="10252" y="8009"/>
                    </a:lnTo>
                    <a:lnTo>
                      <a:pt x="10252" y="2243"/>
                    </a:lnTo>
                    <a:lnTo>
                      <a:pt x="10252" y="1993"/>
                    </a:lnTo>
                    <a:lnTo>
                      <a:pt x="10216" y="1780"/>
                    </a:lnTo>
                    <a:lnTo>
                      <a:pt x="10145" y="1566"/>
                    </a:lnTo>
                    <a:lnTo>
                      <a:pt x="10074" y="1353"/>
                    </a:lnTo>
                    <a:lnTo>
                      <a:pt x="9860" y="961"/>
                    </a:lnTo>
                    <a:lnTo>
                      <a:pt x="9611" y="641"/>
                    </a:lnTo>
                    <a:lnTo>
                      <a:pt x="9255" y="356"/>
                    </a:lnTo>
                    <a:lnTo>
                      <a:pt x="8863" y="178"/>
                    </a:lnTo>
                    <a:lnTo>
                      <a:pt x="8685" y="71"/>
                    </a:lnTo>
                    <a:lnTo>
                      <a:pt x="8472" y="36"/>
                    </a:lnTo>
                    <a:lnTo>
                      <a:pt x="82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6"/>
              <p:cNvSpPr/>
              <p:nvPr/>
            </p:nvSpPr>
            <p:spPr>
              <a:xfrm>
                <a:off x="681077" y="4020775"/>
                <a:ext cx="125500" cy="125500"/>
              </a:xfrm>
              <a:custGeom>
                <a:avLst/>
                <a:gdLst/>
                <a:ahLst/>
                <a:cxnLst/>
                <a:rect l="l" t="t" r="r" b="b"/>
                <a:pathLst>
                  <a:path w="5020" h="5020" extrusionOk="0">
                    <a:moveTo>
                      <a:pt x="1709" y="0"/>
                    </a:moveTo>
                    <a:lnTo>
                      <a:pt x="1709" y="1709"/>
                    </a:lnTo>
                    <a:lnTo>
                      <a:pt x="1" y="1709"/>
                    </a:lnTo>
                    <a:lnTo>
                      <a:pt x="1" y="3311"/>
                    </a:lnTo>
                    <a:lnTo>
                      <a:pt x="1709" y="3311"/>
                    </a:lnTo>
                    <a:lnTo>
                      <a:pt x="1709" y="5019"/>
                    </a:lnTo>
                    <a:lnTo>
                      <a:pt x="3311" y="5019"/>
                    </a:lnTo>
                    <a:lnTo>
                      <a:pt x="3311" y="3311"/>
                    </a:lnTo>
                    <a:lnTo>
                      <a:pt x="5020" y="3311"/>
                    </a:lnTo>
                    <a:lnTo>
                      <a:pt x="5020" y="1709"/>
                    </a:lnTo>
                    <a:lnTo>
                      <a:pt x="3311" y="1709"/>
                    </a:lnTo>
                    <a:lnTo>
                      <a:pt x="33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23" name="Shape 323"/>
        <p:cNvGrpSpPr/>
        <p:nvPr/>
      </p:nvGrpSpPr>
      <p:grpSpPr>
        <a:xfrm>
          <a:off x="0" y="0"/>
          <a:ext cx="0" cy="0"/>
          <a:chOff x="0" y="0"/>
          <a:chExt cx="0" cy="0"/>
        </a:xfrm>
      </p:grpSpPr>
      <p:grpSp>
        <p:nvGrpSpPr>
          <p:cNvPr id="324" name="Google Shape;324;p7"/>
          <p:cNvGrpSpPr/>
          <p:nvPr/>
        </p:nvGrpSpPr>
        <p:grpSpPr>
          <a:xfrm>
            <a:off x="-703072" y="-2398968"/>
            <a:ext cx="11065681" cy="7752506"/>
            <a:chOff x="-703072" y="-2398968"/>
            <a:chExt cx="11065681" cy="7752506"/>
          </a:xfrm>
        </p:grpSpPr>
        <p:sp>
          <p:nvSpPr>
            <p:cNvPr id="325" name="Google Shape;325;p7"/>
            <p:cNvSpPr/>
            <p:nvPr/>
          </p:nvSpPr>
          <p:spPr>
            <a:xfrm rot="5400000" flipH="1">
              <a:off x="-1777990" y="-1324050"/>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7"/>
            <p:cNvSpPr/>
            <p:nvPr/>
          </p:nvSpPr>
          <p:spPr>
            <a:xfrm>
              <a:off x="6796485" y="3937250"/>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7" name="Google Shape;327;p7"/>
          <p:cNvSpPr txBox="1"/>
          <p:nvPr>
            <p:ph type="title"/>
          </p:nvPr>
        </p:nvSpPr>
        <p:spPr>
          <a:xfrm>
            <a:off x="713225" y="808450"/>
            <a:ext cx="4223400" cy="1013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8" name="Google Shape;328;p7"/>
          <p:cNvSpPr txBox="1"/>
          <p:nvPr>
            <p:ph type="subTitle" idx="1"/>
          </p:nvPr>
        </p:nvSpPr>
        <p:spPr>
          <a:xfrm>
            <a:off x="713225" y="1903225"/>
            <a:ext cx="4223400" cy="243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p:txBody>
      </p:sp>
      <p:sp>
        <p:nvSpPr>
          <p:cNvPr id="329" name="Google Shape;329;p7"/>
          <p:cNvSpPr/>
          <p:nvPr>
            <p:ph type="pic" idx="2"/>
          </p:nvPr>
        </p:nvSpPr>
        <p:spPr>
          <a:xfrm>
            <a:off x="5453850" y="678262"/>
            <a:ext cx="3253500" cy="3786900"/>
          </a:xfrm>
          <a:prstGeom prst="roundRect">
            <a:avLst>
              <a:gd name="adj" fmla="val 16667"/>
            </a:avLst>
          </a:prstGeom>
          <a:noFill/>
          <a:ln>
            <a:noFill/>
          </a:ln>
        </p:spPr>
      </p:sp>
      <p:grpSp>
        <p:nvGrpSpPr>
          <p:cNvPr id="330" name="Google Shape;330;p7"/>
          <p:cNvGrpSpPr/>
          <p:nvPr/>
        </p:nvGrpSpPr>
        <p:grpSpPr>
          <a:xfrm>
            <a:off x="117113" y="114308"/>
            <a:ext cx="6461105" cy="4914894"/>
            <a:chOff x="117113" y="114308"/>
            <a:chExt cx="6461105" cy="4914894"/>
          </a:xfrm>
        </p:grpSpPr>
        <p:grpSp>
          <p:nvGrpSpPr>
            <p:cNvPr id="331" name="Google Shape;331;p7"/>
            <p:cNvGrpSpPr/>
            <p:nvPr/>
          </p:nvGrpSpPr>
          <p:grpSpPr>
            <a:xfrm>
              <a:off x="117113" y="114308"/>
              <a:ext cx="1141074" cy="1598192"/>
              <a:chOff x="117113" y="114308"/>
              <a:chExt cx="1141074" cy="1598192"/>
            </a:xfrm>
          </p:grpSpPr>
          <p:grpSp>
            <p:nvGrpSpPr>
              <p:cNvPr id="332" name="Google Shape;332;p7"/>
              <p:cNvGrpSpPr/>
              <p:nvPr/>
            </p:nvGrpSpPr>
            <p:grpSpPr>
              <a:xfrm>
                <a:off x="902197" y="114308"/>
                <a:ext cx="355989" cy="355989"/>
                <a:chOff x="296746" y="611364"/>
                <a:chExt cx="416411" cy="416411"/>
              </a:xfrm>
            </p:grpSpPr>
            <p:sp>
              <p:nvSpPr>
                <p:cNvPr id="333" name="Google Shape;333;p7"/>
                <p:cNvSpPr/>
                <p:nvPr/>
              </p:nvSpPr>
              <p:spPr>
                <a:xfrm>
                  <a:off x="296746" y="611364"/>
                  <a:ext cx="416411" cy="416411"/>
                </a:xfrm>
                <a:custGeom>
                  <a:avLst/>
                  <a:gdLst/>
                  <a:ahLst/>
                  <a:cxnLst/>
                  <a:rect l="l" t="t" r="r" b="b"/>
                  <a:pathLst>
                    <a:path w="10252" h="10252" extrusionOk="0">
                      <a:moveTo>
                        <a:pt x="2030" y="0"/>
                      </a:moveTo>
                      <a:lnTo>
                        <a:pt x="1781" y="36"/>
                      </a:lnTo>
                      <a:lnTo>
                        <a:pt x="1567" y="71"/>
                      </a:lnTo>
                      <a:lnTo>
                        <a:pt x="1389" y="178"/>
                      </a:lnTo>
                      <a:lnTo>
                        <a:pt x="998" y="356"/>
                      </a:lnTo>
                      <a:lnTo>
                        <a:pt x="677" y="641"/>
                      </a:lnTo>
                      <a:lnTo>
                        <a:pt x="392" y="961"/>
                      </a:lnTo>
                      <a:lnTo>
                        <a:pt x="179" y="1353"/>
                      </a:lnTo>
                      <a:lnTo>
                        <a:pt x="108" y="1566"/>
                      </a:lnTo>
                      <a:lnTo>
                        <a:pt x="36" y="1780"/>
                      </a:lnTo>
                      <a:lnTo>
                        <a:pt x="1" y="1993"/>
                      </a:lnTo>
                      <a:lnTo>
                        <a:pt x="1" y="2243"/>
                      </a:lnTo>
                      <a:lnTo>
                        <a:pt x="1" y="8009"/>
                      </a:lnTo>
                      <a:lnTo>
                        <a:pt x="1" y="8222"/>
                      </a:lnTo>
                      <a:lnTo>
                        <a:pt x="36" y="8436"/>
                      </a:lnTo>
                      <a:lnTo>
                        <a:pt x="108" y="8650"/>
                      </a:lnTo>
                      <a:lnTo>
                        <a:pt x="179" y="8863"/>
                      </a:lnTo>
                      <a:lnTo>
                        <a:pt x="392" y="9255"/>
                      </a:lnTo>
                      <a:lnTo>
                        <a:pt x="677" y="9575"/>
                      </a:lnTo>
                      <a:lnTo>
                        <a:pt x="998" y="9860"/>
                      </a:lnTo>
                      <a:lnTo>
                        <a:pt x="1389" y="10073"/>
                      </a:lnTo>
                      <a:lnTo>
                        <a:pt x="1567" y="10144"/>
                      </a:lnTo>
                      <a:lnTo>
                        <a:pt x="1781" y="10216"/>
                      </a:lnTo>
                      <a:lnTo>
                        <a:pt x="2030" y="10216"/>
                      </a:lnTo>
                      <a:lnTo>
                        <a:pt x="2243" y="10251"/>
                      </a:lnTo>
                      <a:lnTo>
                        <a:pt x="8010" y="10251"/>
                      </a:lnTo>
                      <a:lnTo>
                        <a:pt x="8259" y="10216"/>
                      </a:lnTo>
                      <a:lnTo>
                        <a:pt x="8472" y="10216"/>
                      </a:lnTo>
                      <a:lnTo>
                        <a:pt x="8686" y="10144"/>
                      </a:lnTo>
                      <a:lnTo>
                        <a:pt x="8899" y="10073"/>
                      </a:lnTo>
                      <a:lnTo>
                        <a:pt x="9255" y="9860"/>
                      </a:lnTo>
                      <a:lnTo>
                        <a:pt x="9611" y="9575"/>
                      </a:lnTo>
                      <a:lnTo>
                        <a:pt x="9896" y="9255"/>
                      </a:lnTo>
                      <a:lnTo>
                        <a:pt x="10074" y="8863"/>
                      </a:lnTo>
                      <a:lnTo>
                        <a:pt x="10145" y="8650"/>
                      </a:lnTo>
                      <a:lnTo>
                        <a:pt x="10216" y="8436"/>
                      </a:lnTo>
                      <a:lnTo>
                        <a:pt x="10252" y="8222"/>
                      </a:lnTo>
                      <a:lnTo>
                        <a:pt x="10252" y="8009"/>
                      </a:lnTo>
                      <a:lnTo>
                        <a:pt x="10252" y="2243"/>
                      </a:lnTo>
                      <a:lnTo>
                        <a:pt x="10252" y="1993"/>
                      </a:lnTo>
                      <a:lnTo>
                        <a:pt x="10216" y="1780"/>
                      </a:lnTo>
                      <a:lnTo>
                        <a:pt x="10145" y="1566"/>
                      </a:lnTo>
                      <a:lnTo>
                        <a:pt x="10074" y="1353"/>
                      </a:lnTo>
                      <a:lnTo>
                        <a:pt x="9896" y="961"/>
                      </a:lnTo>
                      <a:lnTo>
                        <a:pt x="9611" y="641"/>
                      </a:lnTo>
                      <a:lnTo>
                        <a:pt x="9255" y="356"/>
                      </a:lnTo>
                      <a:lnTo>
                        <a:pt x="8899" y="178"/>
                      </a:lnTo>
                      <a:lnTo>
                        <a:pt x="8686" y="71"/>
                      </a:lnTo>
                      <a:lnTo>
                        <a:pt x="8472" y="36"/>
                      </a:lnTo>
                      <a:lnTo>
                        <a:pt x="82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7"/>
                <p:cNvSpPr/>
                <p:nvPr/>
              </p:nvSpPr>
              <p:spPr>
                <a:xfrm>
                  <a:off x="296746" y="653280"/>
                  <a:ext cx="416411" cy="338344"/>
                </a:xfrm>
                <a:custGeom>
                  <a:avLst/>
                  <a:gdLst/>
                  <a:ahLst/>
                  <a:cxnLst/>
                  <a:rect l="l" t="t" r="r" b="b"/>
                  <a:pathLst>
                    <a:path w="10252" h="8330" extrusionOk="0">
                      <a:moveTo>
                        <a:pt x="5803" y="0"/>
                      </a:moveTo>
                      <a:lnTo>
                        <a:pt x="4308" y="5695"/>
                      </a:lnTo>
                      <a:lnTo>
                        <a:pt x="3133" y="1887"/>
                      </a:lnTo>
                      <a:lnTo>
                        <a:pt x="2101" y="4236"/>
                      </a:lnTo>
                      <a:lnTo>
                        <a:pt x="1" y="4236"/>
                      </a:lnTo>
                      <a:lnTo>
                        <a:pt x="1" y="4877"/>
                      </a:lnTo>
                      <a:lnTo>
                        <a:pt x="2528" y="4877"/>
                      </a:lnTo>
                      <a:lnTo>
                        <a:pt x="3026" y="3738"/>
                      </a:lnTo>
                      <a:lnTo>
                        <a:pt x="4379" y="8045"/>
                      </a:lnTo>
                      <a:lnTo>
                        <a:pt x="5767" y="2741"/>
                      </a:lnTo>
                      <a:lnTo>
                        <a:pt x="7120" y="8329"/>
                      </a:lnTo>
                      <a:lnTo>
                        <a:pt x="8294" y="4414"/>
                      </a:lnTo>
                      <a:lnTo>
                        <a:pt x="10252" y="4414"/>
                      </a:lnTo>
                      <a:lnTo>
                        <a:pt x="10252" y="3738"/>
                      </a:lnTo>
                      <a:lnTo>
                        <a:pt x="7832" y="3738"/>
                      </a:lnTo>
                      <a:lnTo>
                        <a:pt x="7191" y="5838"/>
                      </a:lnTo>
                      <a:lnTo>
                        <a:pt x="5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5" name="Google Shape;335;p7"/>
              <p:cNvSpPr/>
              <p:nvPr/>
            </p:nvSpPr>
            <p:spPr>
              <a:xfrm>
                <a:off x="117113" y="1562975"/>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6" name="Google Shape;336;p7"/>
            <p:cNvSpPr/>
            <p:nvPr/>
          </p:nvSpPr>
          <p:spPr>
            <a:xfrm>
              <a:off x="6368263" y="4819248"/>
              <a:ext cx="209954" cy="209954"/>
            </a:xfrm>
            <a:custGeom>
              <a:avLst/>
              <a:gdLst/>
              <a:ahLst/>
              <a:cxnLst/>
              <a:rect l="l" t="t" r="r" b="b"/>
              <a:pathLst>
                <a:path w="4237" h="4237" extrusionOk="0">
                  <a:moveTo>
                    <a:pt x="2599" y="285"/>
                  </a:moveTo>
                  <a:lnTo>
                    <a:pt x="2599" y="1496"/>
                  </a:lnTo>
                  <a:lnTo>
                    <a:pt x="2599" y="1531"/>
                  </a:lnTo>
                  <a:lnTo>
                    <a:pt x="2635" y="1602"/>
                  </a:lnTo>
                  <a:lnTo>
                    <a:pt x="2670" y="1602"/>
                  </a:lnTo>
                  <a:lnTo>
                    <a:pt x="2741" y="1638"/>
                  </a:lnTo>
                  <a:lnTo>
                    <a:pt x="3952" y="1638"/>
                  </a:lnTo>
                  <a:lnTo>
                    <a:pt x="3952" y="2599"/>
                  </a:lnTo>
                  <a:lnTo>
                    <a:pt x="2670" y="2599"/>
                  </a:lnTo>
                  <a:lnTo>
                    <a:pt x="2635" y="2635"/>
                  </a:lnTo>
                  <a:lnTo>
                    <a:pt x="2599" y="2670"/>
                  </a:lnTo>
                  <a:lnTo>
                    <a:pt x="2599" y="2741"/>
                  </a:lnTo>
                  <a:lnTo>
                    <a:pt x="2599" y="3952"/>
                  </a:lnTo>
                  <a:lnTo>
                    <a:pt x="1638" y="3952"/>
                  </a:lnTo>
                  <a:lnTo>
                    <a:pt x="1638" y="2741"/>
                  </a:lnTo>
                  <a:lnTo>
                    <a:pt x="1602" y="2670"/>
                  </a:lnTo>
                  <a:lnTo>
                    <a:pt x="1602" y="2635"/>
                  </a:lnTo>
                  <a:lnTo>
                    <a:pt x="1531" y="2599"/>
                  </a:lnTo>
                  <a:lnTo>
                    <a:pt x="285" y="2599"/>
                  </a:lnTo>
                  <a:lnTo>
                    <a:pt x="285" y="1638"/>
                  </a:lnTo>
                  <a:lnTo>
                    <a:pt x="1496" y="1638"/>
                  </a:lnTo>
                  <a:lnTo>
                    <a:pt x="1531" y="1602"/>
                  </a:lnTo>
                  <a:lnTo>
                    <a:pt x="1602" y="1602"/>
                  </a:lnTo>
                  <a:lnTo>
                    <a:pt x="1602" y="1531"/>
                  </a:lnTo>
                  <a:lnTo>
                    <a:pt x="1638" y="1496"/>
                  </a:lnTo>
                  <a:lnTo>
                    <a:pt x="1638" y="285"/>
                  </a:lnTo>
                  <a:close/>
                  <a:moveTo>
                    <a:pt x="1425" y="1"/>
                  </a:moveTo>
                  <a:lnTo>
                    <a:pt x="1389" y="36"/>
                  </a:lnTo>
                  <a:lnTo>
                    <a:pt x="1353" y="72"/>
                  </a:lnTo>
                  <a:lnTo>
                    <a:pt x="1353" y="143"/>
                  </a:lnTo>
                  <a:lnTo>
                    <a:pt x="1353" y="1353"/>
                  </a:lnTo>
                  <a:lnTo>
                    <a:pt x="72" y="1353"/>
                  </a:lnTo>
                  <a:lnTo>
                    <a:pt x="36" y="1389"/>
                  </a:lnTo>
                  <a:lnTo>
                    <a:pt x="1" y="1424"/>
                  </a:lnTo>
                  <a:lnTo>
                    <a:pt x="1" y="1496"/>
                  </a:lnTo>
                  <a:lnTo>
                    <a:pt x="1" y="2741"/>
                  </a:lnTo>
                  <a:lnTo>
                    <a:pt x="1" y="2777"/>
                  </a:lnTo>
                  <a:lnTo>
                    <a:pt x="36" y="2848"/>
                  </a:lnTo>
                  <a:lnTo>
                    <a:pt x="72" y="2884"/>
                  </a:lnTo>
                  <a:lnTo>
                    <a:pt x="1353" y="2884"/>
                  </a:lnTo>
                  <a:lnTo>
                    <a:pt x="1353" y="4094"/>
                  </a:lnTo>
                  <a:lnTo>
                    <a:pt x="1353" y="4129"/>
                  </a:lnTo>
                  <a:lnTo>
                    <a:pt x="1389" y="4201"/>
                  </a:lnTo>
                  <a:lnTo>
                    <a:pt x="1425" y="4201"/>
                  </a:lnTo>
                  <a:lnTo>
                    <a:pt x="1496" y="4236"/>
                  </a:lnTo>
                  <a:lnTo>
                    <a:pt x="2741" y="4236"/>
                  </a:lnTo>
                  <a:lnTo>
                    <a:pt x="2777" y="4201"/>
                  </a:lnTo>
                  <a:lnTo>
                    <a:pt x="2848" y="4201"/>
                  </a:lnTo>
                  <a:lnTo>
                    <a:pt x="2884" y="4129"/>
                  </a:lnTo>
                  <a:lnTo>
                    <a:pt x="2884" y="4094"/>
                  </a:lnTo>
                  <a:lnTo>
                    <a:pt x="2884" y="2884"/>
                  </a:lnTo>
                  <a:lnTo>
                    <a:pt x="4130" y="2884"/>
                  </a:lnTo>
                  <a:lnTo>
                    <a:pt x="4201" y="2848"/>
                  </a:lnTo>
                  <a:lnTo>
                    <a:pt x="4201" y="2777"/>
                  </a:lnTo>
                  <a:lnTo>
                    <a:pt x="4236" y="2741"/>
                  </a:lnTo>
                  <a:lnTo>
                    <a:pt x="4236" y="1496"/>
                  </a:lnTo>
                  <a:lnTo>
                    <a:pt x="4201" y="1424"/>
                  </a:lnTo>
                  <a:lnTo>
                    <a:pt x="4201" y="1389"/>
                  </a:lnTo>
                  <a:lnTo>
                    <a:pt x="4130" y="1353"/>
                  </a:lnTo>
                  <a:lnTo>
                    <a:pt x="2884" y="1353"/>
                  </a:lnTo>
                  <a:lnTo>
                    <a:pt x="2884" y="143"/>
                  </a:lnTo>
                  <a:lnTo>
                    <a:pt x="2884" y="72"/>
                  </a:lnTo>
                  <a:lnTo>
                    <a:pt x="2848" y="36"/>
                  </a:lnTo>
                  <a:lnTo>
                    <a:pt x="2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7" name="Google Shape;337;p7"/>
          <p:cNvGrpSpPr/>
          <p:nvPr/>
        </p:nvGrpSpPr>
        <p:grpSpPr>
          <a:xfrm>
            <a:off x="-86226" y="-98553"/>
            <a:ext cx="9492832" cy="4608072"/>
            <a:chOff x="-106683" y="-98553"/>
            <a:chExt cx="9492832" cy="4608072"/>
          </a:xfrm>
        </p:grpSpPr>
        <p:grpSp>
          <p:nvGrpSpPr>
            <p:cNvPr id="338" name="Google Shape;338;p7"/>
            <p:cNvGrpSpPr/>
            <p:nvPr/>
          </p:nvGrpSpPr>
          <p:grpSpPr>
            <a:xfrm rot="5400000">
              <a:off x="-516278" y="311042"/>
              <a:ext cx="1416309" cy="597119"/>
              <a:chOff x="7367961" y="5155313"/>
              <a:chExt cx="937084" cy="395103"/>
            </a:xfrm>
          </p:grpSpPr>
          <p:sp>
            <p:nvSpPr>
              <p:cNvPr id="339" name="Google Shape;339;p7"/>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7"/>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7"/>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7"/>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7"/>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7"/>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7"/>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7"/>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7"/>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7"/>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7"/>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7"/>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7"/>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7"/>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7"/>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7"/>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7"/>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7"/>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7"/>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7"/>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7"/>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7"/>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7"/>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7"/>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7"/>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7"/>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7"/>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7"/>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7"/>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7"/>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7"/>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7"/>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1" name="Google Shape;371;p7"/>
            <p:cNvGrpSpPr/>
            <p:nvPr/>
          </p:nvGrpSpPr>
          <p:grpSpPr>
            <a:xfrm rot="5400000" flipH="1">
              <a:off x="8379436" y="3502805"/>
              <a:ext cx="1416309" cy="597119"/>
              <a:chOff x="7367961" y="5155313"/>
              <a:chExt cx="937084" cy="395103"/>
            </a:xfrm>
          </p:grpSpPr>
          <p:sp>
            <p:nvSpPr>
              <p:cNvPr id="372" name="Google Shape;372;p7"/>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7"/>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7"/>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7"/>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7"/>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7"/>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7"/>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7"/>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7"/>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7"/>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7"/>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7"/>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7"/>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7"/>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7"/>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7"/>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7"/>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7"/>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7"/>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7"/>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7"/>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7"/>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7"/>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7"/>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7"/>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7"/>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7"/>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7"/>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7"/>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7"/>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7"/>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7"/>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4" name="Shape 404"/>
        <p:cNvGrpSpPr/>
        <p:nvPr/>
      </p:nvGrpSpPr>
      <p:grpSpPr>
        <a:xfrm>
          <a:off x="0" y="0"/>
          <a:ext cx="0" cy="0"/>
          <a:chOff x="0" y="0"/>
          <a:chExt cx="0" cy="0"/>
        </a:xfrm>
      </p:grpSpPr>
      <p:grpSp>
        <p:nvGrpSpPr>
          <p:cNvPr id="405" name="Google Shape;405;p8"/>
          <p:cNvGrpSpPr/>
          <p:nvPr/>
        </p:nvGrpSpPr>
        <p:grpSpPr>
          <a:xfrm>
            <a:off x="-852497" y="-415855"/>
            <a:ext cx="10077681" cy="7127043"/>
            <a:chOff x="-852497" y="-415855"/>
            <a:chExt cx="10077681" cy="7127043"/>
          </a:xfrm>
        </p:grpSpPr>
        <p:sp>
          <p:nvSpPr>
            <p:cNvPr id="406" name="Google Shape;406;p8"/>
            <p:cNvSpPr/>
            <p:nvPr/>
          </p:nvSpPr>
          <p:spPr>
            <a:xfrm rot="10800000" flipH="1">
              <a:off x="5659060" y="-415855"/>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8"/>
            <p:cNvSpPr/>
            <p:nvPr/>
          </p:nvSpPr>
          <p:spPr>
            <a:xfrm rot="5400000">
              <a:off x="-1927415" y="4219982"/>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8" name="Google Shape;408;p8"/>
          <p:cNvSpPr txBox="1"/>
          <p:nvPr>
            <p:ph type="title"/>
          </p:nvPr>
        </p:nvSpPr>
        <p:spPr>
          <a:xfrm>
            <a:off x="713325" y="1573195"/>
            <a:ext cx="7717500" cy="1997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3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409" name="Google Shape;409;p8"/>
          <p:cNvGrpSpPr/>
          <p:nvPr/>
        </p:nvGrpSpPr>
        <p:grpSpPr>
          <a:xfrm>
            <a:off x="114297" y="114311"/>
            <a:ext cx="8948032" cy="4914901"/>
            <a:chOff x="114297" y="114311"/>
            <a:chExt cx="8948032" cy="4914901"/>
          </a:xfrm>
        </p:grpSpPr>
        <p:sp>
          <p:nvSpPr>
            <p:cNvPr id="410" name="Google Shape;410;p8"/>
            <p:cNvSpPr/>
            <p:nvPr/>
          </p:nvSpPr>
          <p:spPr>
            <a:xfrm>
              <a:off x="8852376" y="2693246"/>
              <a:ext cx="209954" cy="209954"/>
            </a:xfrm>
            <a:custGeom>
              <a:avLst/>
              <a:gdLst/>
              <a:ahLst/>
              <a:cxnLst/>
              <a:rect l="l" t="t" r="r" b="b"/>
              <a:pathLst>
                <a:path w="4237" h="4237" extrusionOk="0">
                  <a:moveTo>
                    <a:pt x="2599" y="285"/>
                  </a:moveTo>
                  <a:lnTo>
                    <a:pt x="2599" y="1496"/>
                  </a:lnTo>
                  <a:lnTo>
                    <a:pt x="2599" y="1531"/>
                  </a:lnTo>
                  <a:lnTo>
                    <a:pt x="2635" y="1602"/>
                  </a:lnTo>
                  <a:lnTo>
                    <a:pt x="2670" y="1602"/>
                  </a:lnTo>
                  <a:lnTo>
                    <a:pt x="2741" y="1638"/>
                  </a:lnTo>
                  <a:lnTo>
                    <a:pt x="3952" y="1638"/>
                  </a:lnTo>
                  <a:lnTo>
                    <a:pt x="3952" y="2599"/>
                  </a:lnTo>
                  <a:lnTo>
                    <a:pt x="2670" y="2599"/>
                  </a:lnTo>
                  <a:lnTo>
                    <a:pt x="2635" y="2635"/>
                  </a:lnTo>
                  <a:lnTo>
                    <a:pt x="2599" y="2670"/>
                  </a:lnTo>
                  <a:lnTo>
                    <a:pt x="2599" y="2741"/>
                  </a:lnTo>
                  <a:lnTo>
                    <a:pt x="2599" y="3952"/>
                  </a:lnTo>
                  <a:lnTo>
                    <a:pt x="1638" y="3952"/>
                  </a:lnTo>
                  <a:lnTo>
                    <a:pt x="1638" y="2741"/>
                  </a:lnTo>
                  <a:lnTo>
                    <a:pt x="1602" y="2670"/>
                  </a:lnTo>
                  <a:lnTo>
                    <a:pt x="1602" y="2635"/>
                  </a:lnTo>
                  <a:lnTo>
                    <a:pt x="1531" y="2599"/>
                  </a:lnTo>
                  <a:lnTo>
                    <a:pt x="285" y="2599"/>
                  </a:lnTo>
                  <a:lnTo>
                    <a:pt x="285" y="1638"/>
                  </a:lnTo>
                  <a:lnTo>
                    <a:pt x="1496" y="1638"/>
                  </a:lnTo>
                  <a:lnTo>
                    <a:pt x="1531" y="1602"/>
                  </a:lnTo>
                  <a:lnTo>
                    <a:pt x="1602" y="1602"/>
                  </a:lnTo>
                  <a:lnTo>
                    <a:pt x="1602" y="1531"/>
                  </a:lnTo>
                  <a:lnTo>
                    <a:pt x="1638" y="1496"/>
                  </a:lnTo>
                  <a:lnTo>
                    <a:pt x="1638" y="285"/>
                  </a:lnTo>
                  <a:close/>
                  <a:moveTo>
                    <a:pt x="1425" y="1"/>
                  </a:moveTo>
                  <a:lnTo>
                    <a:pt x="1389" y="36"/>
                  </a:lnTo>
                  <a:lnTo>
                    <a:pt x="1353" y="72"/>
                  </a:lnTo>
                  <a:lnTo>
                    <a:pt x="1353" y="143"/>
                  </a:lnTo>
                  <a:lnTo>
                    <a:pt x="1353" y="1353"/>
                  </a:lnTo>
                  <a:lnTo>
                    <a:pt x="72" y="1353"/>
                  </a:lnTo>
                  <a:lnTo>
                    <a:pt x="36" y="1389"/>
                  </a:lnTo>
                  <a:lnTo>
                    <a:pt x="1" y="1424"/>
                  </a:lnTo>
                  <a:lnTo>
                    <a:pt x="1" y="1496"/>
                  </a:lnTo>
                  <a:lnTo>
                    <a:pt x="1" y="2741"/>
                  </a:lnTo>
                  <a:lnTo>
                    <a:pt x="1" y="2777"/>
                  </a:lnTo>
                  <a:lnTo>
                    <a:pt x="36" y="2848"/>
                  </a:lnTo>
                  <a:lnTo>
                    <a:pt x="72" y="2884"/>
                  </a:lnTo>
                  <a:lnTo>
                    <a:pt x="1353" y="2884"/>
                  </a:lnTo>
                  <a:lnTo>
                    <a:pt x="1353" y="4094"/>
                  </a:lnTo>
                  <a:lnTo>
                    <a:pt x="1353" y="4129"/>
                  </a:lnTo>
                  <a:lnTo>
                    <a:pt x="1389" y="4201"/>
                  </a:lnTo>
                  <a:lnTo>
                    <a:pt x="1425" y="4201"/>
                  </a:lnTo>
                  <a:lnTo>
                    <a:pt x="1496" y="4236"/>
                  </a:lnTo>
                  <a:lnTo>
                    <a:pt x="2741" y="4236"/>
                  </a:lnTo>
                  <a:lnTo>
                    <a:pt x="2777" y="4201"/>
                  </a:lnTo>
                  <a:lnTo>
                    <a:pt x="2848" y="4201"/>
                  </a:lnTo>
                  <a:lnTo>
                    <a:pt x="2884" y="4129"/>
                  </a:lnTo>
                  <a:lnTo>
                    <a:pt x="2884" y="4094"/>
                  </a:lnTo>
                  <a:lnTo>
                    <a:pt x="2884" y="2884"/>
                  </a:lnTo>
                  <a:lnTo>
                    <a:pt x="4130" y="2884"/>
                  </a:lnTo>
                  <a:lnTo>
                    <a:pt x="4201" y="2848"/>
                  </a:lnTo>
                  <a:lnTo>
                    <a:pt x="4201" y="2777"/>
                  </a:lnTo>
                  <a:lnTo>
                    <a:pt x="4236" y="2741"/>
                  </a:lnTo>
                  <a:lnTo>
                    <a:pt x="4236" y="1496"/>
                  </a:lnTo>
                  <a:lnTo>
                    <a:pt x="4201" y="1424"/>
                  </a:lnTo>
                  <a:lnTo>
                    <a:pt x="4201" y="1389"/>
                  </a:lnTo>
                  <a:lnTo>
                    <a:pt x="4130" y="1353"/>
                  </a:lnTo>
                  <a:lnTo>
                    <a:pt x="2884" y="1353"/>
                  </a:lnTo>
                  <a:lnTo>
                    <a:pt x="2884" y="143"/>
                  </a:lnTo>
                  <a:lnTo>
                    <a:pt x="2884" y="72"/>
                  </a:lnTo>
                  <a:lnTo>
                    <a:pt x="2848" y="36"/>
                  </a:lnTo>
                  <a:lnTo>
                    <a:pt x="2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8"/>
            <p:cNvSpPr/>
            <p:nvPr/>
          </p:nvSpPr>
          <p:spPr>
            <a:xfrm flipH="1">
              <a:off x="2017908" y="4604006"/>
              <a:ext cx="467192" cy="294207"/>
            </a:xfrm>
            <a:custGeom>
              <a:avLst/>
              <a:gdLst/>
              <a:ahLst/>
              <a:cxnLst/>
              <a:rect l="l" t="t" r="r" b="b"/>
              <a:pathLst>
                <a:path w="6728" h="4237" extrusionOk="0">
                  <a:moveTo>
                    <a:pt x="3382" y="1"/>
                  </a:moveTo>
                  <a:lnTo>
                    <a:pt x="3310" y="37"/>
                  </a:lnTo>
                  <a:lnTo>
                    <a:pt x="3275" y="72"/>
                  </a:lnTo>
                  <a:lnTo>
                    <a:pt x="2492" y="2813"/>
                  </a:lnTo>
                  <a:lnTo>
                    <a:pt x="1780" y="1247"/>
                  </a:lnTo>
                  <a:lnTo>
                    <a:pt x="1744" y="1176"/>
                  </a:lnTo>
                  <a:lnTo>
                    <a:pt x="1637" y="1176"/>
                  </a:lnTo>
                  <a:lnTo>
                    <a:pt x="1602" y="1247"/>
                  </a:lnTo>
                  <a:lnTo>
                    <a:pt x="1210" y="2065"/>
                  </a:lnTo>
                  <a:lnTo>
                    <a:pt x="107" y="2065"/>
                  </a:lnTo>
                  <a:lnTo>
                    <a:pt x="36" y="2101"/>
                  </a:lnTo>
                  <a:lnTo>
                    <a:pt x="0" y="2172"/>
                  </a:lnTo>
                  <a:lnTo>
                    <a:pt x="36" y="2243"/>
                  </a:lnTo>
                  <a:lnTo>
                    <a:pt x="107" y="2279"/>
                  </a:lnTo>
                  <a:lnTo>
                    <a:pt x="1281" y="2279"/>
                  </a:lnTo>
                  <a:lnTo>
                    <a:pt x="1317" y="2243"/>
                  </a:lnTo>
                  <a:lnTo>
                    <a:pt x="1353" y="2208"/>
                  </a:lnTo>
                  <a:lnTo>
                    <a:pt x="1673" y="1531"/>
                  </a:lnTo>
                  <a:lnTo>
                    <a:pt x="2385" y="3204"/>
                  </a:lnTo>
                  <a:lnTo>
                    <a:pt x="2456" y="3240"/>
                  </a:lnTo>
                  <a:lnTo>
                    <a:pt x="2563" y="3240"/>
                  </a:lnTo>
                  <a:lnTo>
                    <a:pt x="2598" y="3169"/>
                  </a:lnTo>
                  <a:lnTo>
                    <a:pt x="3382" y="535"/>
                  </a:lnTo>
                  <a:lnTo>
                    <a:pt x="4378" y="4165"/>
                  </a:lnTo>
                  <a:lnTo>
                    <a:pt x="4414" y="4201"/>
                  </a:lnTo>
                  <a:lnTo>
                    <a:pt x="4449" y="4237"/>
                  </a:lnTo>
                  <a:lnTo>
                    <a:pt x="4485" y="4237"/>
                  </a:lnTo>
                  <a:lnTo>
                    <a:pt x="4521" y="4201"/>
                  </a:lnTo>
                  <a:lnTo>
                    <a:pt x="4556" y="4165"/>
                  </a:lnTo>
                  <a:lnTo>
                    <a:pt x="5054" y="2243"/>
                  </a:lnTo>
                  <a:lnTo>
                    <a:pt x="6621" y="2243"/>
                  </a:lnTo>
                  <a:lnTo>
                    <a:pt x="6692" y="2208"/>
                  </a:lnTo>
                  <a:lnTo>
                    <a:pt x="6727" y="2137"/>
                  </a:lnTo>
                  <a:lnTo>
                    <a:pt x="6692" y="2030"/>
                  </a:lnTo>
                  <a:lnTo>
                    <a:pt x="4912" y="2030"/>
                  </a:lnTo>
                  <a:lnTo>
                    <a:pt x="4876" y="2101"/>
                  </a:lnTo>
                  <a:lnTo>
                    <a:pt x="4449" y="3703"/>
                  </a:lnTo>
                  <a:lnTo>
                    <a:pt x="3488" y="72"/>
                  </a:lnTo>
                  <a:lnTo>
                    <a:pt x="3453" y="37"/>
                  </a:lnTo>
                  <a:lnTo>
                    <a:pt x="33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8"/>
            <p:cNvSpPr/>
            <p:nvPr/>
          </p:nvSpPr>
          <p:spPr>
            <a:xfrm>
              <a:off x="563788" y="1870336"/>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3" name="Google Shape;413;p8"/>
            <p:cNvGrpSpPr/>
            <p:nvPr/>
          </p:nvGrpSpPr>
          <p:grpSpPr>
            <a:xfrm>
              <a:off x="8562488" y="1801811"/>
              <a:ext cx="467200" cy="468075"/>
              <a:chOff x="4036413" y="3603425"/>
              <a:chExt cx="467200" cy="468075"/>
            </a:xfrm>
          </p:grpSpPr>
          <p:sp>
            <p:nvSpPr>
              <p:cNvPr id="414" name="Google Shape;414;p8"/>
              <p:cNvSpPr/>
              <p:nvPr/>
            </p:nvSpPr>
            <p:spPr>
              <a:xfrm>
                <a:off x="4036413" y="3603425"/>
                <a:ext cx="467200" cy="468075"/>
              </a:xfrm>
              <a:custGeom>
                <a:avLst/>
                <a:gdLst/>
                <a:ahLst/>
                <a:cxnLst/>
                <a:rect l="l" t="t" r="r" b="b"/>
                <a:pathLst>
                  <a:path w="18688" h="18723" extrusionOk="0">
                    <a:moveTo>
                      <a:pt x="4094" y="0"/>
                    </a:moveTo>
                    <a:lnTo>
                      <a:pt x="3667" y="36"/>
                    </a:lnTo>
                    <a:lnTo>
                      <a:pt x="3275" y="107"/>
                    </a:lnTo>
                    <a:lnTo>
                      <a:pt x="2884" y="178"/>
                    </a:lnTo>
                    <a:lnTo>
                      <a:pt x="2492" y="321"/>
                    </a:lnTo>
                    <a:lnTo>
                      <a:pt x="2136" y="499"/>
                    </a:lnTo>
                    <a:lnTo>
                      <a:pt x="1816" y="712"/>
                    </a:lnTo>
                    <a:lnTo>
                      <a:pt x="1495" y="961"/>
                    </a:lnTo>
                    <a:lnTo>
                      <a:pt x="1211" y="1211"/>
                    </a:lnTo>
                    <a:lnTo>
                      <a:pt x="926" y="1495"/>
                    </a:lnTo>
                    <a:lnTo>
                      <a:pt x="712" y="1816"/>
                    </a:lnTo>
                    <a:lnTo>
                      <a:pt x="499" y="2172"/>
                    </a:lnTo>
                    <a:lnTo>
                      <a:pt x="321" y="2528"/>
                    </a:lnTo>
                    <a:lnTo>
                      <a:pt x="178" y="2884"/>
                    </a:lnTo>
                    <a:lnTo>
                      <a:pt x="72" y="3275"/>
                    </a:lnTo>
                    <a:lnTo>
                      <a:pt x="36" y="3702"/>
                    </a:lnTo>
                    <a:lnTo>
                      <a:pt x="0" y="4094"/>
                    </a:lnTo>
                    <a:lnTo>
                      <a:pt x="0" y="14630"/>
                    </a:lnTo>
                    <a:lnTo>
                      <a:pt x="36" y="15057"/>
                    </a:lnTo>
                    <a:lnTo>
                      <a:pt x="72" y="15448"/>
                    </a:lnTo>
                    <a:lnTo>
                      <a:pt x="178" y="15840"/>
                    </a:lnTo>
                    <a:lnTo>
                      <a:pt x="321" y="16231"/>
                    </a:lnTo>
                    <a:lnTo>
                      <a:pt x="499" y="16587"/>
                    </a:lnTo>
                    <a:lnTo>
                      <a:pt x="712" y="16908"/>
                    </a:lnTo>
                    <a:lnTo>
                      <a:pt x="926" y="17228"/>
                    </a:lnTo>
                    <a:lnTo>
                      <a:pt x="1211" y="17513"/>
                    </a:lnTo>
                    <a:lnTo>
                      <a:pt x="1495" y="17798"/>
                    </a:lnTo>
                    <a:lnTo>
                      <a:pt x="1816" y="18011"/>
                    </a:lnTo>
                    <a:lnTo>
                      <a:pt x="2136" y="18225"/>
                    </a:lnTo>
                    <a:lnTo>
                      <a:pt x="2492" y="18403"/>
                    </a:lnTo>
                    <a:lnTo>
                      <a:pt x="2884" y="18545"/>
                    </a:lnTo>
                    <a:lnTo>
                      <a:pt x="3275" y="18616"/>
                    </a:lnTo>
                    <a:lnTo>
                      <a:pt x="3667" y="18687"/>
                    </a:lnTo>
                    <a:lnTo>
                      <a:pt x="4094" y="18723"/>
                    </a:lnTo>
                    <a:lnTo>
                      <a:pt x="14594" y="18723"/>
                    </a:lnTo>
                    <a:lnTo>
                      <a:pt x="15021" y="18687"/>
                    </a:lnTo>
                    <a:lnTo>
                      <a:pt x="15448" y="18616"/>
                    </a:lnTo>
                    <a:lnTo>
                      <a:pt x="15840" y="18545"/>
                    </a:lnTo>
                    <a:lnTo>
                      <a:pt x="16196" y="18403"/>
                    </a:lnTo>
                    <a:lnTo>
                      <a:pt x="16552" y="18225"/>
                    </a:lnTo>
                    <a:lnTo>
                      <a:pt x="16908" y="18011"/>
                    </a:lnTo>
                    <a:lnTo>
                      <a:pt x="17228" y="17798"/>
                    </a:lnTo>
                    <a:lnTo>
                      <a:pt x="17513" y="17513"/>
                    </a:lnTo>
                    <a:lnTo>
                      <a:pt x="17762" y="17228"/>
                    </a:lnTo>
                    <a:lnTo>
                      <a:pt x="18011" y="16908"/>
                    </a:lnTo>
                    <a:lnTo>
                      <a:pt x="18225" y="16587"/>
                    </a:lnTo>
                    <a:lnTo>
                      <a:pt x="18367" y="16231"/>
                    </a:lnTo>
                    <a:lnTo>
                      <a:pt x="18509" y="15840"/>
                    </a:lnTo>
                    <a:lnTo>
                      <a:pt x="18616" y="15448"/>
                    </a:lnTo>
                    <a:lnTo>
                      <a:pt x="18687" y="15057"/>
                    </a:lnTo>
                    <a:lnTo>
                      <a:pt x="18687" y="14630"/>
                    </a:lnTo>
                    <a:lnTo>
                      <a:pt x="18687" y="4094"/>
                    </a:lnTo>
                    <a:lnTo>
                      <a:pt x="18687" y="3702"/>
                    </a:lnTo>
                    <a:lnTo>
                      <a:pt x="18616" y="3275"/>
                    </a:lnTo>
                    <a:lnTo>
                      <a:pt x="18509" y="2884"/>
                    </a:lnTo>
                    <a:lnTo>
                      <a:pt x="18367" y="2528"/>
                    </a:lnTo>
                    <a:lnTo>
                      <a:pt x="18225" y="2172"/>
                    </a:lnTo>
                    <a:lnTo>
                      <a:pt x="18011" y="1816"/>
                    </a:lnTo>
                    <a:lnTo>
                      <a:pt x="17762" y="1495"/>
                    </a:lnTo>
                    <a:lnTo>
                      <a:pt x="17513" y="1211"/>
                    </a:lnTo>
                    <a:lnTo>
                      <a:pt x="17228" y="961"/>
                    </a:lnTo>
                    <a:lnTo>
                      <a:pt x="16908" y="712"/>
                    </a:lnTo>
                    <a:lnTo>
                      <a:pt x="16552" y="499"/>
                    </a:lnTo>
                    <a:lnTo>
                      <a:pt x="16196" y="321"/>
                    </a:lnTo>
                    <a:lnTo>
                      <a:pt x="15840" y="178"/>
                    </a:lnTo>
                    <a:lnTo>
                      <a:pt x="15448" y="107"/>
                    </a:lnTo>
                    <a:lnTo>
                      <a:pt x="15021" y="36"/>
                    </a:lnTo>
                    <a:lnTo>
                      <a:pt x="145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8"/>
              <p:cNvSpPr/>
              <p:nvPr/>
            </p:nvSpPr>
            <p:spPr>
              <a:xfrm>
                <a:off x="4126288" y="3728900"/>
                <a:ext cx="288325" cy="249175"/>
              </a:xfrm>
              <a:custGeom>
                <a:avLst/>
                <a:gdLst/>
                <a:ahLst/>
                <a:cxnLst/>
                <a:rect l="l" t="t" r="r" b="b"/>
                <a:pathLst>
                  <a:path w="11533" h="9967" extrusionOk="0">
                    <a:moveTo>
                      <a:pt x="2812" y="0"/>
                    </a:moveTo>
                    <a:lnTo>
                      <a:pt x="2421" y="36"/>
                    </a:lnTo>
                    <a:lnTo>
                      <a:pt x="2029" y="143"/>
                    </a:lnTo>
                    <a:lnTo>
                      <a:pt x="1638" y="321"/>
                    </a:lnTo>
                    <a:lnTo>
                      <a:pt x="1317" y="499"/>
                    </a:lnTo>
                    <a:lnTo>
                      <a:pt x="1033" y="748"/>
                    </a:lnTo>
                    <a:lnTo>
                      <a:pt x="748" y="1032"/>
                    </a:lnTo>
                    <a:lnTo>
                      <a:pt x="534" y="1353"/>
                    </a:lnTo>
                    <a:lnTo>
                      <a:pt x="321" y="1709"/>
                    </a:lnTo>
                    <a:lnTo>
                      <a:pt x="178" y="2100"/>
                    </a:lnTo>
                    <a:lnTo>
                      <a:pt x="72" y="2492"/>
                    </a:lnTo>
                    <a:lnTo>
                      <a:pt x="0" y="2919"/>
                    </a:lnTo>
                    <a:lnTo>
                      <a:pt x="0" y="3382"/>
                    </a:lnTo>
                    <a:lnTo>
                      <a:pt x="0" y="3844"/>
                    </a:lnTo>
                    <a:lnTo>
                      <a:pt x="107" y="4343"/>
                    </a:lnTo>
                    <a:lnTo>
                      <a:pt x="214" y="4841"/>
                    </a:lnTo>
                    <a:lnTo>
                      <a:pt x="428" y="5339"/>
                    </a:lnTo>
                    <a:lnTo>
                      <a:pt x="677" y="5838"/>
                    </a:lnTo>
                    <a:lnTo>
                      <a:pt x="962" y="6336"/>
                    </a:lnTo>
                    <a:lnTo>
                      <a:pt x="1317" y="6834"/>
                    </a:lnTo>
                    <a:lnTo>
                      <a:pt x="1745" y="7333"/>
                    </a:lnTo>
                    <a:lnTo>
                      <a:pt x="2243" y="7831"/>
                    </a:lnTo>
                    <a:lnTo>
                      <a:pt x="2812" y="8294"/>
                    </a:lnTo>
                    <a:lnTo>
                      <a:pt x="3453" y="8721"/>
                    </a:lnTo>
                    <a:lnTo>
                      <a:pt x="4129" y="9183"/>
                    </a:lnTo>
                    <a:lnTo>
                      <a:pt x="4912" y="9575"/>
                    </a:lnTo>
                    <a:lnTo>
                      <a:pt x="5767" y="9967"/>
                    </a:lnTo>
                    <a:lnTo>
                      <a:pt x="6621" y="9575"/>
                    </a:lnTo>
                    <a:lnTo>
                      <a:pt x="7368" y="9183"/>
                    </a:lnTo>
                    <a:lnTo>
                      <a:pt x="8080" y="8721"/>
                    </a:lnTo>
                    <a:lnTo>
                      <a:pt x="8721" y="8294"/>
                    </a:lnTo>
                    <a:lnTo>
                      <a:pt x="9255" y="7831"/>
                    </a:lnTo>
                    <a:lnTo>
                      <a:pt x="9753" y="7333"/>
                    </a:lnTo>
                    <a:lnTo>
                      <a:pt x="10180" y="6834"/>
                    </a:lnTo>
                    <a:lnTo>
                      <a:pt x="10536" y="6336"/>
                    </a:lnTo>
                    <a:lnTo>
                      <a:pt x="10857" y="5838"/>
                    </a:lnTo>
                    <a:lnTo>
                      <a:pt x="11106" y="5339"/>
                    </a:lnTo>
                    <a:lnTo>
                      <a:pt x="11284" y="4841"/>
                    </a:lnTo>
                    <a:lnTo>
                      <a:pt x="11426" y="4343"/>
                    </a:lnTo>
                    <a:lnTo>
                      <a:pt x="11497" y="3844"/>
                    </a:lnTo>
                    <a:lnTo>
                      <a:pt x="11533" y="3382"/>
                    </a:lnTo>
                    <a:lnTo>
                      <a:pt x="11497" y="2919"/>
                    </a:lnTo>
                    <a:lnTo>
                      <a:pt x="11462" y="2492"/>
                    </a:lnTo>
                    <a:lnTo>
                      <a:pt x="11319" y="2100"/>
                    </a:lnTo>
                    <a:lnTo>
                      <a:pt x="11177" y="1709"/>
                    </a:lnTo>
                    <a:lnTo>
                      <a:pt x="10999" y="1353"/>
                    </a:lnTo>
                    <a:lnTo>
                      <a:pt x="10750" y="1032"/>
                    </a:lnTo>
                    <a:lnTo>
                      <a:pt x="10501" y="748"/>
                    </a:lnTo>
                    <a:lnTo>
                      <a:pt x="10180" y="499"/>
                    </a:lnTo>
                    <a:lnTo>
                      <a:pt x="9860" y="321"/>
                    </a:lnTo>
                    <a:lnTo>
                      <a:pt x="9504" y="143"/>
                    </a:lnTo>
                    <a:lnTo>
                      <a:pt x="9113" y="36"/>
                    </a:lnTo>
                    <a:lnTo>
                      <a:pt x="8685" y="0"/>
                    </a:lnTo>
                    <a:lnTo>
                      <a:pt x="8258" y="36"/>
                    </a:lnTo>
                    <a:lnTo>
                      <a:pt x="7796" y="107"/>
                    </a:lnTo>
                    <a:lnTo>
                      <a:pt x="7297" y="214"/>
                    </a:lnTo>
                    <a:lnTo>
                      <a:pt x="6799" y="427"/>
                    </a:lnTo>
                    <a:lnTo>
                      <a:pt x="6301" y="712"/>
                    </a:lnTo>
                    <a:lnTo>
                      <a:pt x="5767" y="1068"/>
                    </a:lnTo>
                    <a:lnTo>
                      <a:pt x="5233" y="712"/>
                    </a:lnTo>
                    <a:lnTo>
                      <a:pt x="4699" y="427"/>
                    </a:lnTo>
                    <a:lnTo>
                      <a:pt x="4201" y="214"/>
                    </a:lnTo>
                    <a:lnTo>
                      <a:pt x="3738" y="107"/>
                    </a:lnTo>
                    <a:lnTo>
                      <a:pt x="3275" y="36"/>
                    </a:lnTo>
                    <a:lnTo>
                      <a:pt x="28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6" name="Google Shape;416;p8"/>
            <p:cNvGrpSpPr/>
            <p:nvPr/>
          </p:nvGrpSpPr>
          <p:grpSpPr>
            <a:xfrm flipH="1">
              <a:off x="1259025" y="4673263"/>
              <a:ext cx="355949" cy="355949"/>
              <a:chOff x="616127" y="3955825"/>
              <a:chExt cx="256300" cy="256300"/>
            </a:xfrm>
          </p:grpSpPr>
          <p:sp>
            <p:nvSpPr>
              <p:cNvPr id="417" name="Google Shape;417;p8"/>
              <p:cNvSpPr/>
              <p:nvPr/>
            </p:nvSpPr>
            <p:spPr>
              <a:xfrm>
                <a:off x="616127" y="3955825"/>
                <a:ext cx="256300" cy="256300"/>
              </a:xfrm>
              <a:custGeom>
                <a:avLst/>
                <a:gdLst/>
                <a:ahLst/>
                <a:cxnLst/>
                <a:rect l="l" t="t" r="r" b="b"/>
                <a:pathLst>
                  <a:path w="10252" h="10252" extrusionOk="0">
                    <a:moveTo>
                      <a:pt x="1994" y="0"/>
                    </a:moveTo>
                    <a:lnTo>
                      <a:pt x="1780" y="36"/>
                    </a:lnTo>
                    <a:lnTo>
                      <a:pt x="1567" y="71"/>
                    </a:lnTo>
                    <a:lnTo>
                      <a:pt x="1353" y="178"/>
                    </a:lnTo>
                    <a:lnTo>
                      <a:pt x="997" y="356"/>
                    </a:lnTo>
                    <a:lnTo>
                      <a:pt x="641" y="641"/>
                    </a:lnTo>
                    <a:lnTo>
                      <a:pt x="392" y="961"/>
                    </a:lnTo>
                    <a:lnTo>
                      <a:pt x="178" y="1353"/>
                    </a:lnTo>
                    <a:lnTo>
                      <a:pt x="107" y="1566"/>
                    </a:lnTo>
                    <a:lnTo>
                      <a:pt x="36" y="1780"/>
                    </a:lnTo>
                    <a:lnTo>
                      <a:pt x="0" y="1993"/>
                    </a:lnTo>
                    <a:lnTo>
                      <a:pt x="0" y="2243"/>
                    </a:lnTo>
                    <a:lnTo>
                      <a:pt x="0" y="8009"/>
                    </a:lnTo>
                    <a:lnTo>
                      <a:pt x="0" y="8222"/>
                    </a:lnTo>
                    <a:lnTo>
                      <a:pt x="36" y="8436"/>
                    </a:lnTo>
                    <a:lnTo>
                      <a:pt x="107" y="8685"/>
                    </a:lnTo>
                    <a:lnTo>
                      <a:pt x="178" y="8863"/>
                    </a:lnTo>
                    <a:lnTo>
                      <a:pt x="392" y="9255"/>
                    </a:lnTo>
                    <a:lnTo>
                      <a:pt x="641" y="9575"/>
                    </a:lnTo>
                    <a:lnTo>
                      <a:pt x="997" y="9860"/>
                    </a:lnTo>
                    <a:lnTo>
                      <a:pt x="1353" y="10073"/>
                    </a:lnTo>
                    <a:lnTo>
                      <a:pt x="1567" y="10144"/>
                    </a:lnTo>
                    <a:lnTo>
                      <a:pt x="1780" y="10216"/>
                    </a:lnTo>
                    <a:lnTo>
                      <a:pt x="1994" y="10251"/>
                    </a:lnTo>
                    <a:lnTo>
                      <a:pt x="8223" y="10251"/>
                    </a:lnTo>
                    <a:lnTo>
                      <a:pt x="8472" y="10216"/>
                    </a:lnTo>
                    <a:lnTo>
                      <a:pt x="8685" y="10144"/>
                    </a:lnTo>
                    <a:lnTo>
                      <a:pt x="8863" y="10073"/>
                    </a:lnTo>
                    <a:lnTo>
                      <a:pt x="9255" y="9860"/>
                    </a:lnTo>
                    <a:lnTo>
                      <a:pt x="9611" y="9575"/>
                    </a:lnTo>
                    <a:lnTo>
                      <a:pt x="9860" y="9255"/>
                    </a:lnTo>
                    <a:lnTo>
                      <a:pt x="10074" y="8863"/>
                    </a:lnTo>
                    <a:lnTo>
                      <a:pt x="10145" y="8685"/>
                    </a:lnTo>
                    <a:lnTo>
                      <a:pt x="10216" y="8436"/>
                    </a:lnTo>
                    <a:lnTo>
                      <a:pt x="10252" y="8222"/>
                    </a:lnTo>
                    <a:lnTo>
                      <a:pt x="10252" y="8009"/>
                    </a:lnTo>
                    <a:lnTo>
                      <a:pt x="10252" y="2243"/>
                    </a:lnTo>
                    <a:lnTo>
                      <a:pt x="10252" y="1993"/>
                    </a:lnTo>
                    <a:lnTo>
                      <a:pt x="10216" y="1780"/>
                    </a:lnTo>
                    <a:lnTo>
                      <a:pt x="10145" y="1566"/>
                    </a:lnTo>
                    <a:lnTo>
                      <a:pt x="10074" y="1353"/>
                    </a:lnTo>
                    <a:lnTo>
                      <a:pt x="9860" y="961"/>
                    </a:lnTo>
                    <a:lnTo>
                      <a:pt x="9611" y="641"/>
                    </a:lnTo>
                    <a:lnTo>
                      <a:pt x="9255" y="356"/>
                    </a:lnTo>
                    <a:lnTo>
                      <a:pt x="8863" y="178"/>
                    </a:lnTo>
                    <a:lnTo>
                      <a:pt x="8685" y="71"/>
                    </a:lnTo>
                    <a:lnTo>
                      <a:pt x="8472" y="36"/>
                    </a:lnTo>
                    <a:lnTo>
                      <a:pt x="82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8"/>
              <p:cNvSpPr/>
              <p:nvPr/>
            </p:nvSpPr>
            <p:spPr>
              <a:xfrm>
                <a:off x="681077" y="4020775"/>
                <a:ext cx="125500" cy="125500"/>
              </a:xfrm>
              <a:custGeom>
                <a:avLst/>
                <a:gdLst/>
                <a:ahLst/>
                <a:cxnLst/>
                <a:rect l="l" t="t" r="r" b="b"/>
                <a:pathLst>
                  <a:path w="5020" h="5020" extrusionOk="0">
                    <a:moveTo>
                      <a:pt x="1709" y="0"/>
                    </a:moveTo>
                    <a:lnTo>
                      <a:pt x="1709" y="1709"/>
                    </a:lnTo>
                    <a:lnTo>
                      <a:pt x="1" y="1709"/>
                    </a:lnTo>
                    <a:lnTo>
                      <a:pt x="1" y="3311"/>
                    </a:lnTo>
                    <a:lnTo>
                      <a:pt x="1709" y="3311"/>
                    </a:lnTo>
                    <a:lnTo>
                      <a:pt x="1709" y="5019"/>
                    </a:lnTo>
                    <a:lnTo>
                      <a:pt x="3311" y="5019"/>
                    </a:lnTo>
                    <a:lnTo>
                      <a:pt x="3311" y="3311"/>
                    </a:lnTo>
                    <a:lnTo>
                      <a:pt x="5020" y="3311"/>
                    </a:lnTo>
                    <a:lnTo>
                      <a:pt x="5020" y="1709"/>
                    </a:lnTo>
                    <a:lnTo>
                      <a:pt x="3311" y="1709"/>
                    </a:lnTo>
                    <a:lnTo>
                      <a:pt x="33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9" name="Google Shape;419;p8"/>
            <p:cNvGrpSpPr/>
            <p:nvPr/>
          </p:nvGrpSpPr>
          <p:grpSpPr>
            <a:xfrm>
              <a:off x="114297" y="2393756"/>
              <a:ext cx="355989" cy="355989"/>
              <a:chOff x="296746" y="611364"/>
              <a:chExt cx="416411" cy="416411"/>
            </a:xfrm>
          </p:grpSpPr>
          <p:sp>
            <p:nvSpPr>
              <p:cNvPr id="420" name="Google Shape;420;p8"/>
              <p:cNvSpPr/>
              <p:nvPr/>
            </p:nvSpPr>
            <p:spPr>
              <a:xfrm>
                <a:off x="296746" y="611364"/>
                <a:ext cx="416411" cy="416411"/>
              </a:xfrm>
              <a:custGeom>
                <a:avLst/>
                <a:gdLst/>
                <a:ahLst/>
                <a:cxnLst/>
                <a:rect l="l" t="t" r="r" b="b"/>
                <a:pathLst>
                  <a:path w="10252" h="10252" extrusionOk="0">
                    <a:moveTo>
                      <a:pt x="2030" y="0"/>
                    </a:moveTo>
                    <a:lnTo>
                      <a:pt x="1781" y="36"/>
                    </a:lnTo>
                    <a:lnTo>
                      <a:pt x="1567" y="71"/>
                    </a:lnTo>
                    <a:lnTo>
                      <a:pt x="1389" y="178"/>
                    </a:lnTo>
                    <a:lnTo>
                      <a:pt x="998" y="356"/>
                    </a:lnTo>
                    <a:lnTo>
                      <a:pt x="677" y="641"/>
                    </a:lnTo>
                    <a:lnTo>
                      <a:pt x="392" y="961"/>
                    </a:lnTo>
                    <a:lnTo>
                      <a:pt x="179" y="1353"/>
                    </a:lnTo>
                    <a:lnTo>
                      <a:pt x="108" y="1566"/>
                    </a:lnTo>
                    <a:lnTo>
                      <a:pt x="36" y="1780"/>
                    </a:lnTo>
                    <a:lnTo>
                      <a:pt x="1" y="1993"/>
                    </a:lnTo>
                    <a:lnTo>
                      <a:pt x="1" y="2243"/>
                    </a:lnTo>
                    <a:lnTo>
                      <a:pt x="1" y="8009"/>
                    </a:lnTo>
                    <a:lnTo>
                      <a:pt x="1" y="8222"/>
                    </a:lnTo>
                    <a:lnTo>
                      <a:pt x="36" y="8436"/>
                    </a:lnTo>
                    <a:lnTo>
                      <a:pt x="108" y="8650"/>
                    </a:lnTo>
                    <a:lnTo>
                      <a:pt x="179" y="8863"/>
                    </a:lnTo>
                    <a:lnTo>
                      <a:pt x="392" y="9255"/>
                    </a:lnTo>
                    <a:lnTo>
                      <a:pt x="677" y="9575"/>
                    </a:lnTo>
                    <a:lnTo>
                      <a:pt x="998" y="9860"/>
                    </a:lnTo>
                    <a:lnTo>
                      <a:pt x="1389" y="10073"/>
                    </a:lnTo>
                    <a:lnTo>
                      <a:pt x="1567" y="10144"/>
                    </a:lnTo>
                    <a:lnTo>
                      <a:pt x="1781" y="10216"/>
                    </a:lnTo>
                    <a:lnTo>
                      <a:pt x="2030" y="10216"/>
                    </a:lnTo>
                    <a:lnTo>
                      <a:pt x="2243" y="10251"/>
                    </a:lnTo>
                    <a:lnTo>
                      <a:pt x="8010" y="10251"/>
                    </a:lnTo>
                    <a:lnTo>
                      <a:pt x="8259" y="10216"/>
                    </a:lnTo>
                    <a:lnTo>
                      <a:pt x="8472" y="10216"/>
                    </a:lnTo>
                    <a:lnTo>
                      <a:pt x="8686" y="10144"/>
                    </a:lnTo>
                    <a:lnTo>
                      <a:pt x="8899" y="10073"/>
                    </a:lnTo>
                    <a:lnTo>
                      <a:pt x="9255" y="9860"/>
                    </a:lnTo>
                    <a:lnTo>
                      <a:pt x="9611" y="9575"/>
                    </a:lnTo>
                    <a:lnTo>
                      <a:pt x="9896" y="9255"/>
                    </a:lnTo>
                    <a:lnTo>
                      <a:pt x="10074" y="8863"/>
                    </a:lnTo>
                    <a:lnTo>
                      <a:pt x="10145" y="8650"/>
                    </a:lnTo>
                    <a:lnTo>
                      <a:pt x="10216" y="8436"/>
                    </a:lnTo>
                    <a:lnTo>
                      <a:pt x="10252" y="8222"/>
                    </a:lnTo>
                    <a:lnTo>
                      <a:pt x="10252" y="8009"/>
                    </a:lnTo>
                    <a:lnTo>
                      <a:pt x="10252" y="2243"/>
                    </a:lnTo>
                    <a:lnTo>
                      <a:pt x="10252" y="1993"/>
                    </a:lnTo>
                    <a:lnTo>
                      <a:pt x="10216" y="1780"/>
                    </a:lnTo>
                    <a:lnTo>
                      <a:pt x="10145" y="1566"/>
                    </a:lnTo>
                    <a:lnTo>
                      <a:pt x="10074" y="1353"/>
                    </a:lnTo>
                    <a:lnTo>
                      <a:pt x="9896" y="961"/>
                    </a:lnTo>
                    <a:lnTo>
                      <a:pt x="9611" y="641"/>
                    </a:lnTo>
                    <a:lnTo>
                      <a:pt x="9255" y="356"/>
                    </a:lnTo>
                    <a:lnTo>
                      <a:pt x="8899" y="178"/>
                    </a:lnTo>
                    <a:lnTo>
                      <a:pt x="8686" y="71"/>
                    </a:lnTo>
                    <a:lnTo>
                      <a:pt x="8472" y="36"/>
                    </a:lnTo>
                    <a:lnTo>
                      <a:pt x="82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8"/>
              <p:cNvSpPr/>
              <p:nvPr/>
            </p:nvSpPr>
            <p:spPr>
              <a:xfrm>
                <a:off x="296746" y="653280"/>
                <a:ext cx="416411" cy="338344"/>
              </a:xfrm>
              <a:custGeom>
                <a:avLst/>
                <a:gdLst/>
                <a:ahLst/>
                <a:cxnLst/>
                <a:rect l="l" t="t" r="r" b="b"/>
                <a:pathLst>
                  <a:path w="10252" h="8330" extrusionOk="0">
                    <a:moveTo>
                      <a:pt x="5803" y="0"/>
                    </a:moveTo>
                    <a:lnTo>
                      <a:pt x="4308" y="5695"/>
                    </a:lnTo>
                    <a:lnTo>
                      <a:pt x="3133" y="1887"/>
                    </a:lnTo>
                    <a:lnTo>
                      <a:pt x="2101" y="4236"/>
                    </a:lnTo>
                    <a:lnTo>
                      <a:pt x="1" y="4236"/>
                    </a:lnTo>
                    <a:lnTo>
                      <a:pt x="1" y="4877"/>
                    </a:lnTo>
                    <a:lnTo>
                      <a:pt x="2528" y="4877"/>
                    </a:lnTo>
                    <a:lnTo>
                      <a:pt x="3026" y="3738"/>
                    </a:lnTo>
                    <a:lnTo>
                      <a:pt x="4379" y="8045"/>
                    </a:lnTo>
                    <a:lnTo>
                      <a:pt x="5767" y="2741"/>
                    </a:lnTo>
                    <a:lnTo>
                      <a:pt x="7120" y="8329"/>
                    </a:lnTo>
                    <a:lnTo>
                      <a:pt x="8294" y="4414"/>
                    </a:lnTo>
                    <a:lnTo>
                      <a:pt x="10252" y="4414"/>
                    </a:lnTo>
                    <a:lnTo>
                      <a:pt x="10252" y="3738"/>
                    </a:lnTo>
                    <a:lnTo>
                      <a:pt x="7832" y="3738"/>
                    </a:lnTo>
                    <a:lnTo>
                      <a:pt x="7191" y="5838"/>
                    </a:lnTo>
                    <a:lnTo>
                      <a:pt x="5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2" name="Google Shape;422;p8"/>
            <p:cNvGrpSpPr/>
            <p:nvPr/>
          </p:nvGrpSpPr>
          <p:grpSpPr>
            <a:xfrm>
              <a:off x="4974937" y="184423"/>
              <a:ext cx="355973" cy="355079"/>
              <a:chOff x="3185850" y="4486173"/>
              <a:chExt cx="565216" cy="563886"/>
            </a:xfrm>
          </p:grpSpPr>
          <p:sp>
            <p:nvSpPr>
              <p:cNvPr id="423" name="Google Shape;423;p8"/>
              <p:cNvSpPr/>
              <p:nvPr/>
            </p:nvSpPr>
            <p:spPr>
              <a:xfrm>
                <a:off x="3185850" y="4486173"/>
                <a:ext cx="565216" cy="563886"/>
              </a:xfrm>
              <a:custGeom>
                <a:avLst/>
                <a:gdLst/>
                <a:ahLst/>
                <a:cxnLst/>
                <a:rect l="l" t="t" r="r" b="b"/>
                <a:pathLst>
                  <a:path w="14879" h="14844" extrusionOk="0">
                    <a:moveTo>
                      <a:pt x="2919" y="0"/>
                    </a:moveTo>
                    <a:lnTo>
                      <a:pt x="2599" y="72"/>
                    </a:lnTo>
                    <a:lnTo>
                      <a:pt x="2314" y="143"/>
                    </a:lnTo>
                    <a:lnTo>
                      <a:pt x="1994" y="250"/>
                    </a:lnTo>
                    <a:lnTo>
                      <a:pt x="1709" y="392"/>
                    </a:lnTo>
                    <a:lnTo>
                      <a:pt x="1460" y="570"/>
                    </a:lnTo>
                    <a:lnTo>
                      <a:pt x="1211" y="748"/>
                    </a:lnTo>
                    <a:lnTo>
                      <a:pt x="961" y="961"/>
                    </a:lnTo>
                    <a:lnTo>
                      <a:pt x="748" y="1175"/>
                    </a:lnTo>
                    <a:lnTo>
                      <a:pt x="570" y="1424"/>
                    </a:lnTo>
                    <a:lnTo>
                      <a:pt x="392" y="1709"/>
                    </a:lnTo>
                    <a:lnTo>
                      <a:pt x="285" y="1994"/>
                    </a:lnTo>
                    <a:lnTo>
                      <a:pt x="178" y="2278"/>
                    </a:lnTo>
                    <a:lnTo>
                      <a:pt x="72" y="2599"/>
                    </a:lnTo>
                    <a:lnTo>
                      <a:pt x="36" y="2919"/>
                    </a:lnTo>
                    <a:lnTo>
                      <a:pt x="0" y="3239"/>
                    </a:lnTo>
                    <a:lnTo>
                      <a:pt x="0" y="11604"/>
                    </a:lnTo>
                    <a:lnTo>
                      <a:pt x="36" y="11924"/>
                    </a:lnTo>
                    <a:lnTo>
                      <a:pt x="72" y="12245"/>
                    </a:lnTo>
                    <a:lnTo>
                      <a:pt x="178" y="12565"/>
                    </a:lnTo>
                    <a:lnTo>
                      <a:pt x="285" y="12885"/>
                    </a:lnTo>
                    <a:lnTo>
                      <a:pt x="392" y="13170"/>
                    </a:lnTo>
                    <a:lnTo>
                      <a:pt x="570" y="13419"/>
                    </a:lnTo>
                    <a:lnTo>
                      <a:pt x="748" y="13669"/>
                    </a:lnTo>
                    <a:lnTo>
                      <a:pt x="961" y="13918"/>
                    </a:lnTo>
                    <a:lnTo>
                      <a:pt x="1211" y="14131"/>
                    </a:lnTo>
                    <a:lnTo>
                      <a:pt x="1460" y="14309"/>
                    </a:lnTo>
                    <a:lnTo>
                      <a:pt x="1709" y="14452"/>
                    </a:lnTo>
                    <a:lnTo>
                      <a:pt x="1994" y="14594"/>
                    </a:lnTo>
                    <a:lnTo>
                      <a:pt x="2314" y="14701"/>
                    </a:lnTo>
                    <a:lnTo>
                      <a:pt x="2599" y="14808"/>
                    </a:lnTo>
                    <a:lnTo>
                      <a:pt x="2919" y="14843"/>
                    </a:lnTo>
                    <a:lnTo>
                      <a:pt x="11960" y="14843"/>
                    </a:lnTo>
                    <a:lnTo>
                      <a:pt x="12280" y="14808"/>
                    </a:lnTo>
                    <a:lnTo>
                      <a:pt x="12601" y="14701"/>
                    </a:lnTo>
                    <a:lnTo>
                      <a:pt x="12886" y="14594"/>
                    </a:lnTo>
                    <a:lnTo>
                      <a:pt x="13170" y="14452"/>
                    </a:lnTo>
                    <a:lnTo>
                      <a:pt x="13455" y="14309"/>
                    </a:lnTo>
                    <a:lnTo>
                      <a:pt x="13704" y="14131"/>
                    </a:lnTo>
                    <a:lnTo>
                      <a:pt x="13918" y="13918"/>
                    </a:lnTo>
                    <a:lnTo>
                      <a:pt x="14131" y="13669"/>
                    </a:lnTo>
                    <a:lnTo>
                      <a:pt x="14309" y="13419"/>
                    </a:lnTo>
                    <a:lnTo>
                      <a:pt x="14487" y="13170"/>
                    </a:lnTo>
                    <a:lnTo>
                      <a:pt x="14630" y="12885"/>
                    </a:lnTo>
                    <a:lnTo>
                      <a:pt x="14736" y="12565"/>
                    </a:lnTo>
                    <a:lnTo>
                      <a:pt x="14808" y="12245"/>
                    </a:lnTo>
                    <a:lnTo>
                      <a:pt x="14843" y="11924"/>
                    </a:lnTo>
                    <a:lnTo>
                      <a:pt x="14879" y="11604"/>
                    </a:lnTo>
                    <a:lnTo>
                      <a:pt x="14879" y="3239"/>
                    </a:lnTo>
                    <a:lnTo>
                      <a:pt x="14843" y="2919"/>
                    </a:lnTo>
                    <a:lnTo>
                      <a:pt x="14808" y="2599"/>
                    </a:lnTo>
                    <a:lnTo>
                      <a:pt x="14736" y="2278"/>
                    </a:lnTo>
                    <a:lnTo>
                      <a:pt x="14630" y="1994"/>
                    </a:lnTo>
                    <a:lnTo>
                      <a:pt x="14487" y="1709"/>
                    </a:lnTo>
                    <a:lnTo>
                      <a:pt x="14309" y="1424"/>
                    </a:lnTo>
                    <a:lnTo>
                      <a:pt x="14131" y="1175"/>
                    </a:lnTo>
                    <a:lnTo>
                      <a:pt x="13918" y="961"/>
                    </a:lnTo>
                    <a:lnTo>
                      <a:pt x="13704" y="748"/>
                    </a:lnTo>
                    <a:lnTo>
                      <a:pt x="13455" y="570"/>
                    </a:lnTo>
                    <a:lnTo>
                      <a:pt x="13170" y="392"/>
                    </a:lnTo>
                    <a:lnTo>
                      <a:pt x="12886" y="250"/>
                    </a:lnTo>
                    <a:lnTo>
                      <a:pt x="12601" y="143"/>
                    </a:lnTo>
                    <a:lnTo>
                      <a:pt x="12280" y="72"/>
                    </a:lnTo>
                    <a:lnTo>
                      <a:pt x="119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8"/>
              <p:cNvSpPr/>
              <p:nvPr/>
            </p:nvSpPr>
            <p:spPr>
              <a:xfrm>
                <a:off x="3353529" y="4607849"/>
                <a:ext cx="229900" cy="342153"/>
              </a:xfrm>
              <a:custGeom>
                <a:avLst/>
                <a:gdLst/>
                <a:ahLst/>
                <a:cxnLst/>
                <a:rect l="l" t="t" r="r" b="b"/>
                <a:pathLst>
                  <a:path w="6052" h="9007" extrusionOk="0">
                    <a:moveTo>
                      <a:pt x="3026" y="1"/>
                    </a:moveTo>
                    <a:lnTo>
                      <a:pt x="2563" y="464"/>
                    </a:lnTo>
                    <a:lnTo>
                      <a:pt x="2065" y="1033"/>
                    </a:lnTo>
                    <a:lnTo>
                      <a:pt x="1531" y="1781"/>
                    </a:lnTo>
                    <a:lnTo>
                      <a:pt x="1246" y="2208"/>
                    </a:lnTo>
                    <a:lnTo>
                      <a:pt x="961" y="2670"/>
                    </a:lnTo>
                    <a:lnTo>
                      <a:pt x="712" y="3169"/>
                    </a:lnTo>
                    <a:lnTo>
                      <a:pt x="463" y="3667"/>
                    </a:lnTo>
                    <a:lnTo>
                      <a:pt x="285" y="4237"/>
                    </a:lnTo>
                    <a:lnTo>
                      <a:pt x="143" y="4770"/>
                    </a:lnTo>
                    <a:lnTo>
                      <a:pt x="36" y="5376"/>
                    </a:lnTo>
                    <a:lnTo>
                      <a:pt x="0" y="5981"/>
                    </a:lnTo>
                    <a:lnTo>
                      <a:pt x="36" y="6265"/>
                    </a:lnTo>
                    <a:lnTo>
                      <a:pt x="71" y="6586"/>
                    </a:lnTo>
                    <a:lnTo>
                      <a:pt x="143" y="6870"/>
                    </a:lnTo>
                    <a:lnTo>
                      <a:pt x="249" y="7155"/>
                    </a:lnTo>
                    <a:lnTo>
                      <a:pt x="356" y="7404"/>
                    </a:lnTo>
                    <a:lnTo>
                      <a:pt x="534" y="7654"/>
                    </a:lnTo>
                    <a:lnTo>
                      <a:pt x="712" y="7903"/>
                    </a:lnTo>
                    <a:lnTo>
                      <a:pt x="890" y="8116"/>
                    </a:lnTo>
                    <a:lnTo>
                      <a:pt x="1104" y="8294"/>
                    </a:lnTo>
                    <a:lnTo>
                      <a:pt x="1353" y="8472"/>
                    </a:lnTo>
                    <a:lnTo>
                      <a:pt x="1602" y="8615"/>
                    </a:lnTo>
                    <a:lnTo>
                      <a:pt x="1851" y="8757"/>
                    </a:lnTo>
                    <a:lnTo>
                      <a:pt x="2136" y="8864"/>
                    </a:lnTo>
                    <a:lnTo>
                      <a:pt x="2421" y="8935"/>
                    </a:lnTo>
                    <a:lnTo>
                      <a:pt x="2705" y="8971"/>
                    </a:lnTo>
                    <a:lnTo>
                      <a:pt x="3026" y="9006"/>
                    </a:lnTo>
                    <a:lnTo>
                      <a:pt x="3346" y="8971"/>
                    </a:lnTo>
                    <a:lnTo>
                      <a:pt x="3631" y="8935"/>
                    </a:lnTo>
                    <a:lnTo>
                      <a:pt x="3915" y="8864"/>
                    </a:lnTo>
                    <a:lnTo>
                      <a:pt x="4200" y="8757"/>
                    </a:lnTo>
                    <a:lnTo>
                      <a:pt x="4485" y="8615"/>
                    </a:lnTo>
                    <a:lnTo>
                      <a:pt x="4734" y="8472"/>
                    </a:lnTo>
                    <a:lnTo>
                      <a:pt x="4948" y="8294"/>
                    </a:lnTo>
                    <a:lnTo>
                      <a:pt x="5161" y="8116"/>
                    </a:lnTo>
                    <a:lnTo>
                      <a:pt x="5375" y="7903"/>
                    </a:lnTo>
                    <a:lnTo>
                      <a:pt x="5553" y="7654"/>
                    </a:lnTo>
                    <a:lnTo>
                      <a:pt x="5695" y="7404"/>
                    </a:lnTo>
                    <a:lnTo>
                      <a:pt x="5802" y="7155"/>
                    </a:lnTo>
                    <a:lnTo>
                      <a:pt x="5909" y="6870"/>
                    </a:lnTo>
                    <a:lnTo>
                      <a:pt x="5980" y="6586"/>
                    </a:lnTo>
                    <a:lnTo>
                      <a:pt x="6051" y="6265"/>
                    </a:lnTo>
                    <a:lnTo>
                      <a:pt x="6051" y="5981"/>
                    </a:lnTo>
                    <a:lnTo>
                      <a:pt x="6016" y="5376"/>
                    </a:lnTo>
                    <a:lnTo>
                      <a:pt x="5909" y="4770"/>
                    </a:lnTo>
                    <a:lnTo>
                      <a:pt x="5766" y="4237"/>
                    </a:lnTo>
                    <a:lnTo>
                      <a:pt x="5588" y="3667"/>
                    </a:lnTo>
                    <a:lnTo>
                      <a:pt x="5339" y="3169"/>
                    </a:lnTo>
                    <a:lnTo>
                      <a:pt x="5090" y="2670"/>
                    </a:lnTo>
                    <a:lnTo>
                      <a:pt x="4841" y="2208"/>
                    </a:lnTo>
                    <a:lnTo>
                      <a:pt x="4556" y="1781"/>
                    </a:lnTo>
                    <a:lnTo>
                      <a:pt x="3987" y="1033"/>
                    </a:lnTo>
                    <a:lnTo>
                      <a:pt x="3488" y="464"/>
                    </a:lnTo>
                    <a:lnTo>
                      <a:pt x="30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5" name="Google Shape;425;p8"/>
            <p:cNvSpPr/>
            <p:nvPr/>
          </p:nvSpPr>
          <p:spPr>
            <a:xfrm>
              <a:off x="4497238" y="114311"/>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 name="Google Shape;426;p8"/>
          <p:cNvGrpSpPr/>
          <p:nvPr/>
        </p:nvGrpSpPr>
        <p:grpSpPr>
          <a:xfrm>
            <a:off x="-696259" y="119184"/>
            <a:ext cx="9917814" cy="4241776"/>
            <a:chOff x="-696259" y="8890"/>
            <a:chExt cx="9917814" cy="4241776"/>
          </a:xfrm>
        </p:grpSpPr>
        <p:grpSp>
          <p:nvGrpSpPr>
            <p:cNvPr id="427" name="Google Shape;427;p8"/>
            <p:cNvGrpSpPr/>
            <p:nvPr/>
          </p:nvGrpSpPr>
          <p:grpSpPr>
            <a:xfrm rot="5400000" flipH="1">
              <a:off x="8214841" y="418485"/>
              <a:ext cx="1416309" cy="597119"/>
              <a:chOff x="7367961" y="5155313"/>
              <a:chExt cx="937084" cy="395103"/>
            </a:xfrm>
          </p:grpSpPr>
          <p:sp>
            <p:nvSpPr>
              <p:cNvPr id="428" name="Google Shape;428;p8"/>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8"/>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8"/>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8"/>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8"/>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8"/>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8"/>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8"/>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8"/>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8"/>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8"/>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8"/>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8"/>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8"/>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8"/>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8"/>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8"/>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8"/>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8"/>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8"/>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8"/>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8"/>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8"/>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8"/>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8"/>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8"/>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8"/>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8"/>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8"/>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8"/>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8"/>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8"/>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0" name="Google Shape;460;p8"/>
            <p:cNvGrpSpPr/>
            <p:nvPr/>
          </p:nvGrpSpPr>
          <p:grpSpPr>
            <a:xfrm rot="10800000" flipH="1">
              <a:off x="-696259" y="3653548"/>
              <a:ext cx="1416309" cy="597119"/>
              <a:chOff x="7367961" y="5155313"/>
              <a:chExt cx="937084" cy="395103"/>
            </a:xfrm>
          </p:grpSpPr>
          <p:sp>
            <p:nvSpPr>
              <p:cNvPr id="461" name="Google Shape;461;p8"/>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8"/>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8"/>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8"/>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8"/>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8"/>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8"/>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8"/>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8"/>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8"/>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8"/>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8"/>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8"/>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8"/>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8"/>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8"/>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8"/>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8"/>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8"/>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8"/>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8"/>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8"/>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8"/>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8"/>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8"/>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8"/>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8"/>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8"/>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8"/>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8"/>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8"/>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8"/>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93" name="Shape 493"/>
        <p:cNvGrpSpPr/>
        <p:nvPr/>
      </p:nvGrpSpPr>
      <p:grpSpPr>
        <a:xfrm>
          <a:off x="0" y="0"/>
          <a:ext cx="0" cy="0"/>
          <a:chOff x="0" y="0"/>
          <a:chExt cx="0" cy="0"/>
        </a:xfrm>
      </p:grpSpPr>
      <p:sp>
        <p:nvSpPr>
          <p:cNvPr id="494" name="Google Shape;494;p9"/>
          <p:cNvSpPr txBox="1"/>
          <p:nvPr>
            <p:ph type="title"/>
          </p:nvPr>
        </p:nvSpPr>
        <p:spPr>
          <a:xfrm>
            <a:off x="2135550" y="1655488"/>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6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
        <p:nvSpPr>
          <p:cNvPr id="495" name="Google Shape;495;p9"/>
          <p:cNvSpPr txBox="1"/>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496" name="Google Shape;496;p9"/>
          <p:cNvGrpSpPr/>
          <p:nvPr/>
        </p:nvGrpSpPr>
        <p:grpSpPr>
          <a:xfrm>
            <a:off x="-208430" y="-649275"/>
            <a:ext cx="10139599" cy="6979463"/>
            <a:chOff x="-208430" y="-649275"/>
            <a:chExt cx="10139599" cy="6979463"/>
          </a:xfrm>
        </p:grpSpPr>
        <p:sp>
          <p:nvSpPr>
            <p:cNvPr id="497" name="Google Shape;497;p9"/>
            <p:cNvSpPr/>
            <p:nvPr/>
          </p:nvSpPr>
          <p:spPr>
            <a:xfrm flipH="1">
              <a:off x="-208430" y="4913900"/>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9"/>
            <p:cNvSpPr/>
            <p:nvPr/>
          </p:nvSpPr>
          <p:spPr>
            <a:xfrm rot="10800000" flipH="1">
              <a:off x="6365045" y="-649275"/>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9" name="Google Shape;499;p9"/>
          <p:cNvGrpSpPr/>
          <p:nvPr/>
        </p:nvGrpSpPr>
        <p:grpSpPr>
          <a:xfrm>
            <a:off x="-442739" y="-268140"/>
            <a:ext cx="9855439" cy="5478682"/>
            <a:chOff x="-442739" y="-268140"/>
            <a:chExt cx="9855439" cy="5478682"/>
          </a:xfrm>
        </p:grpSpPr>
        <p:grpSp>
          <p:nvGrpSpPr>
            <p:cNvPr id="500" name="Google Shape;500;p9"/>
            <p:cNvGrpSpPr/>
            <p:nvPr/>
          </p:nvGrpSpPr>
          <p:grpSpPr>
            <a:xfrm rot="-5400000" flipH="1">
              <a:off x="8405986" y="141455"/>
              <a:ext cx="1416309" cy="597119"/>
              <a:chOff x="7367961" y="5155313"/>
              <a:chExt cx="937084" cy="395103"/>
            </a:xfrm>
          </p:grpSpPr>
          <p:sp>
            <p:nvSpPr>
              <p:cNvPr id="501" name="Google Shape;501;p9"/>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9"/>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9"/>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9"/>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9"/>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9"/>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9"/>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9"/>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9"/>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9"/>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9"/>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9"/>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9"/>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9"/>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9"/>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9"/>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9"/>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9"/>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9"/>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9"/>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9"/>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9"/>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9"/>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9"/>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9"/>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9"/>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9"/>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9"/>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9"/>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9"/>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9"/>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9"/>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3" name="Google Shape;533;p9"/>
            <p:cNvGrpSpPr/>
            <p:nvPr/>
          </p:nvGrpSpPr>
          <p:grpSpPr>
            <a:xfrm flipH="1">
              <a:off x="-442739" y="4613423"/>
              <a:ext cx="1416309" cy="597119"/>
              <a:chOff x="7367961" y="5155313"/>
              <a:chExt cx="937084" cy="395103"/>
            </a:xfrm>
          </p:grpSpPr>
          <p:sp>
            <p:nvSpPr>
              <p:cNvPr id="534" name="Google Shape;534;p9"/>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9"/>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9"/>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9"/>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9"/>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9"/>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9"/>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9"/>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9"/>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9"/>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9"/>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9"/>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9"/>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9"/>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9"/>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9"/>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9"/>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9"/>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9"/>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9"/>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9"/>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9"/>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9"/>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9"/>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9"/>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9"/>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9"/>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9"/>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9"/>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9"/>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9"/>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9"/>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66" name="Google Shape;566;p9"/>
          <p:cNvGrpSpPr/>
          <p:nvPr/>
        </p:nvGrpSpPr>
        <p:grpSpPr>
          <a:xfrm>
            <a:off x="233242" y="128536"/>
            <a:ext cx="8794624" cy="4905754"/>
            <a:chOff x="233242" y="128536"/>
            <a:chExt cx="8794624" cy="4905754"/>
          </a:xfrm>
        </p:grpSpPr>
        <p:sp>
          <p:nvSpPr>
            <p:cNvPr id="567" name="Google Shape;567;p9"/>
            <p:cNvSpPr/>
            <p:nvPr/>
          </p:nvSpPr>
          <p:spPr>
            <a:xfrm flipH="1">
              <a:off x="694187" y="128536"/>
              <a:ext cx="209954" cy="209954"/>
            </a:xfrm>
            <a:custGeom>
              <a:avLst/>
              <a:gdLst/>
              <a:ahLst/>
              <a:cxnLst/>
              <a:rect l="l" t="t" r="r" b="b"/>
              <a:pathLst>
                <a:path w="4237" h="4237" extrusionOk="0">
                  <a:moveTo>
                    <a:pt x="2599" y="285"/>
                  </a:moveTo>
                  <a:lnTo>
                    <a:pt x="2599" y="1496"/>
                  </a:lnTo>
                  <a:lnTo>
                    <a:pt x="2599" y="1531"/>
                  </a:lnTo>
                  <a:lnTo>
                    <a:pt x="2635" y="1602"/>
                  </a:lnTo>
                  <a:lnTo>
                    <a:pt x="2670" y="1602"/>
                  </a:lnTo>
                  <a:lnTo>
                    <a:pt x="2741" y="1638"/>
                  </a:lnTo>
                  <a:lnTo>
                    <a:pt x="3952" y="1638"/>
                  </a:lnTo>
                  <a:lnTo>
                    <a:pt x="3952" y="2599"/>
                  </a:lnTo>
                  <a:lnTo>
                    <a:pt x="2670" y="2599"/>
                  </a:lnTo>
                  <a:lnTo>
                    <a:pt x="2635" y="2635"/>
                  </a:lnTo>
                  <a:lnTo>
                    <a:pt x="2599" y="2670"/>
                  </a:lnTo>
                  <a:lnTo>
                    <a:pt x="2599" y="2741"/>
                  </a:lnTo>
                  <a:lnTo>
                    <a:pt x="2599" y="3952"/>
                  </a:lnTo>
                  <a:lnTo>
                    <a:pt x="1638" y="3952"/>
                  </a:lnTo>
                  <a:lnTo>
                    <a:pt x="1638" y="2741"/>
                  </a:lnTo>
                  <a:lnTo>
                    <a:pt x="1602" y="2670"/>
                  </a:lnTo>
                  <a:lnTo>
                    <a:pt x="1602" y="2635"/>
                  </a:lnTo>
                  <a:lnTo>
                    <a:pt x="1531" y="2599"/>
                  </a:lnTo>
                  <a:lnTo>
                    <a:pt x="285" y="2599"/>
                  </a:lnTo>
                  <a:lnTo>
                    <a:pt x="285" y="1638"/>
                  </a:lnTo>
                  <a:lnTo>
                    <a:pt x="1496" y="1638"/>
                  </a:lnTo>
                  <a:lnTo>
                    <a:pt x="1531" y="1602"/>
                  </a:lnTo>
                  <a:lnTo>
                    <a:pt x="1602" y="1602"/>
                  </a:lnTo>
                  <a:lnTo>
                    <a:pt x="1602" y="1531"/>
                  </a:lnTo>
                  <a:lnTo>
                    <a:pt x="1638" y="1496"/>
                  </a:lnTo>
                  <a:lnTo>
                    <a:pt x="1638" y="285"/>
                  </a:lnTo>
                  <a:close/>
                  <a:moveTo>
                    <a:pt x="1425" y="1"/>
                  </a:moveTo>
                  <a:lnTo>
                    <a:pt x="1389" y="36"/>
                  </a:lnTo>
                  <a:lnTo>
                    <a:pt x="1353" y="72"/>
                  </a:lnTo>
                  <a:lnTo>
                    <a:pt x="1353" y="143"/>
                  </a:lnTo>
                  <a:lnTo>
                    <a:pt x="1353" y="1353"/>
                  </a:lnTo>
                  <a:lnTo>
                    <a:pt x="72" y="1353"/>
                  </a:lnTo>
                  <a:lnTo>
                    <a:pt x="36" y="1389"/>
                  </a:lnTo>
                  <a:lnTo>
                    <a:pt x="1" y="1424"/>
                  </a:lnTo>
                  <a:lnTo>
                    <a:pt x="1" y="1496"/>
                  </a:lnTo>
                  <a:lnTo>
                    <a:pt x="1" y="2741"/>
                  </a:lnTo>
                  <a:lnTo>
                    <a:pt x="1" y="2777"/>
                  </a:lnTo>
                  <a:lnTo>
                    <a:pt x="36" y="2848"/>
                  </a:lnTo>
                  <a:lnTo>
                    <a:pt x="72" y="2884"/>
                  </a:lnTo>
                  <a:lnTo>
                    <a:pt x="1353" y="2884"/>
                  </a:lnTo>
                  <a:lnTo>
                    <a:pt x="1353" y="4094"/>
                  </a:lnTo>
                  <a:lnTo>
                    <a:pt x="1353" y="4129"/>
                  </a:lnTo>
                  <a:lnTo>
                    <a:pt x="1389" y="4201"/>
                  </a:lnTo>
                  <a:lnTo>
                    <a:pt x="1425" y="4201"/>
                  </a:lnTo>
                  <a:lnTo>
                    <a:pt x="1496" y="4236"/>
                  </a:lnTo>
                  <a:lnTo>
                    <a:pt x="2741" y="4236"/>
                  </a:lnTo>
                  <a:lnTo>
                    <a:pt x="2777" y="4201"/>
                  </a:lnTo>
                  <a:lnTo>
                    <a:pt x="2848" y="4201"/>
                  </a:lnTo>
                  <a:lnTo>
                    <a:pt x="2884" y="4129"/>
                  </a:lnTo>
                  <a:lnTo>
                    <a:pt x="2884" y="4094"/>
                  </a:lnTo>
                  <a:lnTo>
                    <a:pt x="2884" y="2884"/>
                  </a:lnTo>
                  <a:lnTo>
                    <a:pt x="4130" y="2884"/>
                  </a:lnTo>
                  <a:lnTo>
                    <a:pt x="4201" y="2848"/>
                  </a:lnTo>
                  <a:lnTo>
                    <a:pt x="4201" y="2777"/>
                  </a:lnTo>
                  <a:lnTo>
                    <a:pt x="4236" y="2741"/>
                  </a:lnTo>
                  <a:lnTo>
                    <a:pt x="4236" y="1496"/>
                  </a:lnTo>
                  <a:lnTo>
                    <a:pt x="4201" y="1424"/>
                  </a:lnTo>
                  <a:lnTo>
                    <a:pt x="4201" y="1389"/>
                  </a:lnTo>
                  <a:lnTo>
                    <a:pt x="4130" y="1353"/>
                  </a:lnTo>
                  <a:lnTo>
                    <a:pt x="2884" y="1353"/>
                  </a:lnTo>
                  <a:lnTo>
                    <a:pt x="2884" y="143"/>
                  </a:lnTo>
                  <a:lnTo>
                    <a:pt x="2884" y="72"/>
                  </a:lnTo>
                  <a:lnTo>
                    <a:pt x="2848" y="36"/>
                  </a:lnTo>
                  <a:lnTo>
                    <a:pt x="2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9"/>
            <p:cNvSpPr/>
            <p:nvPr/>
          </p:nvSpPr>
          <p:spPr>
            <a:xfrm>
              <a:off x="3436128" y="4740083"/>
              <a:ext cx="467192" cy="294207"/>
            </a:xfrm>
            <a:custGeom>
              <a:avLst/>
              <a:gdLst/>
              <a:ahLst/>
              <a:cxnLst/>
              <a:rect l="l" t="t" r="r" b="b"/>
              <a:pathLst>
                <a:path w="6728" h="4237" extrusionOk="0">
                  <a:moveTo>
                    <a:pt x="3382" y="1"/>
                  </a:moveTo>
                  <a:lnTo>
                    <a:pt x="3310" y="37"/>
                  </a:lnTo>
                  <a:lnTo>
                    <a:pt x="3275" y="72"/>
                  </a:lnTo>
                  <a:lnTo>
                    <a:pt x="2492" y="2813"/>
                  </a:lnTo>
                  <a:lnTo>
                    <a:pt x="1780" y="1247"/>
                  </a:lnTo>
                  <a:lnTo>
                    <a:pt x="1744" y="1176"/>
                  </a:lnTo>
                  <a:lnTo>
                    <a:pt x="1637" y="1176"/>
                  </a:lnTo>
                  <a:lnTo>
                    <a:pt x="1602" y="1247"/>
                  </a:lnTo>
                  <a:lnTo>
                    <a:pt x="1210" y="2065"/>
                  </a:lnTo>
                  <a:lnTo>
                    <a:pt x="107" y="2065"/>
                  </a:lnTo>
                  <a:lnTo>
                    <a:pt x="36" y="2101"/>
                  </a:lnTo>
                  <a:lnTo>
                    <a:pt x="0" y="2172"/>
                  </a:lnTo>
                  <a:lnTo>
                    <a:pt x="36" y="2243"/>
                  </a:lnTo>
                  <a:lnTo>
                    <a:pt x="107" y="2279"/>
                  </a:lnTo>
                  <a:lnTo>
                    <a:pt x="1281" y="2279"/>
                  </a:lnTo>
                  <a:lnTo>
                    <a:pt x="1317" y="2243"/>
                  </a:lnTo>
                  <a:lnTo>
                    <a:pt x="1353" y="2208"/>
                  </a:lnTo>
                  <a:lnTo>
                    <a:pt x="1673" y="1531"/>
                  </a:lnTo>
                  <a:lnTo>
                    <a:pt x="2385" y="3204"/>
                  </a:lnTo>
                  <a:lnTo>
                    <a:pt x="2456" y="3240"/>
                  </a:lnTo>
                  <a:lnTo>
                    <a:pt x="2563" y="3240"/>
                  </a:lnTo>
                  <a:lnTo>
                    <a:pt x="2598" y="3169"/>
                  </a:lnTo>
                  <a:lnTo>
                    <a:pt x="3382" y="535"/>
                  </a:lnTo>
                  <a:lnTo>
                    <a:pt x="4378" y="4165"/>
                  </a:lnTo>
                  <a:lnTo>
                    <a:pt x="4414" y="4201"/>
                  </a:lnTo>
                  <a:lnTo>
                    <a:pt x="4449" y="4237"/>
                  </a:lnTo>
                  <a:lnTo>
                    <a:pt x="4485" y="4237"/>
                  </a:lnTo>
                  <a:lnTo>
                    <a:pt x="4521" y="4201"/>
                  </a:lnTo>
                  <a:lnTo>
                    <a:pt x="4556" y="4165"/>
                  </a:lnTo>
                  <a:lnTo>
                    <a:pt x="5054" y="2243"/>
                  </a:lnTo>
                  <a:lnTo>
                    <a:pt x="6621" y="2243"/>
                  </a:lnTo>
                  <a:lnTo>
                    <a:pt x="6692" y="2208"/>
                  </a:lnTo>
                  <a:lnTo>
                    <a:pt x="6727" y="2137"/>
                  </a:lnTo>
                  <a:lnTo>
                    <a:pt x="6692" y="2030"/>
                  </a:lnTo>
                  <a:lnTo>
                    <a:pt x="4912" y="2030"/>
                  </a:lnTo>
                  <a:lnTo>
                    <a:pt x="4876" y="2101"/>
                  </a:lnTo>
                  <a:lnTo>
                    <a:pt x="4449" y="3703"/>
                  </a:lnTo>
                  <a:lnTo>
                    <a:pt x="3488" y="72"/>
                  </a:lnTo>
                  <a:lnTo>
                    <a:pt x="3453" y="37"/>
                  </a:lnTo>
                  <a:lnTo>
                    <a:pt x="33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9"/>
            <p:cNvSpPr/>
            <p:nvPr/>
          </p:nvSpPr>
          <p:spPr>
            <a:xfrm flipH="1">
              <a:off x="8430779" y="3786013"/>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0" name="Google Shape;570;p9"/>
            <p:cNvGrpSpPr/>
            <p:nvPr/>
          </p:nvGrpSpPr>
          <p:grpSpPr>
            <a:xfrm flipH="1">
              <a:off x="8560667" y="3091425"/>
              <a:ext cx="467200" cy="468075"/>
              <a:chOff x="4036413" y="3603425"/>
              <a:chExt cx="467200" cy="468075"/>
            </a:xfrm>
          </p:grpSpPr>
          <p:sp>
            <p:nvSpPr>
              <p:cNvPr id="571" name="Google Shape;571;p9"/>
              <p:cNvSpPr/>
              <p:nvPr/>
            </p:nvSpPr>
            <p:spPr>
              <a:xfrm>
                <a:off x="4036413" y="3603425"/>
                <a:ext cx="467200" cy="468075"/>
              </a:xfrm>
              <a:custGeom>
                <a:avLst/>
                <a:gdLst/>
                <a:ahLst/>
                <a:cxnLst/>
                <a:rect l="l" t="t" r="r" b="b"/>
                <a:pathLst>
                  <a:path w="18688" h="18723" extrusionOk="0">
                    <a:moveTo>
                      <a:pt x="4094" y="0"/>
                    </a:moveTo>
                    <a:lnTo>
                      <a:pt x="3667" y="36"/>
                    </a:lnTo>
                    <a:lnTo>
                      <a:pt x="3275" y="107"/>
                    </a:lnTo>
                    <a:lnTo>
                      <a:pt x="2884" y="178"/>
                    </a:lnTo>
                    <a:lnTo>
                      <a:pt x="2492" y="321"/>
                    </a:lnTo>
                    <a:lnTo>
                      <a:pt x="2136" y="499"/>
                    </a:lnTo>
                    <a:lnTo>
                      <a:pt x="1816" y="712"/>
                    </a:lnTo>
                    <a:lnTo>
                      <a:pt x="1495" y="961"/>
                    </a:lnTo>
                    <a:lnTo>
                      <a:pt x="1211" y="1211"/>
                    </a:lnTo>
                    <a:lnTo>
                      <a:pt x="926" y="1495"/>
                    </a:lnTo>
                    <a:lnTo>
                      <a:pt x="712" y="1816"/>
                    </a:lnTo>
                    <a:lnTo>
                      <a:pt x="499" y="2172"/>
                    </a:lnTo>
                    <a:lnTo>
                      <a:pt x="321" y="2528"/>
                    </a:lnTo>
                    <a:lnTo>
                      <a:pt x="178" y="2884"/>
                    </a:lnTo>
                    <a:lnTo>
                      <a:pt x="72" y="3275"/>
                    </a:lnTo>
                    <a:lnTo>
                      <a:pt x="36" y="3702"/>
                    </a:lnTo>
                    <a:lnTo>
                      <a:pt x="0" y="4094"/>
                    </a:lnTo>
                    <a:lnTo>
                      <a:pt x="0" y="14630"/>
                    </a:lnTo>
                    <a:lnTo>
                      <a:pt x="36" y="15057"/>
                    </a:lnTo>
                    <a:lnTo>
                      <a:pt x="72" y="15448"/>
                    </a:lnTo>
                    <a:lnTo>
                      <a:pt x="178" y="15840"/>
                    </a:lnTo>
                    <a:lnTo>
                      <a:pt x="321" y="16231"/>
                    </a:lnTo>
                    <a:lnTo>
                      <a:pt x="499" y="16587"/>
                    </a:lnTo>
                    <a:lnTo>
                      <a:pt x="712" y="16908"/>
                    </a:lnTo>
                    <a:lnTo>
                      <a:pt x="926" y="17228"/>
                    </a:lnTo>
                    <a:lnTo>
                      <a:pt x="1211" y="17513"/>
                    </a:lnTo>
                    <a:lnTo>
                      <a:pt x="1495" y="17798"/>
                    </a:lnTo>
                    <a:lnTo>
                      <a:pt x="1816" y="18011"/>
                    </a:lnTo>
                    <a:lnTo>
                      <a:pt x="2136" y="18225"/>
                    </a:lnTo>
                    <a:lnTo>
                      <a:pt x="2492" y="18403"/>
                    </a:lnTo>
                    <a:lnTo>
                      <a:pt x="2884" y="18545"/>
                    </a:lnTo>
                    <a:lnTo>
                      <a:pt x="3275" y="18616"/>
                    </a:lnTo>
                    <a:lnTo>
                      <a:pt x="3667" y="18687"/>
                    </a:lnTo>
                    <a:lnTo>
                      <a:pt x="4094" y="18723"/>
                    </a:lnTo>
                    <a:lnTo>
                      <a:pt x="14594" y="18723"/>
                    </a:lnTo>
                    <a:lnTo>
                      <a:pt x="15021" y="18687"/>
                    </a:lnTo>
                    <a:lnTo>
                      <a:pt x="15448" y="18616"/>
                    </a:lnTo>
                    <a:lnTo>
                      <a:pt x="15840" y="18545"/>
                    </a:lnTo>
                    <a:lnTo>
                      <a:pt x="16196" y="18403"/>
                    </a:lnTo>
                    <a:lnTo>
                      <a:pt x="16552" y="18225"/>
                    </a:lnTo>
                    <a:lnTo>
                      <a:pt x="16908" y="18011"/>
                    </a:lnTo>
                    <a:lnTo>
                      <a:pt x="17228" y="17798"/>
                    </a:lnTo>
                    <a:lnTo>
                      <a:pt x="17513" y="17513"/>
                    </a:lnTo>
                    <a:lnTo>
                      <a:pt x="17762" y="17228"/>
                    </a:lnTo>
                    <a:lnTo>
                      <a:pt x="18011" y="16908"/>
                    </a:lnTo>
                    <a:lnTo>
                      <a:pt x="18225" y="16587"/>
                    </a:lnTo>
                    <a:lnTo>
                      <a:pt x="18367" y="16231"/>
                    </a:lnTo>
                    <a:lnTo>
                      <a:pt x="18509" y="15840"/>
                    </a:lnTo>
                    <a:lnTo>
                      <a:pt x="18616" y="15448"/>
                    </a:lnTo>
                    <a:lnTo>
                      <a:pt x="18687" y="15057"/>
                    </a:lnTo>
                    <a:lnTo>
                      <a:pt x="18687" y="14630"/>
                    </a:lnTo>
                    <a:lnTo>
                      <a:pt x="18687" y="4094"/>
                    </a:lnTo>
                    <a:lnTo>
                      <a:pt x="18687" y="3702"/>
                    </a:lnTo>
                    <a:lnTo>
                      <a:pt x="18616" y="3275"/>
                    </a:lnTo>
                    <a:lnTo>
                      <a:pt x="18509" y="2884"/>
                    </a:lnTo>
                    <a:lnTo>
                      <a:pt x="18367" y="2528"/>
                    </a:lnTo>
                    <a:lnTo>
                      <a:pt x="18225" y="2172"/>
                    </a:lnTo>
                    <a:lnTo>
                      <a:pt x="18011" y="1816"/>
                    </a:lnTo>
                    <a:lnTo>
                      <a:pt x="17762" y="1495"/>
                    </a:lnTo>
                    <a:lnTo>
                      <a:pt x="17513" y="1211"/>
                    </a:lnTo>
                    <a:lnTo>
                      <a:pt x="17228" y="961"/>
                    </a:lnTo>
                    <a:lnTo>
                      <a:pt x="16908" y="712"/>
                    </a:lnTo>
                    <a:lnTo>
                      <a:pt x="16552" y="499"/>
                    </a:lnTo>
                    <a:lnTo>
                      <a:pt x="16196" y="321"/>
                    </a:lnTo>
                    <a:lnTo>
                      <a:pt x="15840" y="178"/>
                    </a:lnTo>
                    <a:lnTo>
                      <a:pt x="15448" y="107"/>
                    </a:lnTo>
                    <a:lnTo>
                      <a:pt x="15021" y="36"/>
                    </a:lnTo>
                    <a:lnTo>
                      <a:pt x="145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9"/>
              <p:cNvSpPr/>
              <p:nvPr/>
            </p:nvSpPr>
            <p:spPr>
              <a:xfrm>
                <a:off x="4126288" y="3728900"/>
                <a:ext cx="288325" cy="249175"/>
              </a:xfrm>
              <a:custGeom>
                <a:avLst/>
                <a:gdLst/>
                <a:ahLst/>
                <a:cxnLst/>
                <a:rect l="l" t="t" r="r" b="b"/>
                <a:pathLst>
                  <a:path w="11533" h="9967" extrusionOk="0">
                    <a:moveTo>
                      <a:pt x="2812" y="0"/>
                    </a:moveTo>
                    <a:lnTo>
                      <a:pt x="2421" y="36"/>
                    </a:lnTo>
                    <a:lnTo>
                      <a:pt x="2029" y="143"/>
                    </a:lnTo>
                    <a:lnTo>
                      <a:pt x="1638" y="321"/>
                    </a:lnTo>
                    <a:lnTo>
                      <a:pt x="1317" y="499"/>
                    </a:lnTo>
                    <a:lnTo>
                      <a:pt x="1033" y="748"/>
                    </a:lnTo>
                    <a:lnTo>
                      <a:pt x="748" y="1032"/>
                    </a:lnTo>
                    <a:lnTo>
                      <a:pt x="534" y="1353"/>
                    </a:lnTo>
                    <a:lnTo>
                      <a:pt x="321" y="1709"/>
                    </a:lnTo>
                    <a:lnTo>
                      <a:pt x="178" y="2100"/>
                    </a:lnTo>
                    <a:lnTo>
                      <a:pt x="72" y="2492"/>
                    </a:lnTo>
                    <a:lnTo>
                      <a:pt x="0" y="2919"/>
                    </a:lnTo>
                    <a:lnTo>
                      <a:pt x="0" y="3382"/>
                    </a:lnTo>
                    <a:lnTo>
                      <a:pt x="0" y="3844"/>
                    </a:lnTo>
                    <a:lnTo>
                      <a:pt x="107" y="4343"/>
                    </a:lnTo>
                    <a:lnTo>
                      <a:pt x="214" y="4841"/>
                    </a:lnTo>
                    <a:lnTo>
                      <a:pt x="428" y="5339"/>
                    </a:lnTo>
                    <a:lnTo>
                      <a:pt x="677" y="5838"/>
                    </a:lnTo>
                    <a:lnTo>
                      <a:pt x="962" y="6336"/>
                    </a:lnTo>
                    <a:lnTo>
                      <a:pt x="1317" y="6834"/>
                    </a:lnTo>
                    <a:lnTo>
                      <a:pt x="1745" y="7333"/>
                    </a:lnTo>
                    <a:lnTo>
                      <a:pt x="2243" y="7831"/>
                    </a:lnTo>
                    <a:lnTo>
                      <a:pt x="2812" y="8294"/>
                    </a:lnTo>
                    <a:lnTo>
                      <a:pt x="3453" y="8721"/>
                    </a:lnTo>
                    <a:lnTo>
                      <a:pt x="4129" y="9183"/>
                    </a:lnTo>
                    <a:lnTo>
                      <a:pt x="4912" y="9575"/>
                    </a:lnTo>
                    <a:lnTo>
                      <a:pt x="5767" y="9967"/>
                    </a:lnTo>
                    <a:lnTo>
                      <a:pt x="6621" y="9575"/>
                    </a:lnTo>
                    <a:lnTo>
                      <a:pt x="7368" y="9183"/>
                    </a:lnTo>
                    <a:lnTo>
                      <a:pt x="8080" y="8721"/>
                    </a:lnTo>
                    <a:lnTo>
                      <a:pt x="8721" y="8294"/>
                    </a:lnTo>
                    <a:lnTo>
                      <a:pt x="9255" y="7831"/>
                    </a:lnTo>
                    <a:lnTo>
                      <a:pt x="9753" y="7333"/>
                    </a:lnTo>
                    <a:lnTo>
                      <a:pt x="10180" y="6834"/>
                    </a:lnTo>
                    <a:lnTo>
                      <a:pt x="10536" y="6336"/>
                    </a:lnTo>
                    <a:lnTo>
                      <a:pt x="10857" y="5838"/>
                    </a:lnTo>
                    <a:lnTo>
                      <a:pt x="11106" y="5339"/>
                    </a:lnTo>
                    <a:lnTo>
                      <a:pt x="11284" y="4841"/>
                    </a:lnTo>
                    <a:lnTo>
                      <a:pt x="11426" y="4343"/>
                    </a:lnTo>
                    <a:lnTo>
                      <a:pt x="11497" y="3844"/>
                    </a:lnTo>
                    <a:lnTo>
                      <a:pt x="11533" y="3382"/>
                    </a:lnTo>
                    <a:lnTo>
                      <a:pt x="11497" y="2919"/>
                    </a:lnTo>
                    <a:lnTo>
                      <a:pt x="11462" y="2492"/>
                    </a:lnTo>
                    <a:lnTo>
                      <a:pt x="11319" y="2100"/>
                    </a:lnTo>
                    <a:lnTo>
                      <a:pt x="11177" y="1709"/>
                    </a:lnTo>
                    <a:lnTo>
                      <a:pt x="10999" y="1353"/>
                    </a:lnTo>
                    <a:lnTo>
                      <a:pt x="10750" y="1032"/>
                    </a:lnTo>
                    <a:lnTo>
                      <a:pt x="10501" y="748"/>
                    </a:lnTo>
                    <a:lnTo>
                      <a:pt x="10180" y="499"/>
                    </a:lnTo>
                    <a:lnTo>
                      <a:pt x="9860" y="321"/>
                    </a:lnTo>
                    <a:lnTo>
                      <a:pt x="9504" y="143"/>
                    </a:lnTo>
                    <a:lnTo>
                      <a:pt x="9113" y="36"/>
                    </a:lnTo>
                    <a:lnTo>
                      <a:pt x="8685" y="0"/>
                    </a:lnTo>
                    <a:lnTo>
                      <a:pt x="8258" y="36"/>
                    </a:lnTo>
                    <a:lnTo>
                      <a:pt x="7796" y="107"/>
                    </a:lnTo>
                    <a:lnTo>
                      <a:pt x="7297" y="214"/>
                    </a:lnTo>
                    <a:lnTo>
                      <a:pt x="6799" y="427"/>
                    </a:lnTo>
                    <a:lnTo>
                      <a:pt x="6301" y="712"/>
                    </a:lnTo>
                    <a:lnTo>
                      <a:pt x="5767" y="1068"/>
                    </a:lnTo>
                    <a:lnTo>
                      <a:pt x="5233" y="712"/>
                    </a:lnTo>
                    <a:lnTo>
                      <a:pt x="4699" y="427"/>
                    </a:lnTo>
                    <a:lnTo>
                      <a:pt x="4201" y="214"/>
                    </a:lnTo>
                    <a:lnTo>
                      <a:pt x="3738" y="107"/>
                    </a:lnTo>
                    <a:lnTo>
                      <a:pt x="3275" y="36"/>
                    </a:lnTo>
                    <a:lnTo>
                      <a:pt x="28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3" name="Google Shape;573;p9"/>
            <p:cNvGrpSpPr/>
            <p:nvPr/>
          </p:nvGrpSpPr>
          <p:grpSpPr>
            <a:xfrm>
              <a:off x="5769417" y="183540"/>
              <a:ext cx="355949" cy="355949"/>
              <a:chOff x="456925" y="3955825"/>
              <a:chExt cx="256300" cy="256300"/>
            </a:xfrm>
          </p:grpSpPr>
          <p:sp>
            <p:nvSpPr>
              <p:cNvPr id="574" name="Google Shape;574;p9"/>
              <p:cNvSpPr/>
              <p:nvPr/>
            </p:nvSpPr>
            <p:spPr>
              <a:xfrm>
                <a:off x="456925" y="3955825"/>
                <a:ext cx="256300" cy="256300"/>
              </a:xfrm>
              <a:custGeom>
                <a:avLst/>
                <a:gdLst/>
                <a:ahLst/>
                <a:cxnLst/>
                <a:rect l="l" t="t" r="r" b="b"/>
                <a:pathLst>
                  <a:path w="10252" h="10252" extrusionOk="0">
                    <a:moveTo>
                      <a:pt x="1994" y="0"/>
                    </a:moveTo>
                    <a:lnTo>
                      <a:pt x="1780" y="36"/>
                    </a:lnTo>
                    <a:lnTo>
                      <a:pt x="1567" y="71"/>
                    </a:lnTo>
                    <a:lnTo>
                      <a:pt x="1353" y="178"/>
                    </a:lnTo>
                    <a:lnTo>
                      <a:pt x="997" y="356"/>
                    </a:lnTo>
                    <a:lnTo>
                      <a:pt x="641" y="641"/>
                    </a:lnTo>
                    <a:lnTo>
                      <a:pt x="392" y="961"/>
                    </a:lnTo>
                    <a:lnTo>
                      <a:pt x="178" y="1353"/>
                    </a:lnTo>
                    <a:lnTo>
                      <a:pt x="107" y="1566"/>
                    </a:lnTo>
                    <a:lnTo>
                      <a:pt x="36" y="1780"/>
                    </a:lnTo>
                    <a:lnTo>
                      <a:pt x="0" y="1993"/>
                    </a:lnTo>
                    <a:lnTo>
                      <a:pt x="0" y="2243"/>
                    </a:lnTo>
                    <a:lnTo>
                      <a:pt x="0" y="8009"/>
                    </a:lnTo>
                    <a:lnTo>
                      <a:pt x="0" y="8222"/>
                    </a:lnTo>
                    <a:lnTo>
                      <a:pt x="36" y="8436"/>
                    </a:lnTo>
                    <a:lnTo>
                      <a:pt x="107" y="8685"/>
                    </a:lnTo>
                    <a:lnTo>
                      <a:pt x="178" y="8863"/>
                    </a:lnTo>
                    <a:lnTo>
                      <a:pt x="392" y="9255"/>
                    </a:lnTo>
                    <a:lnTo>
                      <a:pt x="641" y="9575"/>
                    </a:lnTo>
                    <a:lnTo>
                      <a:pt x="997" y="9860"/>
                    </a:lnTo>
                    <a:lnTo>
                      <a:pt x="1353" y="10073"/>
                    </a:lnTo>
                    <a:lnTo>
                      <a:pt x="1567" y="10144"/>
                    </a:lnTo>
                    <a:lnTo>
                      <a:pt x="1780" y="10216"/>
                    </a:lnTo>
                    <a:lnTo>
                      <a:pt x="1994" y="10251"/>
                    </a:lnTo>
                    <a:lnTo>
                      <a:pt x="8223" y="10251"/>
                    </a:lnTo>
                    <a:lnTo>
                      <a:pt x="8472" y="10216"/>
                    </a:lnTo>
                    <a:lnTo>
                      <a:pt x="8685" y="10144"/>
                    </a:lnTo>
                    <a:lnTo>
                      <a:pt x="8863" y="10073"/>
                    </a:lnTo>
                    <a:lnTo>
                      <a:pt x="9255" y="9860"/>
                    </a:lnTo>
                    <a:lnTo>
                      <a:pt x="9611" y="9575"/>
                    </a:lnTo>
                    <a:lnTo>
                      <a:pt x="9860" y="9255"/>
                    </a:lnTo>
                    <a:lnTo>
                      <a:pt x="10074" y="8863"/>
                    </a:lnTo>
                    <a:lnTo>
                      <a:pt x="10145" y="8685"/>
                    </a:lnTo>
                    <a:lnTo>
                      <a:pt x="10216" y="8436"/>
                    </a:lnTo>
                    <a:lnTo>
                      <a:pt x="10252" y="8222"/>
                    </a:lnTo>
                    <a:lnTo>
                      <a:pt x="10252" y="8009"/>
                    </a:lnTo>
                    <a:lnTo>
                      <a:pt x="10252" y="2243"/>
                    </a:lnTo>
                    <a:lnTo>
                      <a:pt x="10252" y="1993"/>
                    </a:lnTo>
                    <a:lnTo>
                      <a:pt x="10216" y="1780"/>
                    </a:lnTo>
                    <a:lnTo>
                      <a:pt x="10145" y="1566"/>
                    </a:lnTo>
                    <a:lnTo>
                      <a:pt x="10074" y="1353"/>
                    </a:lnTo>
                    <a:lnTo>
                      <a:pt x="9860" y="961"/>
                    </a:lnTo>
                    <a:lnTo>
                      <a:pt x="9611" y="641"/>
                    </a:lnTo>
                    <a:lnTo>
                      <a:pt x="9255" y="356"/>
                    </a:lnTo>
                    <a:lnTo>
                      <a:pt x="8863" y="178"/>
                    </a:lnTo>
                    <a:lnTo>
                      <a:pt x="8685" y="71"/>
                    </a:lnTo>
                    <a:lnTo>
                      <a:pt x="8472" y="36"/>
                    </a:lnTo>
                    <a:lnTo>
                      <a:pt x="82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9"/>
              <p:cNvSpPr/>
              <p:nvPr/>
            </p:nvSpPr>
            <p:spPr>
              <a:xfrm>
                <a:off x="521875" y="4020775"/>
                <a:ext cx="125500" cy="125500"/>
              </a:xfrm>
              <a:custGeom>
                <a:avLst/>
                <a:gdLst/>
                <a:ahLst/>
                <a:cxnLst/>
                <a:rect l="l" t="t" r="r" b="b"/>
                <a:pathLst>
                  <a:path w="5020" h="5020" extrusionOk="0">
                    <a:moveTo>
                      <a:pt x="1709" y="0"/>
                    </a:moveTo>
                    <a:lnTo>
                      <a:pt x="1709" y="1709"/>
                    </a:lnTo>
                    <a:lnTo>
                      <a:pt x="1" y="1709"/>
                    </a:lnTo>
                    <a:lnTo>
                      <a:pt x="1" y="3311"/>
                    </a:lnTo>
                    <a:lnTo>
                      <a:pt x="1709" y="3311"/>
                    </a:lnTo>
                    <a:lnTo>
                      <a:pt x="1709" y="5019"/>
                    </a:lnTo>
                    <a:lnTo>
                      <a:pt x="3311" y="5019"/>
                    </a:lnTo>
                    <a:lnTo>
                      <a:pt x="3311" y="3311"/>
                    </a:lnTo>
                    <a:lnTo>
                      <a:pt x="5020" y="3311"/>
                    </a:lnTo>
                    <a:lnTo>
                      <a:pt x="5020" y="1709"/>
                    </a:lnTo>
                    <a:lnTo>
                      <a:pt x="3311" y="1709"/>
                    </a:lnTo>
                    <a:lnTo>
                      <a:pt x="33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6" name="Google Shape;576;p9"/>
            <p:cNvGrpSpPr/>
            <p:nvPr/>
          </p:nvGrpSpPr>
          <p:grpSpPr>
            <a:xfrm flipH="1">
              <a:off x="233242" y="411045"/>
              <a:ext cx="355989" cy="355989"/>
              <a:chOff x="296746" y="611364"/>
              <a:chExt cx="416411" cy="416411"/>
            </a:xfrm>
          </p:grpSpPr>
          <p:sp>
            <p:nvSpPr>
              <p:cNvPr id="577" name="Google Shape;577;p9"/>
              <p:cNvSpPr/>
              <p:nvPr/>
            </p:nvSpPr>
            <p:spPr>
              <a:xfrm>
                <a:off x="296746" y="611364"/>
                <a:ext cx="416411" cy="416411"/>
              </a:xfrm>
              <a:custGeom>
                <a:avLst/>
                <a:gdLst/>
                <a:ahLst/>
                <a:cxnLst/>
                <a:rect l="l" t="t" r="r" b="b"/>
                <a:pathLst>
                  <a:path w="10252" h="10252" extrusionOk="0">
                    <a:moveTo>
                      <a:pt x="2030" y="0"/>
                    </a:moveTo>
                    <a:lnTo>
                      <a:pt x="1781" y="36"/>
                    </a:lnTo>
                    <a:lnTo>
                      <a:pt x="1567" y="71"/>
                    </a:lnTo>
                    <a:lnTo>
                      <a:pt x="1389" y="178"/>
                    </a:lnTo>
                    <a:lnTo>
                      <a:pt x="998" y="356"/>
                    </a:lnTo>
                    <a:lnTo>
                      <a:pt x="677" y="641"/>
                    </a:lnTo>
                    <a:lnTo>
                      <a:pt x="392" y="961"/>
                    </a:lnTo>
                    <a:lnTo>
                      <a:pt x="179" y="1353"/>
                    </a:lnTo>
                    <a:lnTo>
                      <a:pt x="108" y="1566"/>
                    </a:lnTo>
                    <a:lnTo>
                      <a:pt x="36" y="1780"/>
                    </a:lnTo>
                    <a:lnTo>
                      <a:pt x="1" y="1993"/>
                    </a:lnTo>
                    <a:lnTo>
                      <a:pt x="1" y="2243"/>
                    </a:lnTo>
                    <a:lnTo>
                      <a:pt x="1" y="8009"/>
                    </a:lnTo>
                    <a:lnTo>
                      <a:pt x="1" y="8222"/>
                    </a:lnTo>
                    <a:lnTo>
                      <a:pt x="36" y="8436"/>
                    </a:lnTo>
                    <a:lnTo>
                      <a:pt x="108" y="8650"/>
                    </a:lnTo>
                    <a:lnTo>
                      <a:pt x="179" y="8863"/>
                    </a:lnTo>
                    <a:lnTo>
                      <a:pt x="392" y="9255"/>
                    </a:lnTo>
                    <a:lnTo>
                      <a:pt x="677" y="9575"/>
                    </a:lnTo>
                    <a:lnTo>
                      <a:pt x="998" y="9860"/>
                    </a:lnTo>
                    <a:lnTo>
                      <a:pt x="1389" y="10073"/>
                    </a:lnTo>
                    <a:lnTo>
                      <a:pt x="1567" y="10144"/>
                    </a:lnTo>
                    <a:lnTo>
                      <a:pt x="1781" y="10216"/>
                    </a:lnTo>
                    <a:lnTo>
                      <a:pt x="2030" y="10216"/>
                    </a:lnTo>
                    <a:lnTo>
                      <a:pt x="2243" y="10251"/>
                    </a:lnTo>
                    <a:lnTo>
                      <a:pt x="8010" y="10251"/>
                    </a:lnTo>
                    <a:lnTo>
                      <a:pt x="8259" y="10216"/>
                    </a:lnTo>
                    <a:lnTo>
                      <a:pt x="8472" y="10216"/>
                    </a:lnTo>
                    <a:lnTo>
                      <a:pt x="8686" y="10144"/>
                    </a:lnTo>
                    <a:lnTo>
                      <a:pt x="8899" y="10073"/>
                    </a:lnTo>
                    <a:lnTo>
                      <a:pt x="9255" y="9860"/>
                    </a:lnTo>
                    <a:lnTo>
                      <a:pt x="9611" y="9575"/>
                    </a:lnTo>
                    <a:lnTo>
                      <a:pt x="9896" y="9255"/>
                    </a:lnTo>
                    <a:lnTo>
                      <a:pt x="10074" y="8863"/>
                    </a:lnTo>
                    <a:lnTo>
                      <a:pt x="10145" y="8650"/>
                    </a:lnTo>
                    <a:lnTo>
                      <a:pt x="10216" y="8436"/>
                    </a:lnTo>
                    <a:lnTo>
                      <a:pt x="10252" y="8222"/>
                    </a:lnTo>
                    <a:lnTo>
                      <a:pt x="10252" y="8009"/>
                    </a:lnTo>
                    <a:lnTo>
                      <a:pt x="10252" y="2243"/>
                    </a:lnTo>
                    <a:lnTo>
                      <a:pt x="10252" y="1993"/>
                    </a:lnTo>
                    <a:lnTo>
                      <a:pt x="10216" y="1780"/>
                    </a:lnTo>
                    <a:lnTo>
                      <a:pt x="10145" y="1566"/>
                    </a:lnTo>
                    <a:lnTo>
                      <a:pt x="10074" y="1353"/>
                    </a:lnTo>
                    <a:lnTo>
                      <a:pt x="9896" y="961"/>
                    </a:lnTo>
                    <a:lnTo>
                      <a:pt x="9611" y="641"/>
                    </a:lnTo>
                    <a:lnTo>
                      <a:pt x="9255" y="356"/>
                    </a:lnTo>
                    <a:lnTo>
                      <a:pt x="8899" y="178"/>
                    </a:lnTo>
                    <a:lnTo>
                      <a:pt x="8686" y="71"/>
                    </a:lnTo>
                    <a:lnTo>
                      <a:pt x="8472" y="36"/>
                    </a:lnTo>
                    <a:lnTo>
                      <a:pt x="82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9"/>
              <p:cNvSpPr/>
              <p:nvPr/>
            </p:nvSpPr>
            <p:spPr>
              <a:xfrm>
                <a:off x="296746" y="653280"/>
                <a:ext cx="416411" cy="338344"/>
              </a:xfrm>
              <a:custGeom>
                <a:avLst/>
                <a:gdLst/>
                <a:ahLst/>
                <a:cxnLst/>
                <a:rect l="l" t="t" r="r" b="b"/>
                <a:pathLst>
                  <a:path w="10252" h="8330" extrusionOk="0">
                    <a:moveTo>
                      <a:pt x="5803" y="0"/>
                    </a:moveTo>
                    <a:lnTo>
                      <a:pt x="4308" y="5695"/>
                    </a:lnTo>
                    <a:lnTo>
                      <a:pt x="3133" y="1887"/>
                    </a:lnTo>
                    <a:lnTo>
                      <a:pt x="2101" y="4236"/>
                    </a:lnTo>
                    <a:lnTo>
                      <a:pt x="1" y="4236"/>
                    </a:lnTo>
                    <a:lnTo>
                      <a:pt x="1" y="4877"/>
                    </a:lnTo>
                    <a:lnTo>
                      <a:pt x="2528" y="4877"/>
                    </a:lnTo>
                    <a:lnTo>
                      <a:pt x="3026" y="3738"/>
                    </a:lnTo>
                    <a:lnTo>
                      <a:pt x="4379" y="8045"/>
                    </a:lnTo>
                    <a:lnTo>
                      <a:pt x="5767" y="2741"/>
                    </a:lnTo>
                    <a:lnTo>
                      <a:pt x="7120" y="8329"/>
                    </a:lnTo>
                    <a:lnTo>
                      <a:pt x="8294" y="4414"/>
                    </a:lnTo>
                    <a:lnTo>
                      <a:pt x="10252" y="4414"/>
                    </a:lnTo>
                    <a:lnTo>
                      <a:pt x="10252" y="3738"/>
                    </a:lnTo>
                    <a:lnTo>
                      <a:pt x="7832" y="3738"/>
                    </a:lnTo>
                    <a:lnTo>
                      <a:pt x="7191" y="5838"/>
                    </a:lnTo>
                    <a:lnTo>
                      <a:pt x="5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9" name="Google Shape;579;p9"/>
            <p:cNvGrpSpPr/>
            <p:nvPr/>
          </p:nvGrpSpPr>
          <p:grpSpPr>
            <a:xfrm flipH="1">
              <a:off x="7779907" y="4664425"/>
              <a:ext cx="355973" cy="355079"/>
              <a:chOff x="3185850" y="4486173"/>
              <a:chExt cx="565216" cy="563886"/>
            </a:xfrm>
          </p:grpSpPr>
          <p:sp>
            <p:nvSpPr>
              <p:cNvPr id="580" name="Google Shape;580;p9"/>
              <p:cNvSpPr/>
              <p:nvPr/>
            </p:nvSpPr>
            <p:spPr>
              <a:xfrm>
                <a:off x="3185850" y="4486173"/>
                <a:ext cx="565216" cy="563886"/>
              </a:xfrm>
              <a:custGeom>
                <a:avLst/>
                <a:gdLst/>
                <a:ahLst/>
                <a:cxnLst/>
                <a:rect l="l" t="t" r="r" b="b"/>
                <a:pathLst>
                  <a:path w="14879" h="14844" extrusionOk="0">
                    <a:moveTo>
                      <a:pt x="2919" y="0"/>
                    </a:moveTo>
                    <a:lnTo>
                      <a:pt x="2599" y="72"/>
                    </a:lnTo>
                    <a:lnTo>
                      <a:pt x="2314" y="143"/>
                    </a:lnTo>
                    <a:lnTo>
                      <a:pt x="1994" y="250"/>
                    </a:lnTo>
                    <a:lnTo>
                      <a:pt x="1709" y="392"/>
                    </a:lnTo>
                    <a:lnTo>
                      <a:pt x="1460" y="570"/>
                    </a:lnTo>
                    <a:lnTo>
                      <a:pt x="1211" y="748"/>
                    </a:lnTo>
                    <a:lnTo>
                      <a:pt x="961" y="961"/>
                    </a:lnTo>
                    <a:lnTo>
                      <a:pt x="748" y="1175"/>
                    </a:lnTo>
                    <a:lnTo>
                      <a:pt x="570" y="1424"/>
                    </a:lnTo>
                    <a:lnTo>
                      <a:pt x="392" y="1709"/>
                    </a:lnTo>
                    <a:lnTo>
                      <a:pt x="285" y="1994"/>
                    </a:lnTo>
                    <a:lnTo>
                      <a:pt x="178" y="2278"/>
                    </a:lnTo>
                    <a:lnTo>
                      <a:pt x="72" y="2599"/>
                    </a:lnTo>
                    <a:lnTo>
                      <a:pt x="36" y="2919"/>
                    </a:lnTo>
                    <a:lnTo>
                      <a:pt x="0" y="3239"/>
                    </a:lnTo>
                    <a:lnTo>
                      <a:pt x="0" y="11604"/>
                    </a:lnTo>
                    <a:lnTo>
                      <a:pt x="36" y="11924"/>
                    </a:lnTo>
                    <a:lnTo>
                      <a:pt x="72" y="12245"/>
                    </a:lnTo>
                    <a:lnTo>
                      <a:pt x="178" y="12565"/>
                    </a:lnTo>
                    <a:lnTo>
                      <a:pt x="285" y="12885"/>
                    </a:lnTo>
                    <a:lnTo>
                      <a:pt x="392" y="13170"/>
                    </a:lnTo>
                    <a:lnTo>
                      <a:pt x="570" y="13419"/>
                    </a:lnTo>
                    <a:lnTo>
                      <a:pt x="748" y="13669"/>
                    </a:lnTo>
                    <a:lnTo>
                      <a:pt x="961" y="13918"/>
                    </a:lnTo>
                    <a:lnTo>
                      <a:pt x="1211" y="14131"/>
                    </a:lnTo>
                    <a:lnTo>
                      <a:pt x="1460" y="14309"/>
                    </a:lnTo>
                    <a:lnTo>
                      <a:pt x="1709" y="14452"/>
                    </a:lnTo>
                    <a:lnTo>
                      <a:pt x="1994" y="14594"/>
                    </a:lnTo>
                    <a:lnTo>
                      <a:pt x="2314" y="14701"/>
                    </a:lnTo>
                    <a:lnTo>
                      <a:pt x="2599" y="14808"/>
                    </a:lnTo>
                    <a:lnTo>
                      <a:pt x="2919" y="14843"/>
                    </a:lnTo>
                    <a:lnTo>
                      <a:pt x="11960" y="14843"/>
                    </a:lnTo>
                    <a:lnTo>
                      <a:pt x="12280" y="14808"/>
                    </a:lnTo>
                    <a:lnTo>
                      <a:pt x="12601" y="14701"/>
                    </a:lnTo>
                    <a:lnTo>
                      <a:pt x="12886" y="14594"/>
                    </a:lnTo>
                    <a:lnTo>
                      <a:pt x="13170" y="14452"/>
                    </a:lnTo>
                    <a:lnTo>
                      <a:pt x="13455" y="14309"/>
                    </a:lnTo>
                    <a:lnTo>
                      <a:pt x="13704" y="14131"/>
                    </a:lnTo>
                    <a:lnTo>
                      <a:pt x="13918" y="13918"/>
                    </a:lnTo>
                    <a:lnTo>
                      <a:pt x="14131" y="13669"/>
                    </a:lnTo>
                    <a:lnTo>
                      <a:pt x="14309" y="13419"/>
                    </a:lnTo>
                    <a:lnTo>
                      <a:pt x="14487" y="13170"/>
                    </a:lnTo>
                    <a:lnTo>
                      <a:pt x="14630" y="12885"/>
                    </a:lnTo>
                    <a:lnTo>
                      <a:pt x="14736" y="12565"/>
                    </a:lnTo>
                    <a:lnTo>
                      <a:pt x="14808" y="12245"/>
                    </a:lnTo>
                    <a:lnTo>
                      <a:pt x="14843" y="11924"/>
                    </a:lnTo>
                    <a:lnTo>
                      <a:pt x="14879" y="11604"/>
                    </a:lnTo>
                    <a:lnTo>
                      <a:pt x="14879" y="3239"/>
                    </a:lnTo>
                    <a:lnTo>
                      <a:pt x="14843" y="2919"/>
                    </a:lnTo>
                    <a:lnTo>
                      <a:pt x="14808" y="2599"/>
                    </a:lnTo>
                    <a:lnTo>
                      <a:pt x="14736" y="2278"/>
                    </a:lnTo>
                    <a:lnTo>
                      <a:pt x="14630" y="1994"/>
                    </a:lnTo>
                    <a:lnTo>
                      <a:pt x="14487" y="1709"/>
                    </a:lnTo>
                    <a:lnTo>
                      <a:pt x="14309" y="1424"/>
                    </a:lnTo>
                    <a:lnTo>
                      <a:pt x="14131" y="1175"/>
                    </a:lnTo>
                    <a:lnTo>
                      <a:pt x="13918" y="961"/>
                    </a:lnTo>
                    <a:lnTo>
                      <a:pt x="13704" y="748"/>
                    </a:lnTo>
                    <a:lnTo>
                      <a:pt x="13455" y="570"/>
                    </a:lnTo>
                    <a:lnTo>
                      <a:pt x="13170" y="392"/>
                    </a:lnTo>
                    <a:lnTo>
                      <a:pt x="12886" y="250"/>
                    </a:lnTo>
                    <a:lnTo>
                      <a:pt x="12601" y="143"/>
                    </a:lnTo>
                    <a:lnTo>
                      <a:pt x="12280" y="72"/>
                    </a:lnTo>
                    <a:lnTo>
                      <a:pt x="119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9"/>
              <p:cNvSpPr/>
              <p:nvPr/>
            </p:nvSpPr>
            <p:spPr>
              <a:xfrm>
                <a:off x="3353529" y="4607849"/>
                <a:ext cx="229900" cy="342153"/>
              </a:xfrm>
              <a:custGeom>
                <a:avLst/>
                <a:gdLst/>
                <a:ahLst/>
                <a:cxnLst/>
                <a:rect l="l" t="t" r="r" b="b"/>
                <a:pathLst>
                  <a:path w="6052" h="9007" extrusionOk="0">
                    <a:moveTo>
                      <a:pt x="3026" y="1"/>
                    </a:moveTo>
                    <a:lnTo>
                      <a:pt x="2563" y="464"/>
                    </a:lnTo>
                    <a:lnTo>
                      <a:pt x="2065" y="1033"/>
                    </a:lnTo>
                    <a:lnTo>
                      <a:pt x="1531" y="1781"/>
                    </a:lnTo>
                    <a:lnTo>
                      <a:pt x="1246" y="2208"/>
                    </a:lnTo>
                    <a:lnTo>
                      <a:pt x="961" y="2670"/>
                    </a:lnTo>
                    <a:lnTo>
                      <a:pt x="712" y="3169"/>
                    </a:lnTo>
                    <a:lnTo>
                      <a:pt x="463" y="3667"/>
                    </a:lnTo>
                    <a:lnTo>
                      <a:pt x="285" y="4237"/>
                    </a:lnTo>
                    <a:lnTo>
                      <a:pt x="143" y="4770"/>
                    </a:lnTo>
                    <a:lnTo>
                      <a:pt x="36" y="5376"/>
                    </a:lnTo>
                    <a:lnTo>
                      <a:pt x="0" y="5981"/>
                    </a:lnTo>
                    <a:lnTo>
                      <a:pt x="36" y="6265"/>
                    </a:lnTo>
                    <a:lnTo>
                      <a:pt x="71" y="6586"/>
                    </a:lnTo>
                    <a:lnTo>
                      <a:pt x="143" y="6870"/>
                    </a:lnTo>
                    <a:lnTo>
                      <a:pt x="249" y="7155"/>
                    </a:lnTo>
                    <a:lnTo>
                      <a:pt x="356" y="7404"/>
                    </a:lnTo>
                    <a:lnTo>
                      <a:pt x="534" y="7654"/>
                    </a:lnTo>
                    <a:lnTo>
                      <a:pt x="712" y="7903"/>
                    </a:lnTo>
                    <a:lnTo>
                      <a:pt x="890" y="8116"/>
                    </a:lnTo>
                    <a:lnTo>
                      <a:pt x="1104" y="8294"/>
                    </a:lnTo>
                    <a:lnTo>
                      <a:pt x="1353" y="8472"/>
                    </a:lnTo>
                    <a:lnTo>
                      <a:pt x="1602" y="8615"/>
                    </a:lnTo>
                    <a:lnTo>
                      <a:pt x="1851" y="8757"/>
                    </a:lnTo>
                    <a:lnTo>
                      <a:pt x="2136" y="8864"/>
                    </a:lnTo>
                    <a:lnTo>
                      <a:pt x="2421" y="8935"/>
                    </a:lnTo>
                    <a:lnTo>
                      <a:pt x="2705" y="8971"/>
                    </a:lnTo>
                    <a:lnTo>
                      <a:pt x="3026" y="9006"/>
                    </a:lnTo>
                    <a:lnTo>
                      <a:pt x="3346" y="8971"/>
                    </a:lnTo>
                    <a:lnTo>
                      <a:pt x="3631" y="8935"/>
                    </a:lnTo>
                    <a:lnTo>
                      <a:pt x="3915" y="8864"/>
                    </a:lnTo>
                    <a:lnTo>
                      <a:pt x="4200" y="8757"/>
                    </a:lnTo>
                    <a:lnTo>
                      <a:pt x="4485" y="8615"/>
                    </a:lnTo>
                    <a:lnTo>
                      <a:pt x="4734" y="8472"/>
                    </a:lnTo>
                    <a:lnTo>
                      <a:pt x="4948" y="8294"/>
                    </a:lnTo>
                    <a:lnTo>
                      <a:pt x="5161" y="8116"/>
                    </a:lnTo>
                    <a:lnTo>
                      <a:pt x="5375" y="7903"/>
                    </a:lnTo>
                    <a:lnTo>
                      <a:pt x="5553" y="7654"/>
                    </a:lnTo>
                    <a:lnTo>
                      <a:pt x="5695" y="7404"/>
                    </a:lnTo>
                    <a:lnTo>
                      <a:pt x="5802" y="7155"/>
                    </a:lnTo>
                    <a:lnTo>
                      <a:pt x="5909" y="6870"/>
                    </a:lnTo>
                    <a:lnTo>
                      <a:pt x="5980" y="6586"/>
                    </a:lnTo>
                    <a:lnTo>
                      <a:pt x="6051" y="6265"/>
                    </a:lnTo>
                    <a:lnTo>
                      <a:pt x="6051" y="5981"/>
                    </a:lnTo>
                    <a:lnTo>
                      <a:pt x="6016" y="5376"/>
                    </a:lnTo>
                    <a:lnTo>
                      <a:pt x="5909" y="4770"/>
                    </a:lnTo>
                    <a:lnTo>
                      <a:pt x="5766" y="4237"/>
                    </a:lnTo>
                    <a:lnTo>
                      <a:pt x="5588" y="3667"/>
                    </a:lnTo>
                    <a:lnTo>
                      <a:pt x="5339" y="3169"/>
                    </a:lnTo>
                    <a:lnTo>
                      <a:pt x="5090" y="2670"/>
                    </a:lnTo>
                    <a:lnTo>
                      <a:pt x="4841" y="2208"/>
                    </a:lnTo>
                    <a:lnTo>
                      <a:pt x="4556" y="1781"/>
                    </a:lnTo>
                    <a:lnTo>
                      <a:pt x="3987" y="1033"/>
                    </a:lnTo>
                    <a:lnTo>
                      <a:pt x="3488" y="464"/>
                    </a:lnTo>
                    <a:lnTo>
                      <a:pt x="30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82" name="Google Shape;582;p9"/>
            <p:cNvSpPr/>
            <p:nvPr/>
          </p:nvSpPr>
          <p:spPr>
            <a:xfrm flipH="1">
              <a:off x="1365754" y="4664425"/>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83" name="Shape 583"/>
        <p:cNvGrpSpPr/>
        <p:nvPr/>
      </p:nvGrpSpPr>
      <p:grpSpPr>
        <a:xfrm>
          <a:off x="0" y="0"/>
          <a:ext cx="0" cy="0"/>
          <a:chOff x="0" y="0"/>
          <a:chExt cx="0" cy="0"/>
        </a:xfrm>
      </p:grpSpPr>
      <p:sp>
        <p:nvSpPr>
          <p:cNvPr id="584" name="Google Shape;584;p10"/>
          <p:cNvSpPr/>
          <p:nvPr>
            <p:ph type="pic" idx="2"/>
          </p:nvPr>
        </p:nvSpPr>
        <p:spPr>
          <a:xfrm>
            <a:off x="-25" y="-13725"/>
            <a:ext cx="9144000" cy="5157300"/>
          </a:xfrm>
          <a:prstGeom prst="rect">
            <a:avLst/>
          </a:prstGeom>
          <a:noFill/>
          <a:ln>
            <a:noFill/>
          </a:ln>
        </p:spPr>
      </p:sp>
      <p:sp>
        <p:nvSpPr>
          <p:cNvPr id="585" name="Google Shape;585;p10"/>
          <p:cNvSpPr txBox="1"/>
          <p:nvPr>
            <p:ph type="title"/>
          </p:nvPr>
        </p:nvSpPr>
        <p:spPr>
          <a:xfrm>
            <a:off x="1426800" y="3928675"/>
            <a:ext cx="6290400" cy="675300"/>
          </a:xfrm>
          <a:prstGeom prst="rect">
            <a:avLst/>
          </a:prstGeom>
          <a:solidFill>
            <a:schemeClr val="lt1"/>
          </a:solidFill>
        </p:spPr>
        <p:txBody>
          <a:bodyPr spcFirstLastPara="1" wrap="square" lIns="91425" tIns="91425" rIns="91425" bIns="91425" anchor="b" anchorCtr="0">
            <a:noAutofit/>
          </a:bodyPr>
          <a:lstStyle>
            <a:lvl1pPr lvl="0" algn="ctr" rtl="0">
              <a:spcBef>
                <a:spcPts val="0"/>
              </a:spcBef>
              <a:spcAft>
                <a:spcPts val="0"/>
              </a:spcAft>
              <a:buSzPts val="2800"/>
              <a:buNone/>
              <a:defRPr sz="1600" b="0">
                <a:latin typeface="Montserrat SemiBold"/>
                <a:ea typeface="Montserrat SemiBold"/>
                <a:cs typeface="Montserrat SemiBold"/>
                <a:sym typeface="Montserrat SemiBold"/>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1pPr>
            <a:lvl2pPr marL="914400" lvl="1" indent="-317500">
              <a:lnSpc>
                <a:spcPct val="115000"/>
              </a:lnSpc>
              <a:spcBef>
                <a:spcPts val="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2pPr>
            <a:lvl3pPr marL="1371600" lvl="2" indent="-317500">
              <a:lnSpc>
                <a:spcPct val="115000"/>
              </a:lnSpc>
              <a:spcBef>
                <a:spcPts val="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3pPr>
            <a:lvl4pPr marL="1828800" lvl="3" indent="-317500">
              <a:lnSpc>
                <a:spcPct val="115000"/>
              </a:lnSpc>
              <a:spcBef>
                <a:spcPts val="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4pPr>
            <a:lvl5pPr marL="2286000" lvl="4" indent="-317500">
              <a:lnSpc>
                <a:spcPct val="115000"/>
              </a:lnSpc>
              <a:spcBef>
                <a:spcPts val="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5pPr>
            <a:lvl6pPr marL="2743200" lvl="5" indent="-317500">
              <a:lnSpc>
                <a:spcPct val="115000"/>
              </a:lnSpc>
              <a:spcBef>
                <a:spcPts val="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6pPr>
            <a:lvl7pPr marL="3200400" lvl="6" indent="-317500">
              <a:lnSpc>
                <a:spcPct val="115000"/>
              </a:lnSpc>
              <a:spcBef>
                <a:spcPts val="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7pPr>
            <a:lvl8pPr marL="3657600" lvl="7" indent="-317500">
              <a:lnSpc>
                <a:spcPct val="115000"/>
              </a:lnSpc>
              <a:spcBef>
                <a:spcPts val="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8pPr>
            <a:lvl9pPr marL="4114800" lvl="8" indent="-317500">
              <a:lnSpc>
                <a:spcPct val="115000"/>
              </a:lnSpc>
              <a:spcBef>
                <a:spcPts val="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jpeg"/><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12.jpeg"/><Relationship Id="rId6" Type="http://schemas.openxmlformats.org/officeDocument/2006/relationships/tags" Target="../tags/tag6.xml"/><Relationship Id="rId5" Type="http://schemas.openxmlformats.org/officeDocument/2006/relationships/image" Target="../media/image11.jpeg"/><Relationship Id="rId4" Type="http://schemas.openxmlformats.org/officeDocument/2006/relationships/tags" Target="../tags/tag5.xml"/><Relationship Id="rId3" Type="http://schemas.openxmlformats.org/officeDocument/2006/relationships/image" Target="../media/image10.jpeg"/><Relationship Id="rId2" Type="http://schemas.openxmlformats.org/officeDocument/2006/relationships/tags" Target="../tags/tag4.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4.xml"/><Relationship Id="rId2" Type="http://schemas.openxmlformats.org/officeDocument/2006/relationships/image" Target="../media/image17.png"/><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18.jpeg"/><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0" Type="http://schemas.openxmlformats.org/officeDocument/2006/relationships/notesSlide" Target="../notesSlides/notesSlide14.xml"/><Relationship Id="rId1" Type="http://schemas.openxmlformats.org/officeDocument/2006/relationships/tags" Target="../tags/tag11.xml"/></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tags" Target="../tags/tag1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1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2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5.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jpe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26" name="Shape 1226"/>
        <p:cNvGrpSpPr/>
        <p:nvPr/>
      </p:nvGrpSpPr>
      <p:grpSpPr>
        <a:xfrm>
          <a:off x="0" y="0"/>
          <a:ext cx="0" cy="0"/>
          <a:chOff x="0" y="0"/>
          <a:chExt cx="0" cy="0"/>
        </a:xfrm>
      </p:grpSpPr>
      <p:sp>
        <p:nvSpPr>
          <p:cNvPr id="1227" name="Google Shape;1227;p25"/>
          <p:cNvSpPr txBox="1"/>
          <p:nvPr>
            <p:ph type="ctrTitle"/>
          </p:nvPr>
        </p:nvSpPr>
        <p:spPr>
          <a:xfrm>
            <a:off x="745490" y="1545590"/>
            <a:ext cx="7717790" cy="12401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3100" b="0"/>
              <a:t>FHIR Condition: Standardizing PHR Problem Lists and Clinical Diagnoses</a:t>
            </a:r>
            <a:endParaRPr lang="en-US" altLang="zh-CN" sz="3100" b="0"/>
          </a:p>
        </p:txBody>
      </p:sp>
      <p:grpSp>
        <p:nvGrpSpPr>
          <p:cNvPr id="1229" name="Google Shape;1229;p25"/>
          <p:cNvGrpSpPr/>
          <p:nvPr/>
        </p:nvGrpSpPr>
        <p:grpSpPr>
          <a:xfrm>
            <a:off x="7180196" y="3571597"/>
            <a:ext cx="1066530" cy="1804555"/>
            <a:chOff x="1909325" y="3759025"/>
            <a:chExt cx="837085" cy="1416337"/>
          </a:xfrm>
        </p:grpSpPr>
        <p:sp>
          <p:nvSpPr>
            <p:cNvPr id="1230" name="Google Shape;1230;p25"/>
            <p:cNvSpPr/>
            <p:nvPr/>
          </p:nvSpPr>
          <p:spPr>
            <a:xfrm>
              <a:off x="2308442" y="4701671"/>
              <a:ext cx="38874" cy="473691"/>
            </a:xfrm>
            <a:custGeom>
              <a:avLst/>
              <a:gdLst/>
              <a:ahLst/>
              <a:cxnLst/>
              <a:rect l="l" t="t" r="r" b="b"/>
              <a:pathLst>
                <a:path w="891" h="10857" extrusionOk="0">
                  <a:moveTo>
                    <a:pt x="0" y="0"/>
                  </a:moveTo>
                  <a:lnTo>
                    <a:pt x="0" y="10856"/>
                  </a:lnTo>
                  <a:lnTo>
                    <a:pt x="890" y="10856"/>
                  </a:lnTo>
                  <a:lnTo>
                    <a:pt x="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25"/>
            <p:cNvSpPr/>
            <p:nvPr/>
          </p:nvSpPr>
          <p:spPr>
            <a:xfrm>
              <a:off x="1909325" y="3794757"/>
              <a:ext cx="837085" cy="920942"/>
            </a:xfrm>
            <a:custGeom>
              <a:avLst/>
              <a:gdLst/>
              <a:ahLst/>
              <a:cxnLst/>
              <a:rect l="l" t="t" r="r" b="b"/>
              <a:pathLst>
                <a:path w="19186" h="21108" extrusionOk="0">
                  <a:moveTo>
                    <a:pt x="7582" y="0"/>
                  </a:moveTo>
                  <a:lnTo>
                    <a:pt x="6799" y="36"/>
                  </a:lnTo>
                  <a:lnTo>
                    <a:pt x="6016" y="178"/>
                  </a:lnTo>
                  <a:lnTo>
                    <a:pt x="5233" y="356"/>
                  </a:lnTo>
                  <a:lnTo>
                    <a:pt x="4521" y="605"/>
                  </a:lnTo>
                  <a:lnTo>
                    <a:pt x="3845" y="961"/>
                  </a:lnTo>
                  <a:lnTo>
                    <a:pt x="3169" y="1353"/>
                  </a:lnTo>
                  <a:lnTo>
                    <a:pt x="2563" y="1851"/>
                  </a:lnTo>
                  <a:lnTo>
                    <a:pt x="2030" y="2385"/>
                  </a:lnTo>
                  <a:lnTo>
                    <a:pt x="1496" y="2990"/>
                  </a:lnTo>
                  <a:lnTo>
                    <a:pt x="1069" y="3631"/>
                  </a:lnTo>
                  <a:lnTo>
                    <a:pt x="713" y="4307"/>
                  </a:lnTo>
                  <a:lnTo>
                    <a:pt x="428" y="5019"/>
                  </a:lnTo>
                  <a:lnTo>
                    <a:pt x="214" y="5767"/>
                  </a:lnTo>
                  <a:lnTo>
                    <a:pt x="72" y="6550"/>
                  </a:lnTo>
                  <a:lnTo>
                    <a:pt x="1" y="7333"/>
                  </a:lnTo>
                  <a:lnTo>
                    <a:pt x="36" y="8116"/>
                  </a:lnTo>
                  <a:lnTo>
                    <a:pt x="107" y="9112"/>
                  </a:lnTo>
                  <a:lnTo>
                    <a:pt x="214" y="10038"/>
                  </a:lnTo>
                  <a:lnTo>
                    <a:pt x="321" y="10928"/>
                  </a:lnTo>
                  <a:lnTo>
                    <a:pt x="499" y="11782"/>
                  </a:lnTo>
                  <a:lnTo>
                    <a:pt x="641" y="12565"/>
                  </a:lnTo>
                  <a:lnTo>
                    <a:pt x="855" y="13313"/>
                  </a:lnTo>
                  <a:lnTo>
                    <a:pt x="1069" y="14024"/>
                  </a:lnTo>
                  <a:lnTo>
                    <a:pt x="1282" y="14701"/>
                  </a:lnTo>
                  <a:lnTo>
                    <a:pt x="1531" y="15306"/>
                  </a:lnTo>
                  <a:lnTo>
                    <a:pt x="1780" y="15911"/>
                  </a:lnTo>
                  <a:lnTo>
                    <a:pt x="2065" y="16445"/>
                  </a:lnTo>
                  <a:lnTo>
                    <a:pt x="2350" y="16943"/>
                  </a:lnTo>
                  <a:lnTo>
                    <a:pt x="2635" y="17441"/>
                  </a:lnTo>
                  <a:lnTo>
                    <a:pt x="2955" y="17869"/>
                  </a:lnTo>
                  <a:lnTo>
                    <a:pt x="3275" y="18260"/>
                  </a:lnTo>
                  <a:lnTo>
                    <a:pt x="3596" y="18652"/>
                  </a:lnTo>
                  <a:lnTo>
                    <a:pt x="3952" y="18972"/>
                  </a:lnTo>
                  <a:lnTo>
                    <a:pt x="4308" y="19292"/>
                  </a:lnTo>
                  <a:lnTo>
                    <a:pt x="4664" y="19577"/>
                  </a:lnTo>
                  <a:lnTo>
                    <a:pt x="5019" y="19826"/>
                  </a:lnTo>
                  <a:lnTo>
                    <a:pt x="5411" y="20075"/>
                  </a:lnTo>
                  <a:lnTo>
                    <a:pt x="5767" y="20253"/>
                  </a:lnTo>
                  <a:lnTo>
                    <a:pt x="6158" y="20431"/>
                  </a:lnTo>
                  <a:lnTo>
                    <a:pt x="6550" y="20609"/>
                  </a:lnTo>
                  <a:lnTo>
                    <a:pt x="7298" y="20823"/>
                  </a:lnTo>
                  <a:lnTo>
                    <a:pt x="8081" y="21001"/>
                  </a:lnTo>
                  <a:lnTo>
                    <a:pt x="8864" y="21072"/>
                  </a:lnTo>
                  <a:lnTo>
                    <a:pt x="9611" y="21108"/>
                  </a:lnTo>
                  <a:lnTo>
                    <a:pt x="10359" y="21072"/>
                  </a:lnTo>
                  <a:lnTo>
                    <a:pt x="11106" y="21001"/>
                  </a:lnTo>
                  <a:lnTo>
                    <a:pt x="11889" y="20823"/>
                  </a:lnTo>
                  <a:lnTo>
                    <a:pt x="12672" y="20609"/>
                  </a:lnTo>
                  <a:lnTo>
                    <a:pt x="13028" y="20431"/>
                  </a:lnTo>
                  <a:lnTo>
                    <a:pt x="13420" y="20253"/>
                  </a:lnTo>
                  <a:lnTo>
                    <a:pt x="13811" y="20075"/>
                  </a:lnTo>
                  <a:lnTo>
                    <a:pt x="14167" y="19826"/>
                  </a:lnTo>
                  <a:lnTo>
                    <a:pt x="14523" y="19577"/>
                  </a:lnTo>
                  <a:lnTo>
                    <a:pt x="14879" y="19292"/>
                  </a:lnTo>
                  <a:lnTo>
                    <a:pt x="15235" y="18972"/>
                  </a:lnTo>
                  <a:lnTo>
                    <a:pt x="15591" y="18652"/>
                  </a:lnTo>
                  <a:lnTo>
                    <a:pt x="15911" y="18260"/>
                  </a:lnTo>
                  <a:lnTo>
                    <a:pt x="16232" y="17869"/>
                  </a:lnTo>
                  <a:lnTo>
                    <a:pt x="16552" y="17441"/>
                  </a:lnTo>
                  <a:lnTo>
                    <a:pt x="16872" y="16943"/>
                  </a:lnTo>
                  <a:lnTo>
                    <a:pt x="17157" y="16445"/>
                  </a:lnTo>
                  <a:lnTo>
                    <a:pt x="17406" y="15911"/>
                  </a:lnTo>
                  <a:lnTo>
                    <a:pt x="17691" y="15306"/>
                  </a:lnTo>
                  <a:lnTo>
                    <a:pt x="17905" y="14701"/>
                  </a:lnTo>
                  <a:lnTo>
                    <a:pt x="18154" y="14024"/>
                  </a:lnTo>
                  <a:lnTo>
                    <a:pt x="18332" y="13313"/>
                  </a:lnTo>
                  <a:lnTo>
                    <a:pt x="18545" y="12565"/>
                  </a:lnTo>
                  <a:lnTo>
                    <a:pt x="18723" y="11782"/>
                  </a:lnTo>
                  <a:lnTo>
                    <a:pt x="18866" y="10928"/>
                  </a:lnTo>
                  <a:lnTo>
                    <a:pt x="18972" y="10038"/>
                  </a:lnTo>
                  <a:lnTo>
                    <a:pt x="19079" y="9112"/>
                  </a:lnTo>
                  <a:lnTo>
                    <a:pt x="19186" y="8116"/>
                  </a:lnTo>
                  <a:lnTo>
                    <a:pt x="19186" y="7333"/>
                  </a:lnTo>
                  <a:lnTo>
                    <a:pt x="19115" y="6550"/>
                  </a:lnTo>
                  <a:lnTo>
                    <a:pt x="18972" y="5767"/>
                  </a:lnTo>
                  <a:lnTo>
                    <a:pt x="18759" y="5019"/>
                  </a:lnTo>
                  <a:lnTo>
                    <a:pt x="18474" y="4307"/>
                  </a:lnTo>
                  <a:lnTo>
                    <a:pt x="18118" y="3631"/>
                  </a:lnTo>
                  <a:lnTo>
                    <a:pt x="17691" y="2990"/>
                  </a:lnTo>
                  <a:lnTo>
                    <a:pt x="17193" y="2385"/>
                  </a:lnTo>
                  <a:lnTo>
                    <a:pt x="16623" y="1851"/>
                  </a:lnTo>
                  <a:lnTo>
                    <a:pt x="16018" y="1353"/>
                  </a:lnTo>
                  <a:lnTo>
                    <a:pt x="15377" y="961"/>
                  </a:lnTo>
                  <a:lnTo>
                    <a:pt x="14666" y="605"/>
                  </a:lnTo>
                  <a:lnTo>
                    <a:pt x="13954" y="356"/>
                  </a:lnTo>
                  <a:lnTo>
                    <a:pt x="13206" y="178"/>
                  </a:lnTo>
                  <a:lnTo>
                    <a:pt x="12423" y="36"/>
                  </a:lnTo>
                  <a:lnTo>
                    <a:pt x="11604" y="0"/>
                  </a:lnTo>
                  <a:lnTo>
                    <a:pt x="11604" y="641"/>
                  </a:lnTo>
                  <a:lnTo>
                    <a:pt x="12352" y="677"/>
                  </a:lnTo>
                  <a:lnTo>
                    <a:pt x="13064" y="783"/>
                  </a:lnTo>
                  <a:lnTo>
                    <a:pt x="13740" y="961"/>
                  </a:lnTo>
                  <a:lnTo>
                    <a:pt x="14416" y="1210"/>
                  </a:lnTo>
                  <a:lnTo>
                    <a:pt x="15057" y="1531"/>
                  </a:lnTo>
                  <a:lnTo>
                    <a:pt x="15627" y="1887"/>
                  </a:lnTo>
                  <a:lnTo>
                    <a:pt x="16196" y="2314"/>
                  </a:lnTo>
                  <a:lnTo>
                    <a:pt x="16694" y="2812"/>
                  </a:lnTo>
                  <a:lnTo>
                    <a:pt x="17157" y="3382"/>
                  </a:lnTo>
                  <a:lnTo>
                    <a:pt x="17584" y="3951"/>
                  </a:lnTo>
                  <a:lnTo>
                    <a:pt x="17905" y="4592"/>
                  </a:lnTo>
                  <a:lnTo>
                    <a:pt x="18154" y="5233"/>
                  </a:lnTo>
                  <a:lnTo>
                    <a:pt x="18367" y="5909"/>
                  </a:lnTo>
                  <a:lnTo>
                    <a:pt x="18474" y="6621"/>
                  </a:lnTo>
                  <a:lnTo>
                    <a:pt x="18545" y="7333"/>
                  </a:lnTo>
                  <a:lnTo>
                    <a:pt x="18545" y="8080"/>
                  </a:lnTo>
                  <a:lnTo>
                    <a:pt x="18438" y="9148"/>
                  </a:lnTo>
                  <a:lnTo>
                    <a:pt x="18296" y="10251"/>
                  </a:lnTo>
                  <a:lnTo>
                    <a:pt x="18118" y="11319"/>
                  </a:lnTo>
                  <a:lnTo>
                    <a:pt x="17905" y="12387"/>
                  </a:lnTo>
                  <a:lnTo>
                    <a:pt x="17620" y="13455"/>
                  </a:lnTo>
                  <a:lnTo>
                    <a:pt x="17299" y="14487"/>
                  </a:lnTo>
                  <a:lnTo>
                    <a:pt x="16872" y="15484"/>
                  </a:lnTo>
                  <a:lnTo>
                    <a:pt x="16659" y="15946"/>
                  </a:lnTo>
                  <a:lnTo>
                    <a:pt x="16410" y="16409"/>
                  </a:lnTo>
                  <a:lnTo>
                    <a:pt x="16160" y="16836"/>
                  </a:lnTo>
                  <a:lnTo>
                    <a:pt x="15876" y="17263"/>
                  </a:lnTo>
                  <a:lnTo>
                    <a:pt x="15555" y="17655"/>
                  </a:lnTo>
                  <a:lnTo>
                    <a:pt x="15235" y="18047"/>
                  </a:lnTo>
                  <a:lnTo>
                    <a:pt x="14915" y="18402"/>
                  </a:lnTo>
                  <a:lnTo>
                    <a:pt x="14559" y="18723"/>
                  </a:lnTo>
                  <a:lnTo>
                    <a:pt x="14167" y="19043"/>
                  </a:lnTo>
                  <a:lnTo>
                    <a:pt x="13740" y="19328"/>
                  </a:lnTo>
                  <a:lnTo>
                    <a:pt x="13313" y="19577"/>
                  </a:lnTo>
                  <a:lnTo>
                    <a:pt x="12850" y="19826"/>
                  </a:lnTo>
                  <a:lnTo>
                    <a:pt x="12387" y="20004"/>
                  </a:lnTo>
                  <a:lnTo>
                    <a:pt x="11889" y="20182"/>
                  </a:lnTo>
                  <a:lnTo>
                    <a:pt x="11355" y="20289"/>
                  </a:lnTo>
                  <a:lnTo>
                    <a:pt x="10786" y="20396"/>
                  </a:lnTo>
                  <a:lnTo>
                    <a:pt x="10216" y="20431"/>
                  </a:lnTo>
                  <a:lnTo>
                    <a:pt x="9611" y="20467"/>
                  </a:lnTo>
                  <a:lnTo>
                    <a:pt x="8970" y="20431"/>
                  </a:lnTo>
                  <a:lnTo>
                    <a:pt x="8401" y="20396"/>
                  </a:lnTo>
                  <a:lnTo>
                    <a:pt x="7831" y="20289"/>
                  </a:lnTo>
                  <a:lnTo>
                    <a:pt x="7333" y="20182"/>
                  </a:lnTo>
                  <a:lnTo>
                    <a:pt x="6799" y="20004"/>
                  </a:lnTo>
                  <a:lnTo>
                    <a:pt x="6336" y="19826"/>
                  </a:lnTo>
                  <a:lnTo>
                    <a:pt x="5874" y="19577"/>
                  </a:lnTo>
                  <a:lnTo>
                    <a:pt x="5447" y="19328"/>
                  </a:lnTo>
                  <a:lnTo>
                    <a:pt x="5019" y="19043"/>
                  </a:lnTo>
                  <a:lnTo>
                    <a:pt x="4664" y="18723"/>
                  </a:lnTo>
                  <a:lnTo>
                    <a:pt x="4272" y="18402"/>
                  </a:lnTo>
                  <a:lnTo>
                    <a:pt x="3952" y="18047"/>
                  </a:lnTo>
                  <a:lnTo>
                    <a:pt x="3631" y="17655"/>
                  </a:lnTo>
                  <a:lnTo>
                    <a:pt x="3311" y="17263"/>
                  </a:lnTo>
                  <a:lnTo>
                    <a:pt x="3026" y="16836"/>
                  </a:lnTo>
                  <a:lnTo>
                    <a:pt x="2777" y="16409"/>
                  </a:lnTo>
                  <a:lnTo>
                    <a:pt x="2528" y="15946"/>
                  </a:lnTo>
                  <a:lnTo>
                    <a:pt x="2314" y="15484"/>
                  </a:lnTo>
                  <a:lnTo>
                    <a:pt x="1923" y="14487"/>
                  </a:lnTo>
                  <a:lnTo>
                    <a:pt x="1567" y="13455"/>
                  </a:lnTo>
                  <a:lnTo>
                    <a:pt x="1282" y="12387"/>
                  </a:lnTo>
                  <a:lnTo>
                    <a:pt x="1069" y="11319"/>
                  </a:lnTo>
                  <a:lnTo>
                    <a:pt x="891" y="10251"/>
                  </a:lnTo>
                  <a:lnTo>
                    <a:pt x="748" y="9148"/>
                  </a:lnTo>
                  <a:lnTo>
                    <a:pt x="677" y="8080"/>
                  </a:lnTo>
                  <a:lnTo>
                    <a:pt x="641" y="7333"/>
                  </a:lnTo>
                  <a:lnTo>
                    <a:pt x="713" y="6621"/>
                  </a:lnTo>
                  <a:lnTo>
                    <a:pt x="819" y="5909"/>
                  </a:lnTo>
                  <a:lnTo>
                    <a:pt x="1033" y="5233"/>
                  </a:lnTo>
                  <a:lnTo>
                    <a:pt x="1282" y="4592"/>
                  </a:lnTo>
                  <a:lnTo>
                    <a:pt x="1638" y="3951"/>
                  </a:lnTo>
                  <a:lnTo>
                    <a:pt x="2030" y="3382"/>
                  </a:lnTo>
                  <a:lnTo>
                    <a:pt x="2492" y="2812"/>
                  </a:lnTo>
                  <a:lnTo>
                    <a:pt x="2991" y="2314"/>
                  </a:lnTo>
                  <a:lnTo>
                    <a:pt x="3560" y="1887"/>
                  </a:lnTo>
                  <a:lnTo>
                    <a:pt x="4165" y="1531"/>
                  </a:lnTo>
                  <a:lnTo>
                    <a:pt x="4770" y="1210"/>
                  </a:lnTo>
                  <a:lnTo>
                    <a:pt x="5447" y="961"/>
                  </a:lnTo>
                  <a:lnTo>
                    <a:pt x="6123" y="783"/>
                  </a:lnTo>
                  <a:lnTo>
                    <a:pt x="6835" y="677"/>
                  </a:lnTo>
                  <a:lnTo>
                    <a:pt x="7582" y="641"/>
                  </a:lnTo>
                  <a:lnTo>
                    <a:pt x="75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25"/>
            <p:cNvSpPr/>
            <p:nvPr/>
          </p:nvSpPr>
          <p:spPr>
            <a:xfrm>
              <a:off x="2187328" y="3777655"/>
              <a:ext cx="59031" cy="63743"/>
            </a:xfrm>
            <a:custGeom>
              <a:avLst/>
              <a:gdLst/>
              <a:ahLst/>
              <a:cxnLst/>
              <a:rect l="l" t="t" r="r" b="b"/>
              <a:pathLst>
                <a:path w="1353" h="1461" extrusionOk="0">
                  <a:moveTo>
                    <a:pt x="356" y="1"/>
                  </a:moveTo>
                  <a:lnTo>
                    <a:pt x="214" y="36"/>
                  </a:lnTo>
                  <a:lnTo>
                    <a:pt x="71" y="108"/>
                  </a:lnTo>
                  <a:lnTo>
                    <a:pt x="0" y="214"/>
                  </a:lnTo>
                  <a:lnTo>
                    <a:pt x="0" y="357"/>
                  </a:lnTo>
                  <a:lnTo>
                    <a:pt x="0" y="1104"/>
                  </a:lnTo>
                  <a:lnTo>
                    <a:pt x="0" y="1247"/>
                  </a:lnTo>
                  <a:lnTo>
                    <a:pt x="71" y="1353"/>
                  </a:lnTo>
                  <a:lnTo>
                    <a:pt x="214" y="1425"/>
                  </a:lnTo>
                  <a:lnTo>
                    <a:pt x="356" y="1460"/>
                  </a:lnTo>
                  <a:lnTo>
                    <a:pt x="997" y="1460"/>
                  </a:lnTo>
                  <a:lnTo>
                    <a:pt x="1139" y="1425"/>
                  </a:lnTo>
                  <a:lnTo>
                    <a:pt x="1246" y="1353"/>
                  </a:lnTo>
                  <a:lnTo>
                    <a:pt x="1317" y="1247"/>
                  </a:lnTo>
                  <a:lnTo>
                    <a:pt x="1353" y="1104"/>
                  </a:lnTo>
                  <a:lnTo>
                    <a:pt x="1353" y="357"/>
                  </a:lnTo>
                  <a:lnTo>
                    <a:pt x="1317" y="214"/>
                  </a:lnTo>
                  <a:lnTo>
                    <a:pt x="1246" y="108"/>
                  </a:lnTo>
                  <a:lnTo>
                    <a:pt x="1139" y="36"/>
                  </a:lnTo>
                  <a:lnTo>
                    <a:pt x="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25"/>
            <p:cNvSpPr/>
            <p:nvPr/>
          </p:nvSpPr>
          <p:spPr>
            <a:xfrm>
              <a:off x="2226114" y="3759025"/>
              <a:ext cx="59075" cy="99433"/>
            </a:xfrm>
            <a:custGeom>
              <a:avLst/>
              <a:gdLst/>
              <a:ahLst/>
              <a:cxnLst/>
              <a:rect l="l" t="t" r="r" b="b"/>
              <a:pathLst>
                <a:path w="1354" h="2279" extrusionOk="0">
                  <a:moveTo>
                    <a:pt x="428" y="1"/>
                  </a:moveTo>
                  <a:lnTo>
                    <a:pt x="250" y="36"/>
                  </a:lnTo>
                  <a:lnTo>
                    <a:pt x="108" y="143"/>
                  </a:lnTo>
                  <a:lnTo>
                    <a:pt x="37" y="285"/>
                  </a:lnTo>
                  <a:lnTo>
                    <a:pt x="1" y="428"/>
                  </a:lnTo>
                  <a:lnTo>
                    <a:pt x="1" y="1852"/>
                  </a:lnTo>
                  <a:lnTo>
                    <a:pt x="37" y="2029"/>
                  </a:lnTo>
                  <a:lnTo>
                    <a:pt x="108" y="2172"/>
                  </a:lnTo>
                  <a:lnTo>
                    <a:pt x="250" y="2243"/>
                  </a:lnTo>
                  <a:lnTo>
                    <a:pt x="428" y="2279"/>
                  </a:lnTo>
                  <a:lnTo>
                    <a:pt x="926" y="2279"/>
                  </a:lnTo>
                  <a:lnTo>
                    <a:pt x="1104" y="2243"/>
                  </a:lnTo>
                  <a:lnTo>
                    <a:pt x="1247" y="2172"/>
                  </a:lnTo>
                  <a:lnTo>
                    <a:pt x="1318" y="2029"/>
                  </a:lnTo>
                  <a:lnTo>
                    <a:pt x="1353" y="1852"/>
                  </a:lnTo>
                  <a:lnTo>
                    <a:pt x="1353" y="428"/>
                  </a:lnTo>
                  <a:lnTo>
                    <a:pt x="1318" y="285"/>
                  </a:lnTo>
                  <a:lnTo>
                    <a:pt x="1247" y="143"/>
                  </a:lnTo>
                  <a:lnTo>
                    <a:pt x="1104" y="36"/>
                  </a:lnTo>
                  <a:lnTo>
                    <a:pt x="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25"/>
            <p:cNvSpPr/>
            <p:nvPr/>
          </p:nvSpPr>
          <p:spPr>
            <a:xfrm>
              <a:off x="2409399" y="3777655"/>
              <a:ext cx="60602" cy="63743"/>
            </a:xfrm>
            <a:custGeom>
              <a:avLst/>
              <a:gdLst/>
              <a:ahLst/>
              <a:cxnLst/>
              <a:rect l="l" t="t" r="r" b="b"/>
              <a:pathLst>
                <a:path w="1389" h="1461" extrusionOk="0">
                  <a:moveTo>
                    <a:pt x="356" y="1"/>
                  </a:moveTo>
                  <a:lnTo>
                    <a:pt x="214" y="36"/>
                  </a:lnTo>
                  <a:lnTo>
                    <a:pt x="107" y="108"/>
                  </a:lnTo>
                  <a:lnTo>
                    <a:pt x="36" y="214"/>
                  </a:lnTo>
                  <a:lnTo>
                    <a:pt x="0" y="357"/>
                  </a:lnTo>
                  <a:lnTo>
                    <a:pt x="0" y="1104"/>
                  </a:lnTo>
                  <a:lnTo>
                    <a:pt x="36" y="1247"/>
                  </a:lnTo>
                  <a:lnTo>
                    <a:pt x="107" y="1353"/>
                  </a:lnTo>
                  <a:lnTo>
                    <a:pt x="214" y="1425"/>
                  </a:lnTo>
                  <a:lnTo>
                    <a:pt x="356" y="1460"/>
                  </a:lnTo>
                  <a:lnTo>
                    <a:pt x="1032" y="1460"/>
                  </a:lnTo>
                  <a:lnTo>
                    <a:pt x="1175" y="1425"/>
                  </a:lnTo>
                  <a:lnTo>
                    <a:pt x="1281" y="1353"/>
                  </a:lnTo>
                  <a:lnTo>
                    <a:pt x="1353" y="1247"/>
                  </a:lnTo>
                  <a:lnTo>
                    <a:pt x="1388" y="1104"/>
                  </a:lnTo>
                  <a:lnTo>
                    <a:pt x="1388" y="357"/>
                  </a:lnTo>
                  <a:lnTo>
                    <a:pt x="1353" y="214"/>
                  </a:lnTo>
                  <a:lnTo>
                    <a:pt x="1281" y="108"/>
                  </a:lnTo>
                  <a:lnTo>
                    <a:pt x="1175" y="36"/>
                  </a:lnTo>
                  <a:lnTo>
                    <a:pt x="1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25"/>
            <p:cNvSpPr/>
            <p:nvPr/>
          </p:nvSpPr>
          <p:spPr>
            <a:xfrm>
              <a:off x="2370570" y="3759025"/>
              <a:ext cx="60602" cy="99433"/>
            </a:xfrm>
            <a:custGeom>
              <a:avLst/>
              <a:gdLst/>
              <a:ahLst/>
              <a:cxnLst/>
              <a:rect l="l" t="t" r="r" b="b"/>
              <a:pathLst>
                <a:path w="1389" h="2279" extrusionOk="0">
                  <a:moveTo>
                    <a:pt x="427" y="1"/>
                  </a:moveTo>
                  <a:lnTo>
                    <a:pt x="249" y="36"/>
                  </a:lnTo>
                  <a:lnTo>
                    <a:pt x="143" y="143"/>
                  </a:lnTo>
                  <a:lnTo>
                    <a:pt x="36" y="285"/>
                  </a:lnTo>
                  <a:lnTo>
                    <a:pt x="0" y="428"/>
                  </a:lnTo>
                  <a:lnTo>
                    <a:pt x="0" y="1852"/>
                  </a:lnTo>
                  <a:lnTo>
                    <a:pt x="36" y="2029"/>
                  </a:lnTo>
                  <a:lnTo>
                    <a:pt x="143" y="2172"/>
                  </a:lnTo>
                  <a:lnTo>
                    <a:pt x="249" y="2243"/>
                  </a:lnTo>
                  <a:lnTo>
                    <a:pt x="427" y="2279"/>
                  </a:lnTo>
                  <a:lnTo>
                    <a:pt x="961" y="2279"/>
                  </a:lnTo>
                  <a:lnTo>
                    <a:pt x="1104" y="2243"/>
                  </a:lnTo>
                  <a:lnTo>
                    <a:pt x="1246" y="2172"/>
                  </a:lnTo>
                  <a:lnTo>
                    <a:pt x="1353" y="2029"/>
                  </a:lnTo>
                  <a:lnTo>
                    <a:pt x="1388" y="1852"/>
                  </a:lnTo>
                  <a:lnTo>
                    <a:pt x="1388" y="428"/>
                  </a:lnTo>
                  <a:lnTo>
                    <a:pt x="1353" y="285"/>
                  </a:lnTo>
                  <a:lnTo>
                    <a:pt x="1246" y="143"/>
                  </a:lnTo>
                  <a:lnTo>
                    <a:pt x="1104" y="36"/>
                  </a:lnTo>
                  <a:lnTo>
                    <a:pt x="9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25"/>
            <p:cNvSpPr/>
            <p:nvPr/>
          </p:nvSpPr>
          <p:spPr>
            <a:xfrm>
              <a:off x="1934193" y="4356915"/>
              <a:ext cx="788961" cy="374302"/>
            </a:xfrm>
            <a:custGeom>
              <a:avLst/>
              <a:gdLst/>
              <a:ahLst/>
              <a:cxnLst/>
              <a:rect l="l" t="t" r="r" b="b"/>
              <a:pathLst>
                <a:path w="18083" h="8579" extrusionOk="0">
                  <a:moveTo>
                    <a:pt x="854" y="0"/>
                  </a:moveTo>
                  <a:lnTo>
                    <a:pt x="249" y="178"/>
                  </a:lnTo>
                  <a:lnTo>
                    <a:pt x="107" y="214"/>
                  </a:lnTo>
                  <a:lnTo>
                    <a:pt x="36" y="321"/>
                  </a:lnTo>
                  <a:lnTo>
                    <a:pt x="0" y="463"/>
                  </a:lnTo>
                  <a:lnTo>
                    <a:pt x="0" y="605"/>
                  </a:lnTo>
                  <a:lnTo>
                    <a:pt x="285" y="1531"/>
                  </a:lnTo>
                  <a:lnTo>
                    <a:pt x="605" y="2421"/>
                  </a:lnTo>
                  <a:lnTo>
                    <a:pt x="997" y="3275"/>
                  </a:lnTo>
                  <a:lnTo>
                    <a:pt x="1388" y="4023"/>
                  </a:lnTo>
                  <a:lnTo>
                    <a:pt x="1851" y="4770"/>
                  </a:lnTo>
                  <a:lnTo>
                    <a:pt x="2314" y="5411"/>
                  </a:lnTo>
                  <a:lnTo>
                    <a:pt x="2848" y="6016"/>
                  </a:lnTo>
                  <a:lnTo>
                    <a:pt x="3382" y="6550"/>
                  </a:lnTo>
                  <a:lnTo>
                    <a:pt x="3987" y="7012"/>
                  </a:lnTo>
                  <a:lnTo>
                    <a:pt x="4592" y="7404"/>
                  </a:lnTo>
                  <a:lnTo>
                    <a:pt x="5233" y="7760"/>
                  </a:lnTo>
                  <a:lnTo>
                    <a:pt x="5944" y="8045"/>
                  </a:lnTo>
                  <a:lnTo>
                    <a:pt x="6656" y="8258"/>
                  </a:lnTo>
                  <a:lnTo>
                    <a:pt x="7404" y="8436"/>
                  </a:lnTo>
                  <a:lnTo>
                    <a:pt x="8222" y="8543"/>
                  </a:lnTo>
                  <a:lnTo>
                    <a:pt x="9041" y="8579"/>
                  </a:lnTo>
                  <a:lnTo>
                    <a:pt x="9860" y="8543"/>
                  </a:lnTo>
                  <a:lnTo>
                    <a:pt x="10643" y="8436"/>
                  </a:lnTo>
                  <a:lnTo>
                    <a:pt x="11390" y="8258"/>
                  </a:lnTo>
                  <a:lnTo>
                    <a:pt x="12102" y="8045"/>
                  </a:lnTo>
                  <a:lnTo>
                    <a:pt x="12814" y="7760"/>
                  </a:lnTo>
                  <a:lnTo>
                    <a:pt x="13455" y="7404"/>
                  </a:lnTo>
                  <a:lnTo>
                    <a:pt x="14096" y="7012"/>
                  </a:lnTo>
                  <a:lnTo>
                    <a:pt x="14665" y="6550"/>
                  </a:lnTo>
                  <a:lnTo>
                    <a:pt x="15235" y="6016"/>
                  </a:lnTo>
                  <a:lnTo>
                    <a:pt x="15733" y="5411"/>
                  </a:lnTo>
                  <a:lnTo>
                    <a:pt x="16231" y="4770"/>
                  </a:lnTo>
                  <a:lnTo>
                    <a:pt x="16658" y="4023"/>
                  </a:lnTo>
                  <a:lnTo>
                    <a:pt x="17085" y="3275"/>
                  </a:lnTo>
                  <a:lnTo>
                    <a:pt x="17441" y="2421"/>
                  </a:lnTo>
                  <a:lnTo>
                    <a:pt x="17762" y="1531"/>
                  </a:lnTo>
                  <a:lnTo>
                    <a:pt x="18046" y="605"/>
                  </a:lnTo>
                  <a:lnTo>
                    <a:pt x="18082" y="463"/>
                  </a:lnTo>
                  <a:lnTo>
                    <a:pt x="18046" y="321"/>
                  </a:lnTo>
                  <a:lnTo>
                    <a:pt x="17940" y="214"/>
                  </a:lnTo>
                  <a:lnTo>
                    <a:pt x="17833" y="178"/>
                  </a:lnTo>
                  <a:lnTo>
                    <a:pt x="17192" y="0"/>
                  </a:lnTo>
                  <a:lnTo>
                    <a:pt x="17085" y="0"/>
                  </a:lnTo>
                  <a:lnTo>
                    <a:pt x="16943" y="36"/>
                  </a:lnTo>
                  <a:lnTo>
                    <a:pt x="16836" y="143"/>
                  </a:lnTo>
                  <a:lnTo>
                    <a:pt x="16801" y="250"/>
                  </a:lnTo>
                  <a:lnTo>
                    <a:pt x="16552" y="1104"/>
                  </a:lnTo>
                  <a:lnTo>
                    <a:pt x="16231" y="1887"/>
                  </a:lnTo>
                  <a:lnTo>
                    <a:pt x="15911" y="2634"/>
                  </a:lnTo>
                  <a:lnTo>
                    <a:pt x="15590" y="3311"/>
                  </a:lnTo>
                  <a:lnTo>
                    <a:pt x="15199" y="3916"/>
                  </a:lnTo>
                  <a:lnTo>
                    <a:pt x="14772" y="4485"/>
                  </a:lnTo>
                  <a:lnTo>
                    <a:pt x="14345" y="5019"/>
                  </a:lnTo>
                  <a:lnTo>
                    <a:pt x="13882" y="5482"/>
                  </a:lnTo>
                  <a:lnTo>
                    <a:pt x="13384" y="5909"/>
                  </a:lnTo>
                  <a:lnTo>
                    <a:pt x="12850" y="6265"/>
                  </a:lnTo>
                  <a:lnTo>
                    <a:pt x="12280" y="6550"/>
                  </a:lnTo>
                  <a:lnTo>
                    <a:pt x="11675" y="6799"/>
                  </a:lnTo>
                  <a:lnTo>
                    <a:pt x="11070" y="7012"/>
                  </a:lnTo>
                  <a:lnTo>
                    <a:pt x="10429" y="7119"/>
                  </a:lnTo>
                  <a:lnTo>
                    <a:pt x="9753" y="7226"/>
                  </a:lnTo>
                  <a:lnTo>
                    <a:pt x="9041" y="7262"/>
                  </a:lnTo>
                  <a:lnTo>
                    <a:pt x="8329" y="7226"/>
                  </a:lnTo>
                  <a:lnTo>
                    <a:pt x="7653" y="7119"/>
                  </a:lnTo>
                  <a:lnTo>
                    <a:pt x="6977" y="7012"/>
                  </a:lnTo>
                  <a:lnTo>
                    <a:pt x="6372" y="6799"/>
                  </a:lnTo>
                  <a:lnTo>
                    <a:pt x="5766" y="6550"/>
                  </a:lnTo>
                  <a:lnTo>
                    <a:pt x="5233" y="6265"/>
                  </a:lnTo>
                  <a:lnTo>
                    <a:pt x="4699" y="5909"/>
                  </a:lnTo>
                  <a:lnTo>
                    <a:pt x="4200" y="5482"/>
                  </a:lnTo>
                  <a:lnTo>
                    <a:pt x="3702" y="5019"/>
                  </a:lnTo>
                  <a:lnTo>
                    <a:pt x="3275" y="4485"/>
                  </a:lnTo>
                  <a:lnTo>
                    <a:pt x="2848" y="3916"/>
                  </a:lnTo>
                  <a:lnTo>
                    <a:pt x="2492" y="3311"/>
                  </a:lnTo>
                  <a:lnTo>
                    <a:pt x="2136" y="2634"/>
                  </a:lnTo>
                  <a:lnTo>
                    <a:pt x="1816" y="1887"/>
                  </a:lnTo>
                  <a:lnTo>
                    <a:pt x="1531" y="1104"/>
                  </a:lnTo>
                  <a:lnTo>
                    <a:pt x="1246" y="250"/>
                  </a:lnTo>
                  <a:lnTo>
                    <a:pt x="1210" y="143"/>
                  </a:lnTo>
                  <a:lnTo>
                    <a:pt x="1104" y="36"/>
                  </a:lnTo>
                  <a:lnTo>
                    <a:pt x="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7" name="Google Shape;1267;p28"/>
          <p:cNvSpPr txBox="1"/>
          <p:nvPr>
            <p:ph type="title"/>
          </p:nvPr>
        </p:nvSpPr>
        <p:spPr>
          <a:xfrm>
            <a:off x="1087755" y="-23495"/>
            <a:ext cx="3058795" cy="49657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zh-CN" sz="1400">
                <a:solidFill>
                  <a:schemeClr val="accent2"/>
                </a:solidFill>
                <a:ea typeface="宋体" panose="02010600030101010101" pitchFamily="2" charset="-122"/>
                <a:sym typeface="+mn-ea"/>
              </a:rPr>
              <a:t>Key Elements of FHIR Condition</a:t>
            </a:r>
            <a:endParaRPr lang="en-US" altLang="zh-CN" sz="1400">
              <a:solidFill>
                <a:schemeClr val="accent2"/>
              </a:solidFill>
              <a:ea typeface="宋体" panose="02010600030101010101" pitchFamily="2" charset="-122"/>
              <a:sym typeface="+mn-ea"/>
            </a:endParaRPr>
          </a:p>
        </p:txBody>
      </p:sp>
      <p:cxnSp>
        <p:nvCxnSpPr>
          <p:cNvPr id="8" name="直接连接符 7"/>
          <p:cNvCxnSpPr/>
          <p:nvPr/>
        </p:nvCxnSpPr>
        <p:spPr>
          <a:xfrm>
            <a:off x="885825" y="473075"/>
            <a:ext cx="4801235" cy="0"/>
          </a:xfrm>
          <a:prstGeom prst="line">
            <a:avLst/>
          </a:prstGeom>
          <a:ln w="31750" cap="sq" cmpd="dbl">
            <a:solidFill>
              <a:schemeClr val="accent1"/>
            </a:solidFill>
            <a:round/>
          </a:ln>
        </p:spPr>
        <p:style>
          <a:lnRef idx="0">
            <a:srgbClr val="FFFFFF"/>
          </a:lnRef>
          <a:fillRef idx="0">
            <a:srgbClr val="FFFFFF"/>
          </a:fillRef>
          <a:effectRef idx="0">
            <a:srgbClr val="FFFFFF"/>
          </a:effectRef>
          <a:fontRef idx="minor">
            <a:schemeClr val="tx1"/>
          </a:fontRef>
        </p:style>
      </p:cxnSp>
      <p:sp>
        <p:nvSpPr>
          <p:cNvPr id="5" name="副标题 8"/>
          <p:cNvSpPr/>
          <p:nvPr/>
        </p:nvSpPr>
        <p:spPr>
          <a:xfrm>
            <a:off x="510540" y="874395"/>
            <a:ext cx="7959090" cy="2696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2"/>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marL="139700" indent="0" algn="l">
              <a:lnSpc>
                <a:spcPct val="100000"/>
              </a:lnSpc>
              <a:buNone/>
            </a:pPr>
            <a:r>
              <a:rPr lang="en-US" altLang="zh-CN"/>
              <a:t>The FHIR Condition resource is used to record a patient's health conditions, diagnoses, diseases, injuries, or other clinical states. </a:t>
            </a:r>
            <a:endParaRPr lang="en-US" altLang="zh-CN"/>
          </a:p>
          <a:p>
            <a:pPr marL="139700" indent="0" algn="l">
              <a:lnSpc>
                <a:spcPct val="100000"/>
              </a:lnSpc>
              <a:buNone/>
            </a:pPr>
            <a:endParaRPr lang="en-US" altLang="zh-CN"/>
          </a:p>
          <a:p>
            <a:pPr marL="139700" indent="0" algn="l">
              <a:lnSpc>
                <a:spcPct val="100000"/>
              </a:lnSpc>
              <a:buNone/>
            </a:pPr>
            <a:r>
              <a:rPr lang="en-US" altLang="zh-CN"/>
              <a:t>It is essential for managing patient records, clinical decision-making, and healthcare data exchange. </a:t>
            </a:r>
            <a:endParaRPr lang="en-US" altLang="zh-CN"/>
          </a:p>
          <a:p>
            <a:pPr marL="139700" indent="0" algn="l">
              <a:lnSpc>
                <a:spcPct val="100000"/>
              </a:lnSpc>
              <a:buNone/>
            </a:pPr>
            <a:endParaRPr lang="en-US" altLang="zh-CN"/>
          </a:p>
          <a:p>
            <a:pPr marL="139700" indent="0" algn="l">
              <a:lnSpc>
                <a:spcPct val="100000"/>
              </a:lnSpc>
              <a:buNone/>
            </a:pPr>
            <a:r>
              <a:rPr lang="en-US" altLang="zh-CN"/>
              <a:t>The key elements of the FHIR Condition resource:</a:t>
            </a:r>
            <a:endParaRPr lang="en-US" altLang="zh-CN"/>
          </a:p>
          <a:p>
            <a:pPr marL="139700" indent="0" algn="l">
              <a:lnSpc>
                <a:spcPct val="100000"/>
              </a:lnSpc>
              <a:buNone/>
            </a:pPr>
            <a:endParaRPr lang="en-US" altLang="zh-CN"/>
          </a:p>
          <a:p>
            <a:pPr marL="939800" lvl="1" indent="-342900" algn="l">
              <a:lnSpc>
                <a:spcPct val="100000"/>
              </a:lnSpc>
              <a:buClr>
                <a:srgbClr val="161614"/>
              </a:buClr>
              <a:buFont typeface="+mj-lt"/>
              <a:buAutoNum type="arabicPeriod"/>
            </a:pPr>
            <a:r>
              <a:rPr lang="en-US" altLang="zh-CN"/>
              <a:t>Identification &amp; Status</a:t>
            </a:r>
            <a:endParaRPr lang="en-US" altLang="zh-CN"/>
          </a:p>
          <a:p>
            <a:pPr marL="939800" lvl="1" indent="-342900" algn="l">
              <a:lnSpc>
                <a:spcPct val="100000"/>
              </a:lnSpc>
              <a:buClr>
                <a:srgbClr val="161614"/>
              </a:buClr>
              <a:buFont typeface="+mj-lt"/>
              <a:buAutoNum type="arabicPeriod"/>
            </a:pPr>
            <a:r>
              <a:rPr lang="en-US" altLang="zh-CN"/>
              <a:t>Diagnosis &amp; Classification</a:t>
            </a:r>
            <a:endParaRPr lang="en-US" altLang="zh-CN"/>
          </a:p>
          <a:p>
            <a:pPr marL="939800" lvl="1" indent="-342900" algn="l">
              <a:lnSpc>
                <a:spcPct val="100000"/>
              </a:lnSpc>
              <a:buClr>
                <a:srgbClr val="161614"/>
              </a:buClr>
              <a:buFont typeface="+mj-lt"/>
              <a:buAutoNum type="arabicPeriod"/>
            </a:pPr>
            <a:r>
              <a:rPr lang="en-US" altLang="zh-CN"/>
              <a:t>Subject &amp; Recorder</a:t>
            </a:r>
            <a:endParaRPr lang="en-US" altLang="zh-CN"/>
          </a:p>
          <a:p>
            <a:pPr marL="939800" lvl="1" indent="-342900" algn="l">
              <a:lnSpc>
                <a:spcPct val="100000"/>
              </a:lnSpc>
              <a:buClr>
                <a:srgbClr val="161614"/>
              </a:buClr>
              <a:buFont typeface="+mj-lt"/>
              <a:buAutoNum type="arabicPeriod"/>
            </a:pPr>
            <a:r>
              <a:rPr lang="en-US" altLang="zh-CN"/>
              <a:t>Supporting Information</a:t>
            </a:r>
            <a:endParaRPr lang="en-US" altLang="zh-CN"/>
          </a:p>
        </p:txBody>
      </p:sp>
      <p:pic>
        <p:nvPicPr>
          <p:cNvPr id="111" name="图片 110"/>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5723890" y="2427605"/>
            <a:ext cx="2362200" cy="237934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7" name="Google Shape;1267;p28"/>
          <p:cNvSpPr txBox="1"/>
          <p:nvPr>
            <p:ph type="title"/>
          </p:nvPr>
        </p:nvSpPr>
        <p:spPr>
          <a:xfrm>
            <a:off x="1087755" y="-23495"/>
            <a:ext cx="3058795" cy="49657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zh-CN" sz="1400">
                <a:solidFill>
                  <a:schemeClr val="accent2"/>
                </a:solidFill>
                <a:ea typeface="宋体" panose="02010600030101010101" pitchFamily="2" charset="-122"/>
                <a:sym typeface="+mn-ea"/>
              </a:rPr>
              <a:t>Key Elements of FHIR Condition</a:t>
            </a:r>
            <a:endParaRPr lang="en-US" altLang="zh-CN" sz="1400">
              <a:solidFill>
                <a:schemeClr val="accent2"/>
              </a:solidFill>
              <a:ea typeface="宋体" panose="02010600030101010101" pitchFamily="2" charset="-122"/>
              <a:sym typeface="+mn-ea"/>
            </a:endParaRPr>
          </a:p>
        </p:txBody>
      </p:sp>
      <p:cxnSp>
        <p:nvCxnSpPr>
          <p:cNvPr id="8" name="直接连接符 7"/>
          <p:cNvCxnSpPr/>
          <p:nvPr/>
        </p:nvCxnSpPr>
        <p:spPr>
          <a:xfrm>
            <a:off x="885825" y="473075"/>
            <a:ext cx="4801235" cy="0"/>
          </a:xfrm>
          <a:prstGeom prst="line">
            <a:avLst/>
          </a:prstGeom>
          <a:ln w="31750" cap="sq" cmpd="dbl">
            <a:solidFill>
              <a:schemeClr val="accent1"/>
            </a:solidFill>
            <a:round/>
          </a:ln>
        </p:spPr>
        <p:style>
          <a:lnRef idx="0">
            <a:srgbClr val="FFFFFF"/>
          </a:lnRef>
          <a:fillRef idx="0">
            <a:srgbClr val="FFFFFF"/>
          </a:fillRef>
          <a:effectRef idx="0">
            <a:srgbClr val="FFFFFF"/>
          </a:effectRef>
          <a:fontRef idx="minor">
            <a:schemeClr val="tx1"/>
          </a:fontRef>
        </p:style>
      </p:cxnSp>
      <p:sp>
        <p:nvSpPr>
          <p:cNvPr id="9" name="副标题 8"/>
          <p:cNvSpPr/>
          <p:nvPr>
            <p:ph type="subTitle" idx="1"/>
          </p:nvPr>
        </p:nvSpPr>
        <p:spPr>
          <a:xfrm>
            <a:off x="712470" y="578485"/>
            <a:ext cx="7959090" cy="561975"/>
          </a:xfrm>
        </p:spPr>
        <p:txBody>
          <a:bodyPr/>
          <a:p>
            <a:pPr marL="139700" indent="0" algn="l">
              <a:lnSpc>
                <a:spcPct val="150000"/>
              </a:lnSpc>
              <a:buNone/>
            </a:pPr>
            <a:r>
              <a:rPr lang="en-US" altLang="zh-CN" sz="1800" b="1">
                <a:solidFill>
                  <a:schemeClr val="accent2">
                    <a:lumMod val="75000"/>
                  </a:schemeClr>
                </a:solidFill>
                <a:latin typeface="Trebuchet MS" panose="020B0603020202020204" charset="0"/>
                <a:cs typeface="Trebuchet MS" panose="020B0603020202020204" charset="0"/>
              </a:rPr>
              <a:t>Identification &amp; Status</a:t>
            </a:r>
            <a:endParaRPr lang="en-US" altLang="zh-CN" sz="1800" b="1">
              <a:solidFill>
                <a:schemeClr val="accent2">
                  <a:lumMod val="75000"/>
                </a:schemeClr>
              </a:solidFill>
              <a:latin typeface="Trebuchet MS" panose="020B0603020202020204" charset="0"/>
              <a:cs typeface="Trebuchet MS" panose="020B0603020202020204" charset="0"/>
            </a:endParaRPr>
          </a:p>
          <a:p>
            <a:pPr marL="139700" indent="0" algn="l">
              <a:lnSpc>
                <a:spcPct val="150000"/>
              </a:lnSpc>
              <a:buNone/>
            </a:pPr>
            <a:endParaRPr lang="en-US" altLang="zh-CN" sz="1800" b="1">
              <a:solidFill>
                <a:schemeClr val="accent2">
                  <a:lumMod val="75000"/>
                </a:schemeClr>
              </a:solidFill>
              <a:latin typeface="Trebuchet MS" panose="020B0603020202020204" charset="0"/>
              <a:cs typeface="Trebuchet MS" panose="020B0603020202020204" charset="0"/>
            </a:endParaRPr>
          </a:p>
        </p:txBody>
      </p:sp>
      <p:sp>
        <p:nvSpPr>
          <p:cNvPr id="3" name="副标题 8"/>
          <p:cNvSpPr/>
          <p:nvPr/>
        </p:nvSpPr>
        <p:spPr>
          <a:xfrm>
            <a:off x="712470" y="1345565"/>
            <a:ext cx="3128010" cy="2696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2"/>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algn="l">
              <a:lnSpc>
                <a:spcPct val="100000"/>
              </a:lnSpc>
            </a:pPr>
            <a:r>
              <a:rPr lang="en-US" altLang="zh-CN" i="1"/>
              <a:t>id </a:t>
            </a:r>
            <a:r>
              <a:rPr lang="en-US" altLang="zh-CN"/>
              <a:t>: Unique identifier for the Condition instance.</a:t>
            </a:r>
            <a:endParaRPr lang="en-US" altLang="zh-CN"/>
          </a:p>
          <a:p>
            <a:pPr algn="l">
              <a:lnSpc>
                <a:spcPct val="100000"/>
              </a:lnSpc>
            </a:pPr>
            <a:endParaRPr lang="en-US" altLang="zh-CN"/>
          </a:p>
          <a:p>
            <a:pPr algn="l">
              <a:lnSpc>
                <a:spcPct val="100000"/>
              </a:lnSpc>
            </a:pPr>
            <a:r>
              <a:rPr lang="en-US" altLang="zh-CN" i="1"/>
              <a:t>clinicalStatus </a:t>
            </a:r>
            <a:r>
              <a:rPr lang="en-US" altLang="zh-CN"/>
              <a:t>: The current clinical state of the condition (e.g., </a:t>
            </a:r>
            <a:r>
              <a:rPr lang="en-US" altLang="zh-CN" i="1"/>
              <a:t>active, recurrence, resolved </a:t>
            </a:r>
            <a:r>
              <a:rPr lang="en-US" altLang="zh-CN"/>
              <a:t>).</a:t>
            </a:r>
            <a:endParaRPr lang="en-US" altLang="zh-CN"/>
          </a:p>
          <a:p>
            <a:pPr algn="l">
              <a:lnSpc>
                <a:spcPct val="100000"/>
              </a:lnSpc>
            </a:pPr>
            <a:endParaRPr lang="en-US" altLang="zh-CN"/>
          </a:p>
          <a:p>
            <a:pPr algn="l">
              <a:lnSpc>
                <a:spcPct val="100000"/>
              </a:lnSpc>
            </a:pPr>
            <a:r>
              <a:rPr lang="en-US" altLang="zh-CN" i="1"/>
              <a:t>verificationStatus</a:t>
            </a:r>
            <a:r>
              <a:rPr lang="en-US" altLang="zh-CN"/>
              <a:t> : </a:t>
            </a:r>
            <a:r>
              <a:rPr lang="en-US" altLang="zh-CN"/>
              <a:t>Indicates whether the condition has been confirmed, is provisional, or is under investigation (e.g., </a:t>
            </a:r>
            <a:r>
              <a:rPr lang="en-US" altLang="zh-CN" i="1"/>
              <a:t>confirmed, provisional, differential </a:t>
            </a:r>
            <a:r>
              <a:rPr lang="en-US" altLang="zh-CN"/>
              <a:t>).</a:t>
            </a:r>
            <a:endParaRPr lang="en-US" altLang="zh-CN"/>
          </a:p>
        </p:txBody>
      </p:sp>
      <p:pic>
        <p:nvPicPr>
          <p:cNvPr id="4" name="图片 3"/>
          <p:cNvPicPr>
            <a:picLocks noChangeAspect="1"/>
          </p:cNvPicPr>
          <p:nvPr/>
        </p:nvPicPr>
        <p:blipFill>
          <a:blip r:embed="rId1"/>
          <a:stretch>
            <a:fillRect/>
          </a:stretch>
        </p:blipFill>
        <p:spPr>
          <a:xfrm>
            <a:off x="3982720" y="1140460"/>
            <a:ext cx="4333240" cy="3342640"/>
          </a:xfrm>
          <a:prstGeom prst="rect">
            <a:avLst/>
          </a:prstGeom>
        </p:spPr>
      </p:pic>
      <p:sp>
        <p:nvSpPr>
          <p:cNvPr id="6" name="圆角矩形 5"/>
          <p:cNvSpPr/>
          <p:nvPr/>
        </p:nvSpPr>
        <p:spPr>
          <a:xfrm>
            <a:off x="4061460" y="1271270"/>
            <a:ext cx="1513840" cy="187960"/>
          </a:xfrm>
          <a:prstGeom prst="roundRect">
            <a:avLst/>
          </a:prstGeom>
          <a:noFill/>
          <a:ln w="1270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圆角矩形 6"/>
          <p:cNvSpPr/>
          <p:nvPr/>
        </p:nvSpPr>
        <p:spPr>
          <a:xfrm>
            <a:off x="4061460" y="1469390"/>
            <a:ext cx="4175125" cy="1178560"/>
          </a:xfrm>
          <a:prstGeom prst="roundRect">
            <a:avLst/>
          </a:prstGeom>
          <a:noFill/>
          <a:ln w="1270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圆角矩形 9"/>
          <p:cNvSpPr/>
          <p:nvPr/>
        </p:nvSpPr>
        <p:spPr>
          <a:xfrm>
            <a:off x="4061460" y="2947035"/>
            <a:ext cx="4175125" cy="1021080"/>
          </a:xfrm>
          <a:prstGeom prst="roundRect">
            <a:avLst/>
          </a:prstGeom>
          <a:noFill/>
          <a:ln w="1270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4848860" y="2124710"/>
            <a:ext cx="589280" cy="139065"/>
          </a:xfrm>
          <a:prstGeom prst="rect">
            <a:avLst/>
          </a:prstGeom>
          <a:noFill/>
          <a:ln w="12700">
            <a:solidFill>
              <a:schemeClr val="tx2">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矩形 11"/>
          <p:cNvSpPr/>
          <p:nvPr/>
        </p:nvSpPr>
        <p:spPr>
          <a:xfrm>
            <a:off x="4889500" y="3644265"/>
            <a:ext cx="589280" cy="139065"/>
          </a:xfrm>
          <a:prstGeom prst="rect">
            <a:avLst/>
          </a:prstGeom>
          <a:noFill/>
          <a:ln w="12700">
            <a:solidFill>
              <a:schemeClr val="tx2">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7" name="Google Shape;1267;p28"/>
          <p:cNvSpPr txBox="1"/>
          <p:nvPr>
            <p:ph type="title"/>
          </p:nvPr>
        </p:nvSpPr>
        <p:spPr>
          <a:xfrm>
            <a:off x="1087755" y="-23495"/>
            <a:ext cx="3058795" cy="49657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zh-CN" sz="1400">
                <a:solidFill>
                  <a:schemeClr val="accent2"/>
                </a:solidFill>
                <a:ea typeface="宋体" panose="02010600030101010101" pitchFamily="2" charset="-122"/>
                <a:sym typeface="+mn-ea"/>
              </a:rPr>
              <a:t>Key Elements of FHIR Condition</a:t>
            </a:r>
            <a:endParaRPr lang="en-US" altLang="zh-CN" sz="1400">
              <a:solidFill>
                <a:schemeClr val="accent2"/>
              </a:solidFill>
              <a:ea typeface="宋体" panose="02010600030101010101" pitchFamily="2" charset="-122"/>
              <a:sym typeface="+mn-ea"/>
            </a:endParaRPr>
          </a:p>
        </p:txBody>
      </p:sp>
      <p:cxnSp>
        <p:nvCxnSpPr>
          <p:cNvPr id="8" name="直接连接符 7"/>
          <p:cNvCxnSpPr/>
          <p:nvPr/>
        </p:nvCxnSpPr>
        <p:spPr>
          <a:xfrm>
            <a:off x="885825" y="473075"/>
            <a:ext cx="4801235" cy="0"/>
          </a:xfrm>
          <a:prstGeom prst="line">
            <a:avLst/>
          </a:prstGeom>
          <a:ln w="31750" cap="sq" cmpd="dbl">
            <a:solidFill>
              <a:schemeClr val="accent1"/>
            </a:solidFill>
            <a:round/>
          </a:ln>
        </p:spPr>
        <p:style>
          <a:lnRef idx="0">
            <a:srgbClr val="FFFFFF"/>
          </a:lnRef>
          <a:fillRef idx="0">
            <a:srgbClr val="FFFFFF"/>
          </a:fillRef>
          <a:effectRef idx="0">
            <a:srgbClr val="FFFFFF"/>
          </a:effectRef>
          <a:fontRef idx="minor">
            <a:schemeClr val="tx1"/>
          </a:fontRef>
        </p:style>
      </p:cxnSp>
      <p:sp>
        <p:nvSpPr>
          <p:cNvPr id="9" name="副标题 8"/>
          <p:cNvSpPr/>
          <p:nvPr>
            <p:ph type="subTitle" idx="1"/>
          </p:nvPr>
        </p:nvSpPr>
        <p:spPr>
          <a:xfrm>
            <a:off x="712470" y="578485"/>
            <a:ext cx="7959090" cy="561975"/>
          </a:xfrm>
        </p:spPr>
        <p:txBody>
          <a:bodyPr/>
          <a:p>
            <a:pPr marL="139700" indent="0" algn="l">
              <a:lnSpc>
                <a:spcPct val="150000"/>
              </a:lnSpc>
              <a:buNone/>
            </a:pPr>
            <a:r>
              <a:rPr lang="en-US" altLang="zh-CN" sz="1800" b="1">
                <a:solidFill>
                  <a:schemeClr val="accent2">
                    <a:lumMod val="75000"/>
                  </a:schemeClr>
                </a:solidFill>
                <a:latin typeface="Trebuchet MS" panose="020B0603020202020204" charset="0"/>
                <a:cs typeface="Trebuchet MS" panose="020B0603020202020204" charset="0"/>
              </a:rPr>
              <a:t>Diagnosis &amp; Classification</a:t>
            </a:r>
            <a:endParaRPr lang="en-US" altLang="zh-CN" sz="1800" b="1">
              <a:solidFill>
                <a:schemeClr val="accent2">
                  <a:lumMod val="75000"/>
                </a:schemeClr>
              </a:solidFill>
              <a:latin typeface="Trebuchet MS" panose="020B0603020202020204" charset="0"/>
              <a:cs typeface="Trebuchet MS" panose="020B0603020202020204" charset="0"/>
            </a:endParaRPr>
          </a:p>
          <a:p>
            <a:pPr marL="139700" indent="0" algn="l">
              <a:lnSpc>
                <a:spcPct val="150000"/>
              </a:lnSpc>
              <a:buNone/>
            </a:pPr>
            <a:endParaRPr lang="en-US" altLang="zh-CN" sz="1800" b="1">
              <a:solidFill>
                <a:schemeClr val="accent2">
                  <a:lumMod val="75000"/>
                </a:schemeClr>
              </a:solidFill>
              <a:latin typeface="Trebuchet MS" panose="020B0603020202020204" charset="0"/>
              <a:cs typeface="Trebuchet MS" panose="020B0603020202020204" charset="0"/>
            </a:endParaRPr>
          </a:p>
        </p:txBody>
      </p:sp>
      <p:sp>
        <p:nvSpPr>
          <p:cNvPr id="3" name="副标题 8"/>
          <p:cNvSpPr/>
          <p:nvPr/>
        </p:nvSpPr>
        <p:spPr>
          <a:xfrm>
            <a:off x="587375" y="1245870"/>
            <a:ext cx="3860165" cy="33921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2"/>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algn="l">
              <a:lnSpc>
                <a:spcPct val="100000"/>
              </a:lnSpc>
            </a:pPr>
            <a:r>
              <a:rPr lang="en-US" altLang="zh-CN" i="1"/>
              <a:t>code </a:t>
            </a:r>
            <a:r>
              <a:rPr lang="en-US" altLang="zh-CN"/>
              <a:t>: The condition or diagnosis, typically coded using standard terminologies (e.g.,</a:t>
            </a:r>
            <a:r>
              <a:rPr lang="en-US" altLang="zh-CN" b="1"/>
              <a:t> ICD-10, SNOMED CT</a:t>
            </a:r>
            <a:r>
              <a:rPr lang="en-US" altLang="zh-CN"/>
              <a:t>).</a:t>
            </a:r>
            <a:endParaRPr lang="en-US" altLang="zh-CN"/>
          </a:p>
          <a:p>
            <a:pPr algn="l">
              <a:lnSpc>
                <a:spcPct val="100000"/>
              </a:lnSpc>
            </a:pPr>
            <a:endParaRPr lang="en-US" altLang="zh-CN"/>
          </a:p>
          <a:p>
            <a:pPr algn="l">
              <a:lnSpc>
                <a:spcPct val="100000"/>
              </a:lnSpc>
            </a:pPr>
            <a:r>
              <a:rPr lang="en-US" altLang="zh-CN" i="1"/>
              <a:t>category </a:t>
            </a:r>
            <a:r>
              <a:rPr lang="en-US" altLang="zh-CN"/>
              <a:t>: Classification of the condition, such as:</a:t>
            </a:r>
            <a:endParaRPr lang="en-US" altLang="zh-CN"/>
          </a:p>
          <a:p>
            <a:pPr algn="l">
              <a:lnSpc>
                <a:spcPct val="100000"/>
              </a:lnSpc>
            </a:pPr>
            <a:endParaRPr lang="en-US" altLang="zh-CN"/>
          </a:p>
          <a:p>
            <a:pPr lvl="1" algn="l">
              <a:lnSpc>
                <a:spcPct val="100000"/>
              </a:lnSpc>
            </a:pPr>
            <a:r>
              <a:rPr lang="en-US" altLang="zh-CN" i="1"/>
              <a:t>problem-list-item</a:t>
            </a:r>
            <a:r>
              <a:rPr lang="en-US" altLang="zh-CN"/>
              <a:t> (A problem recorded in the patient's health record)</a:t>
            </a:r>
            <a:endParaRPr lang="en-US" altLang="zh-CN"/>
          </a:p>
          <a:p>
            <a:pPr lvl="1" algn="l">
              <a:lnSpc>
                <a:spcPct val="100000"/>
              </a:lnSpc>
            </a:pPr>
            <a:r>
              <a:rPr lang="en-US" altLang="zh-CN" i="1"/>
              <a:t>encounter-diagnosis </a:t>
            </a:r>
            <a:r>
              <a:rPr lang="en-US" altLang="zh-CN"/>
              <a:t>(A diagnosis made during a clinical encounter)</a:t>
            </a:r>
            <a:endParaRPr lang="en-US" altLang="zh-CN"/>
          </a:p>
          <a:p>
            <a:pPr algn="l">
              <a:lnSpc>
                <a:spcPct val="100000"/>
              </a:lnSpc>
            </a:pPr>
            <a:endParaRPr lang="en-US" altLang="zh-CN"/>
          </a:p>
          <a:p>
            <a:pPr algn="l">
              <a:lnSpc>
                <a:spcPct val="100000"/>
              </a:lnSpc>
            </a:pPr>
            <a:r>
              <a:rPr lang="en-US" altLang="zh-CN" i="1"/>
              <a:t>severity </a:t>
            </a:r>
            <a:r>
              <a:rPr lang="en-US" altLang="zh-CN"/>
              <a:t>: The severity of the condition (e.g., </a:t>
            </a:r>
            <a:r>
              <a:rPr lang="en-US" altLang="zh-CN" i="1"/>
              <a:t>mild, moderate, severe </a:t>
            </a:r>
            <a:r>
              <a:rPr lang="en-US" altLang="zh-CN"/>
              <a:t>).</a:t>
            </a:r>
            <a:endParaRPr lang="en-US" altLang="zh-CN"/>
          </a:p>
        </p:txBody>
      </p:sp>
      <p:pic>
        <p:nvPicPr>
          <p:cNvPr id="2" name="图片 1"/>
          <p:cNvPicPr>
            <a:picLocks noChangeAspect="1"/>
          </p:cNvPicPr>
          <p:nvPr/>
        </p:nvPicPr>
        <p:blipFill>
          <a:blip r:embed="rId1"/>
          <a:stretch>
            <a:fillRect/>
          </a:stretch>
        </p:blipFill>
        <p:spPr>
          <a:xfrm>
            <a:off x="4536440" y="1047750"/>
            <a:ext cx="4135120" cy="3383280"/>
          </a:xfrm>
          <a:prstGeom prst="rect">
            <a:avLst/>
          </a:prstGeom>
        </p:spPr>
      </p:pic>
      <p:sp>
        <p:nvSpPr>
          <p:cNvPr id="7" name="圆角矩形 6"/>
          <p:cNvSpPr/>
          <p:nvPr/>
        </p:nvSpPr>
        <p:spPr>
          <a:xfrm>
            <a:off x="4447540" y="926465"/>
            <a:ext cx="4140835" cy="2085340"/>
          </a:xfrm>
          <a:prstGeom prst="roundRect">
            <a:avLst/>
          </a:prstGeom>
          <a:noFill/>
          <a:ln w="1270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圆角矩形 3"/>
          <p:cNvSpPr/>
          <p:nvPr/>
        </p:nvSpPr>
        <p:spPr>
          <a:xfrm>
            <a:off x="4447540" y="3161665"/>
            <a:ext cx="4140200" cy="1269365"/>
          </a:xfrm>
          <a:prstGeom prst="roundRect">
            <a:avLst/>
          </a:prstGeom>
          <a:noFill/>
          <a:ln w="1270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矩形 11"/>
          <p:cNvSpPr/>
          <p:nvPr/>
        </p:nvSpPr>
        <p:spPr>
          <a:xfrm>
            <a:off x="4965700" y="3877945"/>
            <a:ext cx="1050925" cy="352425"/>
          </a:xfrm>
          <a:prstGeom prst="rect">
            <a:avLst/>
          </a:prstGeom>
          <a:noFill/>
          <a:ln w="12700">
            <a:solidFill>
              <a:schemeClr val="tx2">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5478780" y="2020570"/>
            <a:ext cx="1076960" cy="186055"/>
          </a:xfrm>
          <a:prstGeom prst="rect">
            <a:avLst/>
          </a:prstGeom>
          <a:noFill/>
          <a:ln w="12700">
            <a:solidFill>
              <a:schemeClr val="tx2">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5975985" y="3877945"/>
            <a:ext cx="1320165" cy="200025"/>
          </a:xfrm>
          <a:prstGeom prst="rect">
            <a:avLst/>
          </a:prstGeom>
          <a:noFill/>
        </p:spPr>
        <p:txBody>
          <a:bodyPr wrap="square" rtlCol="0" anchor="t">
            <a:noAutofit/>
          </a:bodyPr>
          <a:p>
            <a:r>
              <a:rPr lang="en-US" altLang="zh-CN" sz="700">
                <a:solidFill>
                  <a:srgbClr val="FF0000"/>
                </a:solidFill>
                <a:sym typeface="+mn-ea"/>
              </a:rPr>
              <a:t>SNOMED CT Code</a:t>
            </a:r>
            <a:endParaRPr lang="en-US" altLang="zh-CN" sz="700">
              <a:solidFill>
                <a:srgbClr val="FF0000"/>
              </a:solidFill>
              <a:sym typeface="+mn-ea"/>
            </a:endParaRPr>
          </a:p>
        </p:txBody>
      </p:sp>
      <p:pic>
        <p:nvPicPr>
          <p:cNvPr id="11" name="图片 10"/>
          <p:cNvPicPr>
            <a:picLocks noChangeAspect="1"/>
          </p:cNvPicPr>
          <p:nvPr/>
        </p:nvPicPr>
        <p:blipFill>
          <a:blip r:embed="rId2"/>
          <a:srcRect b="36970"/>
          <a:stretch>
            <a:fillRect/>
          </a:stretch>
        </p:blipFill>
        <p:spPr>
          <a:xfrm>
            <a:off x="6734810" y="2206625"/>
            <a:ext cx="2409190" cy="1539875"/>
          </a:xfrm>
          <a:prstGeom prst="rect">
            <a:avLst/>
          </a:prstGeom>
        </p:spPr>
      </p:pic>
      <p:sp>
        <p:nvSpPr>
          <p:cNvPr id="13" name="圆角矩形 12"/>
          <p:cNvSpPr/>
          <p:nvPr/>
        </p:nvSpPr>
        <p:spPr>
          <a:xfrm>
            <a:off x="6734810" y="2063115"/>
            <a:ext cx="2378075" cy="1715770"/>
          </a:xfrm>
          <a:prstGeom prst="roundRect">
            <a:avLst/>
          </a:prstGeom>
          <a:noFill/>
          <a:ln w="12700"/>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矩形 13"/>
          <p:cNvSpPr/>
          <p:nvPr/>
        </p:nvSpPr>
        <p:spPr>
          <a:xfrm>
            <a:off x="7018020" y="2825750"/>
            <a:ext cx="1417320" cy="302895"/>
          </a:xfrm>
          <a:prstGeom prst="rect">
            <a:avLst/>
          </a:prstGeom>
          <a:noFill/>
          <a:ln w="12700">
            <a:solidFill>
              <a:schemeClr val="tx2">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文本框 14"/>
          <p:cNvSpPr txBox="1"/>
          <p:nvPr/>
        </p:nvSpPr>
        <p:spPr>
          <a:xfrm>
            <a:off x="8018145" y="2811780"/>
            <a:ext cx="1024890" cy="200025"/>
          </a:xfrm>
          <a:prstGeom prst="rect">
            <a:avLst/>
          </a:prstGeom>
          <a:noFill/>
        </p:spPr>
        <p:txBody>
          <a:bodyPr wrap="square" rtlCol="0" anchor="t">
            <a:noAutofit/>
          </a:bodyPr>
          <a:p>
            <a:r>
              <a:rPr lang="en-US" altLang="zh-CN" sz="700">
                <a:solidFill>
                  <a:srgbClr val="FF0000"/>
                </a:solidFill>
                <a:sym typeface="+mn-ea"/>
              </a:rPr>
              <a:t>SNOMED CT Code</a:t>
            </a:r>
            <a:endParaRPr lang="en-US" altLang="zh-CN" sz="700">
              <a:solidFill>
                <a:srgbClr val="FF0000"/>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7" name="Google Shape;1267;p28"/>
          <p:cNvSpPr txBox="1"/>
          <p:nvPr>
            <p:ph type="title"/>
          </p:nvPr>
        </p:nvSpPr>
        <p:spPr>
          <a:xfrm>
            <a:off x="1087755" y="-23495"/>
            <a:ext cx="3058795" cy="49657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zh-CN" sz="1400">
                <a:solidFill>
                  <a:schemeClr val="accent2"/>
                </a:solidFill>
                <a:ea typeface="宋体" panose="02010600030101010101" pitchFamily="2" charset="-122"/>
                <a:sym typeface="+mn-ea"/>
              </a:rPr>
              <a:t>Key Elements of FHIR Condition</a:t>
            </a:r>
            <a:endParaRPr lang="en-US" altLang="zh-CN" sz="1400">
              <a:solidFill>
                <a:schemeClr val="accent2"/>
              </a:solidFill>
              <a:ea typeface="宋体" panose="02010600030101010101" pitchFamily="2" charset="-122"/>
              <a:sym typeface="+mn-ea"/>
            </a:endParaRPr>
          </a:p>
        </p:txBody>
      </p:sp>
      <p:cxnSp>
        <p:nvCxnSpPr>
          <p:cNvPr id="8" name="直接连接符 7"/>
          <p:cNvCxnSpPr/>
          <p:nvPr/>
        </p:nvCxnSpPr>
        <p:spPr>
          <a:xfrm>
            <a:off x="885825" y="473075"/>
            <a:ext cx="4801235" cy="0"/>
          </a:xfrm>
          <a:prstGeom prst="line">
            <a:avLst/>
          </a:prstGeom>
          <a:ln w="31750" cap="sq" cmpd="dbl">
            <a:solidFill>
              <a:schemeClr val="accent1"/>
            </a:solidFill>
            <a:round/>
          </a:ln>
        </p:spPr>
        <p:style>
          <a:lnRef idx="0">
            <a:srgbClr val="FFFFFF"/>
          </a:lnRef>
          <a:fillRef idx="0">
            <a:srgbClr val="FFFFFF"/>
          </a:fillRef>
          <a:effectRef idx="0">
            <a:srgbClr val="FFFFFF"/>
          </a:effectRef>
          <a:fontRef idx="minor">
            <a:schemeClr val="tx1"/>
          </a:fontRef>
        </p:style>
      </p:cxnSp>
      <p:sp>
        <p:nvSpPr>
          <p:cNvPr id="9" name="副标题 8"/>
          <p:cNvSpPr/>
          <p:nvPr>
            <p:ph type="subTitle" idx="1"/>
          </p:nvPr>
        </p:nvSpPr>
        <p:spPr>
          <a:xfrm>
            <a:off x="712470" y="578485"/>
            <a:ext cx="7959090" cy="561975"/>
          </a:xfrm>
        </p:spPr>
        <p:txBody>
          <a:bodyPr/>
          <a:p>
            <a:pPr marL="139700" indent="0" algn="l">
              <a:lnSpc>
                <a:spcPct val="150000"/>
              </a:lnSpc>
              <a:buNone/>
            </a:pPr>
            <a:r>
              <a:rPr lang="en-US" altLang="zh-CN" sz="1800" b="1">
                <a:solidFill>
                  <a:schemeClr val="accent2">
                    <a:lumMod val="75000"/>
                  </a:schemeClr>
                </a:solidFill>
                <a:latin typeface="Trebuchet MS" panose="020B0603020202020204" charset="0"/>
                <a:cs typeface="Trebuchet MS" panose="020B0603020202020204" charset="0"/>
              </a:rPr>
              <a:t>Subject &amp; Recorder</a:t>
            </a:r>
            <a:endParaRPr lang="en-US" altLang="zh-CN" sz="1800" b="1">
              <a:solidFill>
                <a:schemeClr val="accent2">
                  <a:lumMod val="75000"/>
                </a:schemeClr>
              </a:solidFill>
              <a:latin typeface="Trebuchet MS" panose="020B0603020202020204" charset="0"/>
              <a:cs typeface="Trebuchet MS" panose="020B0603020202020204" charset="0"/>
            </a:endParaRPr>
          </a:p>
          <a:p>
            <a:pPr marL="139700" indent="0" algn="l">
              <a:lnSpc>
                <a:spcPct val="150000"/>
              </a:lnSpc>
              <a:buNone/>
            </a:pPr>
            <a:endParaRPr lang="en-US" altLang="zh-CN" sz="1800" b="1">
              <a:solidFill>
                <a:schemeClr val="accent2">
                  <a:lumMod val="75000"/>
                </a:schemeClr>
              </a:solidFill>
              <a:latin typeface="Trebuchet MS" panose="020B0603020202020204" charset="0"/>
              <a:cs typeface="Trebuchet MS" panose="020B0603020202020204" charset="0"/>
            </a:endParaRPr>
          </a:p>
        </p:txBody>
      </p:sp>
      <p:sp>
        <p:nvSpPr>
          <p:cNvPr id="3" name="副标题 8"/>
          <p:cNvSpPr/>
          <p:nvPr/>
        </p:nvSpPr>
        <p:spPr>
          <a:xfrm>
            <a:off x="712470" y="1188085"/>
            <a:ext cx="3138805" cy="31388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2"/>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algn="l">
              <a:lnSpc>
                <a:spcPct val="100000"/>
              </a:lnSpc>
            </a:pPr>
            <a:r>
              <a:rPr lang="en-US" altLang="zh-CN" i="1"/>
              <a:t>subject</a:t>
            </a:r>
            <a:r>
              <a:rPr lang="en-US" altLang="zh-CN"/>
              <a:t> : The patient or group affected by the condition (e.g., a </a:t>
            </a:r>
            <a:r>
              <a:rPr lang="en-US" altLang="zh-CN" i="1"/>
              <a:t>Patient</a:t>
            </a:r>
            <a:r>
              <a:rPr lang="en-US" altLang="zh-CN"/>
              <a:t> or </a:t>
            </a:r>
            <a:r>
              <a:rPr lang="en-US" altLang="zh-CN" i="1"/>
              <a:t>Group</a:t>
            </a:r>
            <a:r>
              <a:rPr lang="en-US" altLang="zh-CN"/>
              <a:t>).</a:t>
            </a:r>
            <a:endParaRPr lang="en-US" altLang="zh-CN"/>
          </a:p>
          <a:p>
            <a:pPr algn="l">
              <a:lnSpc>
                <a:spcPct val="100000"/>
              </a:lnSpc>
            </a:pPr>
            <a:endParaRPr lang="en-US" altLang="zh-CN"/>
          </a:p>
          <a:p>
            <a:pPr algn="l">
              <a:lnSpc>
                <a:spcPct val="100000"/>
              </a:lnSpc>
            </a:pPr>
            <a:r>
              <a:rPr lang="en-US" altLang="zh-CN" i="1"/>
              <a:t>encounter</a:t>
            </a:r>
            <a:r>
              <a:rPr lang="en-US" altLang="zh-CN"/>
              <a:t> : The healthcare encounter during which the condition was recorded.</a:t>
            </a:r>
            <a:endParaRPr lang="en-US" altLang="zh-CN"/>
          </a:p>
          <a:p>
            <a:pPr algn="l">
              <a:lnSpc>
                <a:spcPct val="100000"/>
              </a:lnSpc>
            </a:pPr>
            <a:endParaRPr lang="en-US" altLang="zh-CN"/>
          </a:p>
          <a:p>
            <a:pPr algn="l">
              <a:lnSpc>
                <a:spcPct val="100000"/>
              </a:lnSpc>
            </a:pPr>
            <a:r>
              <a:rPr lang="en-US" altLang="zh-CN" i="1"/>
              <a:t>recordedDate</a:t>
            </a:r>
            <a:r>
              <a:rPr lang="en-US" altLang="zh-CN"/>
              <a:t> : The date when the condition was recorded.</a:t>
            </a:r>
            <a:endParaRPr lang="en-US" altLang="zh-CN"/>
          </a:p>
          <a:p>
            <a:pPr algn="l">
              <a:lnSpc>
                <a:spcPct val="100000"/>
              </a:lnSpc>
            </a:pPr>
            <a:endParaRPr lang="en-US" altLang="zh-CN"/>
          </a:p>
          <a:p>
            <a:pPr algn="l">
              <a:lnSpc>
                <a:spcPct val="100000"/>
              </a:lnSpc>
            </a:pPr>
            <a:r>
              <a:rPr lang="en-US" altLang="zh-CN" i="1"/>
              <a:t>recorder </a:t>
            </a:r>
            <a:r>
              <a:rPr lang="en-US" altLang="zh-CN"/>
              <a:t>: The person who documented the condition (e.g., a </a:t>
            </a:r>
            <a:r>
              <a:rPr lang="en-US" altLang="zh-CN" i="1"/>
              <a:t>Practitioner </a:t>
            </a:r>
            <a:r>
              <a:rPr lang="en-US" altLang="zh-CN"/>
              <a:t>).</a:t>
            </a:r>
            <a:endParaRPr lang="en-US" altLang="zh-CN"/>
          </a:p>
        </p:txBody>
      </p:sp>
      <p:pic>
        <p:nvPicPr>
          <p:cNvPr id="4" name="图片 3"/>
          <p:cNvPicPr>
            <a:picLocks noChangeAspect="1"/>
          </p:cNvPicPr>
          <p:nvPr/>
        </p:nvPicPr>
        <p:blipFill>
          <a:blip r:embed="rId1"/>
          <a:stretch>
            <a:fillRect/>
          </a:stretch>
        </p:blipFill>
        <p:spPr>
          <a:xfrm>
            <a:off x="4058920" y="971550"/>
            <a:ext cx="3810000" cy="3505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7" name="Google Shape;1267;p28"/>
          <p:cNvSpPr txBox="1"/>
          <p:nvPr>
            <p:ph type="title"/>
          </p:nvPr>
        </p:nvSpPr>
        <p:spPr>
          <a:xfrm>
            <a:off x="1087755" y="-23495"/>
            <a:ext cx="3058795" cy="49657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zh-CN" sz="1400">
                <a:solidFill>
                  <a:schemeClr val="accent2"/>
                </a:solidFill>
                <a:ea typeface="宋体" panose="02010600030101010101" pitchFamily="2" charset="-122"/>
                <a:sym typeface="+mn-ea"/>
              </a:rPr>
              <a:t>Key Elements of FHIR Condition</a:t>
            </a:r>
            <a:endParaRPr lang="en-US" altLang="zh-CN" sz="1400">
              <a:solidFill>
                <a:schemeClr val="accent2"/>
              </a:solidFill>
              <a:ea typeface="宋体" panose="02010600030101010101" pitchFamily="2" charset="-122"/>
              <a:sym typeface="+mn-ea"/>
            </a:endParaRPr>
          </a:p>
        </p:txBody>
      </p:sp>
      <p:cxnSp>
        <p:nvCxnSpPr>
          <p:cNvPr id="8" name="直接连接符 7"/>
          <p:cNvCxnSpPr/>
          <p:nvPr/>
        </p:nvCxnSpPr>
        <p:spPr>
          <a:xfrm>
            <a:off x="885825" y="473075"/>
            <a:ext cx="4801235" cy="0"/>
          </a:xfrm>
          <a:prstGeom prst="line">
            <a:avLst/>
          </a:prstGeom>
          <a:ln w="31750" cap="sq" cmpd="dbl">
            <a:solidFill>
              <a:schemeClr val="accent1"/>
            </a:solidFill>
            <a:round/>
          </a:ln>
        </p:spPr>
        <p:style>
          <a:lnRef idx="0">
            <a:srgbClr val="FFFFFF"/>
          </a:lnRef>
          <a:fillRef idx="0">
            <a:srgbClr val="FFFFFF"/>
          </a:fillRef>
          <a:effectRef idx="0">
            <a:srgbClr val="FFFFFF"/>
          </a:effectRef>
          <a:fontRef idx="minor">
            <a:schemeClr val="tx1"/>
          </a:fontRef>
        </p:style>
      </p:cxnSp>
      <p:sp>
        <p:nvSpPr>
          <p:cNvPr id="9" name="副标题 8"/>
          <p:cNvSpPr/>
          <p:nvPr>
            <p:ph type="subTitle" idx="1"/>
          </p:nvPr>
        </p:nvSpPr>
        <p:spPr>
          <a:xfrm>
            <a:off x="712470" y="578485"/>
            <a:ext cx="7959090" cy="561975"/>
          </a:xfrm>
        </p:spPr>
        <p:txBody>
          <a:bodyPr/>
          <a:p>
            <a:pPr marL="139700" indent="0" algn="l">
              <a:lnSpc>
                <a:spcPct val="150000"/>
              </a:lnSpc>
              <a:buNone/>
            </a:pPr>
            <a:r>
              <a:rPr lang="en-US" altLang="zh-CN" sz="1800" b="1">
                <a:solidFill>
                  <a:schemeClr val="accent2">
                    <a:lumMod val="75000"/>
                  </a:schemeClr>
                </a:solidFill>
                <a:latin typeface="Trebuchet MS" panose="020B0603020202020204" charset="0"/>
                <a:cs typeface="Trebuchet MS" panose="020B0603020202020204" charset="0"/>
              </a:rPr>
              <a:t>Supporting Information</a:t>
            </a:r>
            <a:endParaRPr lang="en-US" altLang="zh-CN" sz="1800" b="1">
              <a:solidFill>
                <a:schemeClr val="accent2">
                  <a:lumMod val="75000"/>
                </a:schemeClr>
              </a:solidFill>
              <a:latin typeface="Trebuchet MS" panose="020B0603020202020204" charset="0"/>
              <a:cs typeface="Trebuchet MS" panose="020B0603020202020204" charset="0"/>
            </a:endParaRPr>
          </a:p>
        </p:txBody>
      </p:sp>
      <p:sp>
        <p:nvSpPr>
          <p:cNvPr id="3" name="副标题 8"/>
          <p:cNvSpPr/>
          <p:nvPr/>
        </p:nvSpPr>
        <p:spPr>
          <a:xfrm>
            <a:off x="610870" y="1245870"/>
            <a:ext cx="3317875" cy="2696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2"/>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algn="l">
              <a:lnSpc>
                <a:spcPct val="100000"/>
              </a:lnSpc>
            </a:pPr>
            <a:r>
              <a:rPr lang="en-US" altLang="zh-CN" i="1"/>
              <a:t>stage </a:t>
            </a:r>
            <a:r>
              <a:rPr lang="en-US" altLang="zh-CN"/>
              <a:t>: The stage or progression of the condition (e.g., </a:t>
            </a:r>
            <a:r>
              <a:rPr lang="en-US" altLang="zh-CN" b="1"/>
              <a:t>cancer staging using TNM</a:t>
            </a:r>
            <a:r>
              <a:rPr lang="en-US" altLang="zh-CN"/>
              <a:t>).</a:t>
            </a:r>
            <a:endParaRPr lang="en-US" altLang="zh-CN"/>
          </a:p>
          <a:p>
            <a:pPr algn="l">
              <a:lnSpc>
                <a:spcPct val="100000"/>
              </a:lnSpc>
            </a:pPr>
            <a:endParaRPr lang="en-US" altLang="zh-CN"/>
          </a:p>
          <a:p>
            <a:pPr algn="l">
              <a:lnSpc>
                <a:spcPct val="100000"/>
              </a:lnSpc>
            </a:pPr>
            <a:r>
              <a:rPr lang="en-US" altLang="zh-CN" i="1"/>
              <a:t>evidence </a:t>
            </a:r>
            <a:r>
              <a:rPr lang="en-US" altLang="zh-CN"/>
              <a:t>: Supporting clinical evidence for the condition (e.g., lab test results, imaging findings).</a:t>
            </a:r>
            <a:endParaRPr lang="en-US" altLang="zh-CN"/>
          </a:p>
          <a:p>
            <a:pPr algn="l">
              <a:lnSpc>
                <a:spcPct val="100000"/>
              </a:lnSpc>
            </a:pPr>
            <a:endParaRPr lang="en-US" altLang="zh-CN"/>
          </a:p>
          <a:p>
            <a:pPr algn="l">
              <a:lnSpc>
                <a:spcPct val="100000"/>
              </a:lnSpc>
            </a:pPr>
            <a:r>
              <a:rPr lang="en-US" altLang="zh-CN" i="1"/>
              <a:t>note </a:t>
            </a:r>
            <a:r>
              <a:rPr lang="en-US" altLang="zh-CN"/>
              <a:t>: Additional comments or observations about the condition.</a:t>
            </a:r>
            <a:endParaRPr lang="en-US" altLang="zh-CN"/>
          </a:p>
        </p:txBody>
      </p:sp>
      <p:pic>
        <p:nvPicPr>
          <p:cNvPr id="4" name="图片 3"/>
          <p:cNvPicPr>
            <a:picLocks noChangeAspect="1"/>
          </p:cNvPicPr>
          <p:nvPr/>
        </p:nvPicPr>
        <p:blipFill>
          <a:blip r:embed="rId1"/>
          <a:srcRect r="44231" b="16270"/>
          <a:stretch>
            <a:fillRect/>
          </a:stretch>
        </p:blipFill>
        <p:spPr>
          <a:xfrm>
            <a:off x="4100195" y="2311400"/>
            <a:ext cx="2597785" cy="2464435"/>
          </a:xfrm>
          <a:prstGeom prst="rect">
            <a:avLst/>
          </a:prstGeom>
          <a:ln>
            <a:solidFill>
              <a:schemeClr val="accent1">
                <a:lumMod val="75000"/>
              </a:schemeClr>
            </a:solidFill>
          </a:ln>
        </p:spPr>
      </p:pic>
      <p:pic>
        <p:nvPicPr>
          <p:cNvPr id="5" name="图片 4"/>
          <p:cNvPicPr>
            <a:picLocks noChangeAspect="1"/>
          </p:cNvPicPr>
          <p:nvPr/>
        </p:nvPicPr>
        <p:blipFill>
          <a:blip r:embed="rId1"/>
          <a:srcRect t="84630"/>
          <a:stretch>
            <a:fillRect/>
          </a:stretch>
        </p:blipFill>
        <p:spPr>
          <a:xfrm>
            <a:off x="2886075" y="4424045"/>
            <a:ext cx="6007100" cy="582930"/>
          </a:xfrm>
          <a:prstGeom prst="rect">
            <a:avLst/>
          </a:prstGeom>
          <a:ln>
            <a:solidFill>
              <a:schemeClr val="accent1">
                <a:lumMod val="75000"/>
              </a:schemeClr>
            </a:solidFill>
          </a:ln>
        </p:spPr>
      </p:pic>
      <p:pic>
        <p:nvPicPr>
          <p:cNvPr id="2" name="图片 1"/>
          <p:cNvPicPr>
            <a:picLocks noChangeAspect="1"/>
          </p:cNvPicPr>
          <p:nvPr/>
        </p:nvPicPr>
        <p:blipFill>
          <a:blip r:embed="rId2"/>
          <a:stretch>
            <a:fillRect/>
          </a:stretch>
        </p:blipFill>
        <p:spPr>
          <a:xfrm>
            <a:off x="5248910" y="751205"/>
            <a:ext cx="3293745" cy="2194560"/>
          </a:xfrm>
          <a:prstGeom prst="rect">
            <a:avLst/>
          </a:prstGeom>
          <a:ln>
            <a:solidFill>
              <a:schemeClr val="accent1">
                <a:lumMod val="75000"/>
              </a:schemeClr>
            </a:solidFill>
          </a:ln>
        </p:spPr>
      </p:pic>
      <p:sp>
        <p:nvSpPr>
          <p:cNvPr id="11" name="矩形 10"/>
          <p:cNvSpPr/>
          <p:nvPr/>
        </p:nvSpPr>
        <p:spPr>
          <a:xfrm>
            <a:off x="4767580" y="3420745"/>
            <a:ext cx="1874520" cy="321310"/>
          </a:xfrm>
          <a:prstGeom prst="rect">
            <a:avLst/>
          </a:prstGeom>
          <a:noFill/>
          <a:ln w="12700">
            <a:solidFill>
              <a:schemeClr val="tx2">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6642100" y="3380105"/>
            <a:ext cx="1570355" cy="361950"/>
          </a:xfrm>
          <a:prstGeom prst="rect">
            <a:avLst/>
          </a:prstGeom>
          <a:noFill/>
        </p:spPr>
        <p:txBody>
          <a:bodyPr wrap="square" rtlCol="0" anchor="t">
            <a:noAutofit/>
          </a:bodyPr>
          <a:p>
            <a:r>
              <a:rPr lang="en-US" altLang="zh-CN" sz="1000">
                <a:solidFill>
                  <a:srgbClr val="FF0000"/>
                </a:solidFill>
                <a:sym typeface="+mn-ea"/>
              </a:rPr>
              <a:t>Loinc Code 8480-6 (Systolic Blood Pressure)</a:t>
            </a:r>
            <a:endParaRPr lang="en-US" altLang="zh-CN" sz="1000">
              <a:solidFill>
                <a:srgbClr val="FF0000"/>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266" name="Shape 1266"/>
        <p:cNvGrpSpPr/>
        <p:nvPr/>
      </p:nvGrpSpPr>
      <p:grpSpPr>
        <a:xfrm>
          <a:off x="0" y="0"/>
          <a:ext cx="0" cy="0"/>
          <a:chOff x="0" y="0"/>
          <a:chExt cx="0" cy="0"/>
        </a:xfrm>
      </p:grpSpPr>
      <p:sp>
        <p:nvSpPr>
          <p:cNvPr id="1267" name="Google Shape;1267;p28"/>
          <p:cNvSpPr txBox="1"/>
          <p:nvPr>
            <p:ph type="title"/>
          </p:nvPr>
        </p:nvSpPr>
        <p:spPr>
          <a:xfrm>
            <a:off x="1731010" y="1699895"/>
            <a:ext cx="6657340" cy="232854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a:ea typeface="宋体" panose="02010600030101010101" pitchFamily="2" charset="-122"/>
                <a:sym typeface="+mn-ea"/>
              </a:rPr>
              <a:t>FHIR condition might be used </a:t>
            </a:r>
            <a:br>
              <a:rPr lang="en-US" altLang="zh-CN">
                <a:ea typeface="宋体" panose="02010600030101010101" pitchFamily="2" charset="-122"/>
                <a:sym typeface="+mn-ea"/>
              </a:rPr>
            </a:br>
            <a:r>
              <a:rPr lang="en-US" altLang="zh-CN">
                <a:ea typeface="宋体" panose="02010600030101010101" pitchFamily="2" charset="-122"/>
                <a:sym typeface="+mn-ea"/>
              </a:rPr>
              <a:t>in the platform</a:t>
            </a:r>
            <a:endParaRPr lang="en-US" altLang="zh-CN">
              <a:ea typeface="宋体" panose="02010600030101010101" pitchFamily="2" charset="-122"/>
              <a:sym typeface="+mn-ea"/>
            </a:endParaRPr>
          </a:p>
        </p:txBody>
      </p:sp>
      <p:sp>
        <p:nvSpPr>
          <p:cNvPr id="1268" name="Google Shape;1268;p28"/>
          <p:cNvSpPr txBox="1"/>
          <p:nvPr>
            <p:ph type="title" idx="2"/>
          </p:nvPr>
        </p:nvSpPr>
        <p:spPr>
          <a:xfrm>
            <a:off x="713225" y="917775"/>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a:t>
            </a:r>
            <a:r>
              <a:rPr lang="en-US" altLang="en-GB"/>
              <a:t>3</a:t>
            </a:r>
            <a:endParaRPr lang="en-US" altLang="en-GB"/>
          </a:p>
        </p:txBody>
      </p:sp>
      <p:grpSp>
        <p:nvGrpSpPr>
          <p:cNvPr id="1270" name="Google Shape;1270;p28"/>
          <p:cNvGrpSpPr/>
          <p:nvPr/>
        </p:nvGrpSpPr>
        <p:grpSpPr>
          <a:xfrm rot="10800000" flipH="1">
            <a:off x="7443391" y="-3"/>
            <a:ext cx="1066530" cy="1804555"/>
            <a:chOff x="1909325" y="3759025"/>
            <a:chExt cx="837085" cy="1416337"/>
          </a:xfrm>
        </p:grpSpPr>
        <p:sp>
          <p:nvSpPr>
            <p:cNvPr id="1271" name="Google Shape;1271;p28"/>
            <p:cNvSpPr/>
            <p:nvPr/>
          </p:nvSpPr>
          <p:spPr>
            <a:xfrm>
              <a:off x="2308442" y="4701671"/>
              <a:ext cx="38874" cy="473691"/>
            </a:xfrm>
            <a:custGeom>
              <a:avLst/>
              <a:gdLst/>
              <a:ahLst/>
              <a:cxnLst/>
              <a:rect l="l" t="t" r="r" b="b"/>
              <a:pathLst>
                <a:path w="891" h="10857" extrusionOk="0">
                  <a:moveTo>
                    <a:pt x="0" y="0"/>
                  </a:moveTo>
                  <a:lnTo>
                    <a:pt x="0" y="10856"/>
                  </a:lnTo>
                  <a:lnTo>
                    <a:pt x="890" y="10856"/>
                  </a:lnTo>
                  <a:lnTo>
                    <a:pt x="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8"/>
            <p:cNvSpPr/>
            <p:nvPr/>
          </p:nvSpPr>
          <p:spPr>
            <a:xfrm>
              <a:off x="1909325" y="3794757"/>
              <a:ext cx="837085" cy="920942"/>
            </a:xfrm>
            <a:custGeom>
              <a:avLst/>
              <a:gdLst/>
              <a:ahLst/>
              <a:cxnLst/>
              <a:rect l="l" t="t" r="r" b="b"/>
              <a:pathLst>
                <a:path w="19186" h="21108" extrusionOk="0">
                  <a:moveTo>
                    <a:pt x="7582" y="0"/>
                  </a:moveTo>
                  <a:lnTo>
                    <a:pt x="6799" y="36"/>
                  </a:lnTo>
                  <a:lnTo>
                    <a:pt x="6016" y="178"/>
                  </a:lnTo>
                  <a:lnTo>
                    <a:pt x="5233" y="356"/>
                  </a:lnTo>
                  <a:lnTo>
                    <a:pt x="4521" y="605"/>
                  </a:lnTo>
                  <a:lnTo>
                    <a:pt x="3845" y="961"/>
                  </a:lnTo>
                  <a:lnTo>
                    <a:pt x="3169" y="1353"/>
                  </a:lnTo>
                  <a:lnTo>
                    <a:pt x="2563" y="1851"/>
                  </a:lnTo>
                  <a:lnTo>
                    <a:pt x="2030" y="2385"/>
                  </a:lnTo>
                  <a:lnTo>
                    <a:pt x="1496" y="2990"/>
                  </a:lnTo>
                  <a:lnTo>
                    <a:pt x="1069" y="3631"/>
                  </a:lnTo>
                  <a:lnTo>
                    <a:pt x="713" y="4307"/>
                  </a:lnTo>
                  <a:lnTo>
                    <a:pt x="428" y="5019"/>
                  </a:lnTo>
                  <a:lnTo>
                    <a:pt x="214" y="5767"/>
                  </a:lnTo>
                  <a:lnTo>
                    <a:pt x="72" y="6550"/>
                  </a:lnTo>
                  <a:lnTo>
                    <a:pt x="1" y="7333"/>
                  </a:lnTo>
                  <a:lnTo>
                    <a:pt x="36" y="8116"/>
                  </a:lnTo>
                  <a:lnTo>
                    <a:pt x="107" y="9112"/>
                  </a:lnTo>
                  <a:lnTo>
                    <a:pt x="214" y="10038"/>
                  </a:lnTo>
                  <a:lnTo>
                    <a:pt x="321" y="10928"/>
                  </a:lnTo>
                  <a:lnTo>
                    <a:pt x="499" y="11782"/>
                  </a:lnTo>
                  <a:lnTo>
                    <a:pt x="641" y="12565"/>
                  </a:lnTo>
                  <a:lnTo>
                    <a:pt x="855" y="13313"/>
                  </a:lnTo>
                  <a:lnTo>
                    <a:pt x="1069" y="14024"/>
                  </a:lnTo>
                  <a:lnTo>
                    <a:pt x="1282" y="14701"/>
                  </a:lnTo>
                  <a:lnTo>
                    <a:pt x="1531" y="15306"/>
                  </a:lnTo>
                  <a:lnTo>
                    <a:pt x="1780" y="15911"/>
                  </a:lnTo>
                  <a:lnTo>
                    <a:pt x="2065" y="16445"/>
                  </a:lnTo>
                  <a:lnTo>
                    <a:pt x="2350" y="16943"/>
                  </a:lnTo>
                  <a:lnTo>
                    <a:pt x="2635" y="17441"/>
                  </a:lnTo>
                  <a:lnTo>
                    <a:pt x="2955" y="17869"/>
                  </a:lnTo>
                  <a:lnTo>
                    <a:pt x="3275" y="18260"/>
                  </a:lnTo>
                  <a:lnTo>
                    <a:pt x="3596" y="18652"/>
                  </a:lnTo>
                  <a:lnTo>
                    <a:pt x="3952" y="18972"/>
                  </a:lnTo>
                  <a:lnTo>
                    <a:pt x="4308" y="19292"/>
                  </a:lnTo>
                  <a:lnTo>
                    <a:pt x="4664" y="19577"/>
                  </a:lnTo>
                  <a:lnTo>
                    <a:pt x="5019" y="19826"/>
                  </a:lnTo>
                  <a:lnTo>
                    <a:pt x="5411" y="20075"/>
                  </a:lnTo>
                  <a:lnTo>
                    <a:pt x="5767" y="20253"/>
                  </a:lnTo>
                  <a:lnTo>
                    <a:pt x="6158" y="20431"/>
                  </a:lnTo>
                  <a:lnTo>
                    <a:pt x="6550" y="20609"/>
                  </a:lnTo>
                  <a:lnTo>
                    <a:pt x="7298" y="20823"/>
                  </a:lnTo>
                  <a:lnTo>
                    <a:pt x="8081" y="21001"/>
                  </a:lnTo>
                  <a:lnTo>
                    <a:pt x="8864" y="21072"/>
                  </a:lnTo>
                  <a:lnTo>
                    <a:pt x="9611" y="21108"/>
                  </a:lnTo>
                  <a:lnTo>
                    <a:pt x="10359" y="21072"/>
                  </a:lnTo>
                  <a:lnTo>
                    <a:pt x="11106" y="21001"/>
                  </a:lnTo>
                  <a:lnTo>
                    <a:pt x="11889" y="20823"/>
                  </a:lnTo>
                  <a:lnTo>
                    <a:pt x="12672" y="20609"/>
                  </a:lnTo>
                  <a:lnTo>
                    <a:pt x="13028" y="20431"/>
                  </a:lnTo>
                  <a:lnTo>
                    <a:pt x="13420" y="20253"/>
                  </a:lnTo>
                  <a:lnTo>
                    <a:pt x="13811" y="20075"/>
                  </a:lnTo>
                  <a:lnTo>
                    <a:pt x="14167" y="19826"/>
                  </a:lnTo>
                  <a:lnTo>
                    <a:pt x="14523" y="19577"/>
                  </a:lnTo>
                  <a:lnTo>
                    <a:pt x="14879" y="19292"/>
                  </a:lnTo>
                  <a:lnTo>
                    <a:pt x="15235" y="18972"/>
                  </a:lnTo>
                  <a:lnTo>
                    <a:pt x="15591" y="18652"/>
                  </a:lnTo>
                  <a:lnTo>
                    <a:pt x="15911" y="18260"/>
                  </a:lnTo>
                  <a:lnTo>
                    <a:pt x="16232" y="17869"/>
                  </a:lnTo>
                  <a:lnTo>
                    <a:pt x="16552" y="17441"/>
                  </a:lnTo>
                  <a:lnTo>
                    <a:pt x="16872" y="16943"/>
                  </a:lnTo>
                  <a:lnTo>
                    <a:pt x="17157" y="16445"/>
                  </a:lnTo>
                  <a:lnTo>
                    <a:pt x="17406" y="15911"/>
                  </a:lnTo>
                  <a:lnTo>
                    <a:pt x="17691" y="15306"/>
                  </a:lnTo>
                  <a:lnTo>
                    <a:pt x="17905" y="14701"/>
                  </a:lnTo>
                  <a:lnTo>
                    <a:pt x="18154" y="14024"/>
                  </a:lnTo>
                  <a:lnTo>
                    <a:pt x="18332" y="13313"/>
                  </a:lnTo>
                  <a:lnTo>
                    <a:pt x="18545" y="12565"/>
                  </a:lnTo>
                  <a:lnTo>
                    <a:pt x="18723" y="11782"/>
                  </a:lnTo>
                  <a:lnTo>
                    <a:pt x="18866" y="10928"/>
                  </a:lnTo>
                  <a:lnTo>
                    <a:pt x="18972" y="10038"/>
                  </a:lnTo>
                  <a:lnTo>
                    <a:pt x="19079" y="9112"/>
                  </a:lnTo>
                  <a:lnTo>
                    <a:pt x="19186" y="8116"/>
                  </a:lnTo>
                  <a:lnTo>
                    <a:pt x="19186" y="7333"/>
                  </a:lnTo>
                  <a:lnTo>
                    <a:pt x="19115" y="6550"/>
                  </a:lnTo>
                  <a:lnTo>
                    <a:pt x="18972" y="5767"/>
                  </a:lnTo>
                  <a:lnTo>
                    <a:pt x="18759" y="5019"/>
                  </a:lnTo>
                  <a:lnTo>
                    <a:pt x="18474" y="4307"/>
                  </a:lnTo>
                  <a:lnTo>
                    <a:pt x="18118" y="3631"/>
                  </a:lnTo>
                  <a:lnTo>
                    <a:pt x="17691" y="2990"/>
                  </a:lnTo>
                  <a:lnTo>
                    <a:pt x="17193" y="2385"/>
                  </a:lnTo>
                  <a:lnTo>
                    <a:pt x="16623" y="1851"/>
                  </a:lnTo>
                  <a:lnTo>
                    <a:pt x="16018" y="1353"/>
                  </a:lnTo>
                  <a:lnTo>
                    <a:pt x="15377" y="961"/>
                  </a:lnTo>
                  <a:lnTo>
                    <a:pt x="14666" y="605"/>
                  </a:lnTo>
                  <a:lnTo>
                    <a:pt x="13954" y="356"/>
                  </a:lnTo>
                  <a:lnTo>
                    <a:pt x="13206" y="178"/>
                  </a:lnTo>
                  <a:lnTo>
                    <a:pt x="12423" y="36"/>
                  </a:lnTo>
                  <a:lnTo>
                    <a:pt x="11604" y="0"/>
                  </a:lnTo>
                  <a:lnTo>
                    <a:pt x="11604" y="641"/>
                  </a:lnTo>
                  <a:lnTo>
                    <a:pt x="12352" y="677"/>
                  </a:lnTo>
                  <a:lnTo>
                    <a:pt x="13064" y="783"/>
                  </a:lnTo>
                  <a:lnTo>
                    <a:pt x="13740" y="961"/>
                  </a:lnTo>
                  <a:lnTo>
                    <a:pt x="14416" y="1210"/>
                  </a:lnTo>
                  <a:lnTo>
                    <a:pt x="15057" y="1531"/>
                  </a:lnTo>
                  <a:lnTo>
                    <a:pt x="15627" y="1887"/>
                  </a:lnTo>
                  <a:lnTo>
                    <a:pt x="16196" y="2314"/>
                  </a:lnTo>
                  <a:lnTo>
                    <a:pt x="16694" y="2812"/>
                  </a:lnTo>
                  <a:lnTo>
                    <a:pt x="17157" y="3382"/>
                  </a:lnTo>
                  <a:lnTo>
                    <a:pt x="17584" y="3951"/>
                  </a:lnTo>
                  <a:lnTo>
                    <a:pt x="17905" y="4592"/>
                  </a:lnTo>
                  <a:lnTo>
                    <a:pt x="18154" y="5233"/>
                  </a:lnTo>
                  <a:lnTo>
                    <a:pt x="18367" y="5909"/>
                  </a:lnTo>
                  <a:lnTo>
                    <a:pt x="18474" y="6621"/>
                  </a:lnTo>
                  <a:lnTo>
                    <a:pt x="18545" y="7333"/>
                  </a:lnTo>
                  <a:lnTo>
                    <a:pt x="18545" y="8080"/>
                  </a:lnTo>
                  <a:lnTo>
                    <a:pt x="18438" y="9148"/>
                  </a:lnTo>
                  <a:lnTo>
                    <a:pt x="18296" y="10251"/>
                  </a:lnTo>
                  <a:lnTo>
                    <a:pt x="18118" y="11319"/>
                  </a:lnTo>
                  <a:lnTo>
                    <a:pt x="17905" y="12387"/>
                  </a:lnTo>
                  <a:lnTo>
                    <a:pt x="17620" y="13455"/>
                  </a:lnTo>
                  <a:lnTo>
                    <a:pt x="17299" y="14487"/>
                  </a:lnTo>
                  <a:lnTo>
                    <a:pt x="16872" y="15484"/>
                  </a:lnTo>
                  <a:lnTo>
                    <a:pt x="16659" y="15946"/>
                  </a:lnTo>
                  <a:lnTo>
                    <a:pt x="16410" y="16409"/>
                  </a:lnTo>
                  <a:lnTo>
                    <a:pt x="16160" y="16836"/>
                  </a:lnTo>
                  <a:lnTo>
                    <a:pt x="15876" y="17263"/>
                  </a:lnTo>
                  <a:lnTo>
                    <a:pt x="15555" y="17655"/>
                  </a:lnTo>
                  <a:lnTo>
                    <a:pt x="15235" y="18047"/>
                  </a:lnTo>
                  <a:lnTo>
                    <a:pt x="14915" y="18402"/>
                  </a:lnTo>
                  <a:lnTo>
                    <a:pt x="14559" y="18723"/>
                  </a:lnTo>
                  <a:lnTo>
                    <a:pt x="14167" y="19043"/>
                  </a:lnTo>
                  <a:lnTo>
                    <a:pt x="13740" y="19328"/>
                  </a:lnTo>
                  <a:lnTo>
                    <a:pt x="13313" y="19577"/>
                  </a:lnTo>
                  <a:lnTo>
                    <a:pt x="12850" y="19826"/>
                  </a:lnTo>
                  <a:lnTo>
                    <a:pt x="12387" y="20004"/>
                  </a:lnTo>
                  <a:lnTo>
                    <a:pt x="11889" y="20182"/>
                  </a:lnTo>
                  <a:lnTo>
                    <a:pt x="11355" y="20289"/>
                  </a:lnTo>
                  <a:lnTo>
                    <a:pt x="10786" y="20396"/>
                  </a:lnTo>
                  <a:lnTo>
                    <a:pt x="10216" y="20431"/>
                  </a:lnTo>
                  <a:lnTo>
                    <a:pt x="9611" y="20467"/>
                  </a:lnTo>
                  <a:lnTo>
                    <a:pt x="8970" y="20431"/>
                  </a:lnTo>
                  <a:lnTo>
                    <a:pt x="8401" y="20396"/>
                  </a:lnTo>
                  <a:lnTo>
                    <a:pt x="7831" y="20289"/>
                  </a:lnTo>
                  <a:lnTo>
                    <a:pt x="7333" y="20182"/>
                  </a:lnTo>
                  <a:lnTo>
                    <a:pt x="6799" y="20004"/>
                  </a:lnTo>
                  <a:lnTo>
                    <a:pt x="6336" y="19826"/>
                  </a:lnTo>
                  <a:lnTo>
                    <a:pt x="5874" y="19577"/>
                  </a:lnTo>
                  <a:lnTo>
                    <a:pt x="5447" y="19328"/>
                  </a:lnTo>
                  <a:lnTo>
                    <a:pt x="5019" y="19043"/>
                  </a:lnTo>
                  <a:lnTo>
                    <a:pt x="4664" y="18723"/>
                  </a:lnTo>
                  <a:lnTo>
                    <a:pt x="4272" y="18402"/>
                  </a:lnTo>
                  <a:lnTo>
                    <a:pt x="3952" y="18047"/>
                  </a:lnTo>
                  <a:lnTo>
                    <a:pt x="3631" y="17655"/>
                  </a:lnTo>
                  <a:lnTo>
                    <a:pt x="3311" y="17263"/>
                  </a:lnTo>
                  <a:lnTo>
                    <a:pt x="3026" y="16836"/>
                  </a:lnTo>
                  <a:lnTo>
                    <a:pt x="2777" y="16409"/>
                  </a:lnTo>
                  <a:lnTo>
                    <a:pt x="2528" y="15946"/>
                  </a:lnTo>
                  <a:lnTo>
                    <a:pt x="2314" y="15484"/>
                  </a:lnTo>
                  <a:lnTo>
                    <a:pt x="1923" y="14487"/>
                  </a:lnTo>
                  <a:lnTo>
                    <a:pt x="1567" y="13455"/>
                  </a:lnTo>
                  <a:lnTo>
                    <a:pt x="1282" y="12387"/>
                  </a:lnTo>
                  <a:lnTo>
                    <a:pt x="1069" y="11319"/>
                  </a:lnTo>
                  <a:lnTo>
                    <a:pt x="891" y="10251"/>
                  </a:lnTo>
                  <a:lnTo>
                    <a:pt x="748" y="9148"/>
                  </a:lnTo>
                  <a:lnTo>
                    <a:pt x="677" y="8080"/>
                  </a:lnTo>
                  <a:lnTo>
                    <a:pt x="641" y="7333"/>
                  </a:lnTo>
                  <a:lnTo>
                    <a:pt x="713" y="6621"/>
                  </a:lnTo>
                  <a:lnTo>
                    <a:pt x="819" y="5909"/>
                  </a:lnTo>
                  <a:lnTo>
                    <a:pt x="1033" y="5233"/>
                  </a:lnTo>
                  <a:lnTo>
                    <a:pt x="1282" y="4592"/>
                  </a:lnTo>
                  <a:lnTo>
                    <a:pt x="1638" y="3951"/>
                  </a:lnTo>
                  <a:lnTo>
                    <a:pt x="2030" y="3382"/>
                  </a:lnTo>
                  <a:lnTo>
                    <a:pt x="2492" y="2812"/>
                  </a:lnTo>
                  <a:lnTo>
                    <a:pt x="2991" y="2314"/>
                  </a:lnTo>
                  <a:lnTo>
                    <a:pt x="3560" y="1887"/>
                  </a:lnTo>
                  <a:lnTo>
                    <a:pt x="4165" y="1531"/>
                  </a:lnTo>
                  <a:lnTo>
                    <a:pt x="4770" y="1210"/>
                  </a:lnTo>
                  <a:lnTo>
                    <a:pt x="5447" y="961"/>
                  </a:lnTo>
                  <a:lnTo>
                    <a:pt x="6123" y="783"/>
                  </a:lnTo>
                  <a:lnTo>
                    <a:pt x="6835" y="677"/>
                  </a:lnTo>
                  <a:lnTo>
                    <a:pt x="7582" y="641"/>
                  </a:lnTo>
                  <a:lnTo>
                    <a:pt x="75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8"/>
            <p:cNvSpPr/>
            <p:nvPr/>
          </p:nvSpPr>
          <p:spPr>
            <a:xfrm>
              <a:off x="2187328" y="3777655"/>
              <a:ext cx="59031" cy="63743"/>
            </a:xfrm>
            <a:custGeom>
              <a:avLst/>
              <a:gdLst/>
              <a:ahLst/>
              <a:cxnLst/>
              <a:rect l="l" t="t" r="r" b="b"/>
              <a:pathLst>
                <a:path w="1353" h="1461" extrusionOk="0">
                  <a:moveTo>
                    <a:pt x="356" y="1"/>
                  </a:moveTo>
                  <a:lnTo>
                    <a:pt x="214" y="36"/>
                  </a:lnTo>
                  <a:lnTo>
                    <a:pt x="71" y="108"/>
                  </a:lnTo>
                  <a:lnTo>
                    <a:pt x="0" y="214"/>
                  </a:lnTo>
                  <a:lnTo>
                    <a:pt x="0" y="357"/>
                  </a:lnTo>
                  <a:lnTo>
                    <a:pt x="0" y="1104"/>
                  </a:lnTo>
                  <a:lnTo>
                    <a:pt x="0" y="1247"/>
                  </a:lnTo>
                  <a:lnTo>
                    <a:pt x="71" y="1353"/>
                  </a:lnTo>
                  <a:lnTo>
                    <a:pt x="214" y="1425"/>
                  </a:lnTo>
                  <a:lnTo>
                    <a:pt x="356" y="1460"/>
                  </a:lnTo>
                  <a:lnTo>
                    <a:pt x="997" y="1460"/>
                  </a:lnTo>
                  <a:lnTo>
                    <a:pt x="1139" y="1425"/>
                  </a:lnTo>
                  <a:lnTo>
                    <a:pt x="1246" y="1353"/>
                  </a:lnTo>
                  <a:lnTo>
                    <a:pt x="1317" y="1247"/>
                  </a:lnTo>
                  <a:lnTo>
                    <a:pt x="1353" y="1104"/>
                  </a:lnTo>
                  <a:lnTo>
                    <a:pt x="1353" y="357"/>
                  </a:lnTo>
                  <a:lnTo>
                    <a:pt x="1317" y="214"/>
                  </a:lnTo>
                  <a:lnTo>
                    <a:pt x="1246" y="108"/>
                  </a:lnTo>
                  <a:lnTo>
                    <a:pt x="1139" y="36"/>
                  </a:lnTo>
                  <a:lnTo>
                    <a:pt x="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8"/>
            <p:cNvSpPr/>
            <p:nvPr/>
          </p:nvSpPr>
          <p:spPr>
            <a:xfrm>
              <a:off x="2226114" y="3759025"/>
              <a:ext cx="59075" cy="99433"/>
            </a:xfrm>
            <a:custGeom>
              <a:avLst/>
              <a:gdLst/>
              <a:ahLst/>
              <a:cxnLst/>
              <a:rect l="l" t="t" r="r" b="b"/>
              <a:pathLst>
                <a:path w="1354" h="2279" extrusionOk="0">
                  <a:moveTo>
                    <a:pt x="428" y="1"/>
                  </a:moveTo>
                  <a:lnTo>
                    <a:pt x="250" y="36"/>
                  </a:lnTo>
                  <a:lnTo>
                    <a:pt x="108" y="143"/>
                  </a:lnTo>
                  <a:lnTo>
                    <a:pt x="37" y="285"/>
                  </a:lnTo>
                  <a:lnTo>
                    <a:pt x="1" y="428"/>
                  </a:lnTo>
                  <a:lnTo>
                    <a:pt x="1" y="1852"/>
                  </a:lnTo>
                  <a:lnTo>
                    <a:pt x="37" y="2029"/>
                  </a:lnTo>
                  <a:lnTo>
                    <a:pt x="108" y="2172"/>
                  </a:lnTo>
                  <a:lnTo>
                    <a:pt x="250" y="2243"/>
                  </a:lnTo>
                  <a:lnTo>
                    <a:pt x="428" y="2279"/>
                  </a:lnTo>
                  <a:lnTo>
                    <a:pt x="926" y="2279"/>
                  </a:lnTo>
                  <a:lnTo>
                    <a:pt x="1104" y="2243"/>
                  </a:lnTo>
                  <a:lnTo>
                    <a:pt x="1247" y="2172"/>
                  </a:lnTo>
                  <a:lnTo>
                    <a:pt x="1318" y="2029"/>
                  </a:lnTo>
                  <a:lnTo>
                    <a:pt x="1353" y="1852"/>
                  </a:lnTo>
                  <a:lnTo>
                    <a:pt x="1353" y="428"/>
                  </a:lnTo>
                  <a:lnTo>
                    <a:pt x="1318" y="285"/>
                  </a:lnTo>
                  <a:lnTo>
                    <a:pt x="1247" y="143"/>
                  </a:lnTo>
                  <a:lnTo>
                    <a:pt x="1104" y="36"/>
                  </a:lnTo>
                  <a:lnTo>
                    <a:pt x="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8"/>
            <p:cNvSpPr/>
            <p:nvPr/>
          </p:nvSpPr>
          <p:spPr>
            <a:xfrm>
              <a:off x="2409399" y="3777655"/>
              <a:ext cx="60602" cy="63743"/>
            </a:xfrm>
            <a:custGeom>
              <a:avLst/>
              <a:gdLst/>
              <a:ahLst/>
              <a:cxnLst/>
              <a:rect l="l" t="t" r="r" b="b"/>
              <a:pathLst>
                <a:path w="1389" h="1461" extrusionOk="0">
                  <a:moveTo>
                    <a:pt x="356" y="1"/>
                  </a:moveTo>
                  <a:lnTo>
                    <a:pt x="214" y="36"/>
                  </a:lnTo>
                  <a:lnTo>
                    <a:pt x="107" y="108"/>
                  </a:lnTo>
                  <a:lnTo>
                    <a:pt x="36" y="214"/>
                  </a:lnTo>
                  <a:lnTo>
                    <a:pt x="0" y="357"/>
                  </a:lnTo>
                  <a:lnTo>
                    <a:pt x="0" y="1104"/>
                  </a:lnTo>
                  <a:lnTo>
                    <a:pt x="36" y="1247"/>
                  </a:lnTo>
                  <a:lnTo>
                    <a:pt x="107" y="1353"/>
                  </a:lnTo>
                  <a:lnTo>
                    <a:pt x="214" y="1425"/>
                  </a:lnTo>
                  <a:lnTo>
                    <a:pt x="356" y="1460"/>
                  </a:lnTo>
                  <a:lnTo>
                    <a:pt x="1032" y="1460"/>
                  </a:lnTo>
                  <a:lnTo>
                    <a:pt x="1175" y="1425"/>
                  </a:lnTo>
                  <a:lnTo>
                    <a:pt x="1281" y="1353"/>
                  </a:lnTo>
                  <a:lnTo>
                    <a:pt x="1353" y="1247"/>
                  </a:lnTo>
                  <a:lnTo>
                    <a:pt x="1388" y="1104"/>
                  </a:lnTo>
                  <a:lnTo>
                    <a:pt x="1388" y="357"/>
                  </a:lnTo>
                  <a:lnTo>
                    <a:pt x="1353" y="214"/>
                  </a:lnTo>
                  <a:lnTo>
                    <a:pt x="1281" y="108"/>
                  </a:lnTo>
                  <a:lnTo>
                    <a:pt x="1175" y="36"/>
                  </a:lnTo>
                  <a:lnTo>
                    <a:pt x="1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8"/>
            <p:cNvSpPr/>
            <p:nvPr/>
          </p:nvSpPr>
          <p:spPr>
            <a:xfrm>
              <a:off x="2370570" y="3759025"/>
              <a:ext cx="60602" cy="99433"/>
            </a:xfrm>
            <a:custGeom>
              <a:avLst/>
              <a:gdLst/>
              <a:ahLst/>
              <a:cxnLst/>
              <a:rect l="l" t="t" r="r" b="b"/>
              <a:pathLst>
                <a:path w="1389" h="2279" extrusionOk="0">
                  <a:moveTo>
                    <a:pt x="427" y="1"/>
                  </a:moveTo>
                  <a:lnTo>
                    <a:pt x="249" y="36"/>
                  </a:lnTo>
                  <a:lnTo>
                    <a:pt x="143" y="143"/>
                  </a:lnTo>
                  <a:lnTo>
                    <a:pt x="36" y="285"/>
                  </a:lnTo>
                  <a:lnTo>
                    <a:pt x="0" y="428"/>
                  </a:lnTo>
                  <a:lnTo>
                    <a:pt x="0" y="1852"/>
                  </a:lnTo>
                  <a:lnTo>
                    <a:pt x="36" y="2029"/>
                  </a:lnTo>
                  <a:lnTo>
                    <a:pt x="143" y="2172"/>
                  </a:lnTo>
                  <a:lnTo>
                    <a:pt x="249" y="2243"/>
                  </a:lnTo>
                  <a:lnTo>
                    <a:pt x="427" y="2279"/>
                  </a:lnTo>
                  <a:lnTo>
                    <a:pt x="961" y="2279"/>
                  </a:lnTo>
                  <a:lnTo>
                    <a:pt x="1104" y="2243"/>
                  </a:lnTo>
                  <a:lnTo>
                    <a:pt x="1246" y="2172"/>
                  </a:lnTo>
                  <a:lnTo>
                    <a:pt x="1353" y="2029"/>
                  </a:lnTo>
                  <a:lnTo>
                    <a:pt x="1388" y="1852"/>
                  </a:lnTo>
                  <a:lnTo>
                    <a:pt x="1388" y="428"/>
                  </a:lnTo>
                  <a:lnTo>
                    <a:pt x="1353" y="285"/>
                  </a:lnTo>
                  <a:lnTo>
                    <a:pt x="1246" y="143"/>
                  </a:lnTo>
                  <a:lnTo>
                    <a:pt x="1104" y="36"/>
                  </a:lnTo>
                  <a:lnTo>
                    <a:pt x="9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8"/>
            <p:cNvSpPr/>
            <p:nvPr/>
          </p:nvSpPr>
          <p:spPr>
            <a:xfrm>
              <a:off x="1934193" y="4356915"/>
              <a:ext cx="788961" cy="374302"/>
            </a:xfrm>
            <a:custGeom>
              <a:avLst/>
              <a:gdLst/>
              <a:ahLst/>
              <a:cxnLst/>
              <a:rect l="l" t="t" r="r" b="b"/>
              <a:pathLst>
                <a:path w="18083" h="8579" extrusionOk="0">
                  <a:moveTo>
                    <a:pt x="854" y="0"/>
                  </a:moveTo>
                  <a:lnTo>
                    <a:pt x="249" y="178"/>
                  </a:lnTo>
                  <a:lnTo>
                    <a:pt x="107" y="214"/>
                  </a:lnTo>
                  <a:lnTo>
                    <a:pt x="36" y="321"/>
                  </a:lnTo>
                  <a:lnTo>
                    <a:pt x="0" y="463"/>
                  </a:lnTo>
                  <a:lnTo>
                    <a:pt x="0" y="605"/>
                  </a:lnTo>
                  <a:lnTo>
                    <a:pt x="285" y="1531"/>
                  </a:lnTo>
                  <a:lnTo>
                    <a:pt x="605" y="2421"/>
                  </a:lnTo>
                  <a:lnTo>
                    <a:pt x="997" y="3275"/>
                  </a:lnTo>
                  <a:lnTo>
                    <a:pt x="1388" y="4023"/>
                  </a:lnTo>
                  <a:lnTo>
                    <a:pt x="1851" y="4770"/>
                  </a:lnTo>
                  <a:lnTo>
                    <a:pt x="2314" y="5411"/>
                  </a:lnTo>
                  <a:lnTo>
                    <a:pt x="2848" y="6016"/>
                  </a:lnTo>
                  <a:lnTo>
                    <a:pt x="3382" y="6550"/>
                  </a:lnTo>
                  <a:lnTo>
                    <a:pt x="3987" y="7012"/>
                  </a:lnTo>
                  <a:lnTo>
                    <a:pt x="4592" y="7404"/>
                  </a:lnTo>
                  <a:lnTo>
                    <a:pt x="5233" y="7760"/>
                  </a:lnTo>
                  <a:lnTo>
                    <a:pt x="5944" y="8045"/>
                  </a:lnTo>
                  <a:lnTo>
                    <a:pt x="6656" y="8258"/>
                  </a:lnTo>
                  <a:lnTo>
                    <a:pt x="7404" y="8436"/>
                  </a:lnTo>
                  <a:lnTo>
                    <a:pt x="8222" y="8543"/>
                  </a:lnTo>
                  <a:lnTo>
                    <a:pt x="9041" y="8579"/>
                  </a:lnTo>
                  <a:lnTo>
                    <a:pt x="9860" y="8543"/>
                  </a:lnTo>
                  <a:lnTo>
                    <a:pt x="10643" y="8436"/>
                  </a:lnTo>
                  <a:lnTo>
                    <a:pt x="11390" y="8258"/>
                  </a:lnTo>
                  <a:lnTo>
                    <a:pt x="12102" y="8045"/>
                  </a:lnTo>
                  <a:lnTo>
                    <a:pt x="12814" y="7760"/>
                  </a:lnTo>
                  <a:lnTo>
                    <a:pt x="13455" y="7404"/>
                  </a:lnTo>
                  <a:lnTo>
                    <a:pt x="14096" y="7012"/>
                  </a:lnTo>
                  <a:lnTo>
                    <a:pt x="14665" y="6550"/>
                  </a:lnTo>
                  <a:lnTo>
                    <a:pt x="15235" y="6016"/>
                  </a:lnTo>
                  <a:lnTo>
                    <a:pt x="15733" y="5411"/>
                  </a:lnTo>
                  <a:lnTo>
                    <a:pt x="16231" y="4770"/>
                  </a:lnTo>
                  <a:lnTo>
                    <a:pt x="16658" y="4023"/>
                  </a:lnTo>
                  <a:lnTo>
                    <a:pt x="17085" y="3275"/>
                  </a:lnTo>
                  <a:lnTo>
                    <a:pt x="17441" y="2421"/>
                  </a:lnTo>
                  <a:lnTo>
                    <a:pt x="17762" y="1531"/>
                  </a:lnTo>
                  <a:lnTo>
                    <a:pt x="18046" y="605"/>
                  </a:lnTo>
                  <a:lnTo>
                    <a:pt x="18082" y="463"/>
                  </a:lnTo>
                  <a:lnTo>
                    <a:pt x="18046" y="321"/>
                  </a:lnTo>
                  <a:lnTo>
                    <a:pt x="17940" y="214"/>
                  </a:lnTo>
                  <a:lnTo>
                    <a:pt x="17833" y="178"/>
                  </a:lnTo>
                  <a:lnTo>
                    <a:pt x="17192" y="0"/>
                  </a:lnTo>
                  <a:lnTo>
                    <a:pt x="17085" y="0"/>
                  </a:lnTo>
                  <a:lnTo>
                    <a:pt x="16943" y="36"/>
                  </a:lnTo>
                  <a:lnTo>
                    <a:pt x="16836" y="143"/>
                  </a:lnTo>
                  <a:lnTo>
                    <a:pt x="16801" y="250"/>
                  </a:lnTo>
                  <a:lnTo>
                    <a:pt x="16552" y="1104"/>
                  </a:lnTo>
                  <a:lnTo>
                    <a:pt x="16231" y="1887"/>
                  </a:lnTo>
                  <a:lnTo>
                    <a:pt x="15911" y="2634"/>
                  </a:lnTo>
                  <a:lnTo>
                    <a:pt x="15590" y="3311"/>
                  </a:lnTo>
                  <a:lnTo>
                    <a:pt x="15199" y="3916"/>
                  </a:lnTo>
                  <a:lnTo>
                    <a:pt x="14772" y="4485"/>
                  </a:lnTo>
                  <a:lnTo>
                    <a:pt x="14345" y="5019"/>
                  </a:lnTo>
                  <a:lnTo>
                    <a:pt x="13882" y="5482"/>
                  </a:lnTo>
                  <a:lnTo>
                    <a:pt x="13384" y="5909"/>
                  </a:lnTo>
                  <a:lnTo>
                    <a:pt x="12850" y="6265"/>
                  </a:lnTo>
                  <a:lnTo>
                    <a:pt x="12280" y="6550"/>
                  </a:lnTo>
                  <a:lnTo>
                    <a:pt x="11675" y="6799"/>
                  </a:lnTo>
                  <a:lnTo>
                    <a:pt x="11070" y="7012"/>
                  </a:lnTo>
                  <a:lnTo>
                    <a:pt x="10429" y="7119"/>
                  </a:lnTo>
                  <a:lnTo>
                    <a:pt x="9753" y="7226"/>
                  </a:lnTo>
                  <a:lnTo>
                    <a:pt x="9041" y="7262"/>
                  </a:lnTo>
                  <a:lnTo>
                    <a:pt x="8329" y="7226"/>
                  </a:lnTo>
                  <a:lnTo>
                    <a:pt x="7653" y="7119"/>
                  </a:lnTo>
                  <a:lnTo>
                    <a:pt x="6977" y="7012"/>
                  </a:lnTo>
                  <a:lnTo>
                    <a:pt x="6372" y="6799"/>
                  </a:lnTo>
                  <a:lnTo>
                    <a:pt x="5766" y="6550"/>
                  </a:lnTo>
                  <a:lnTo>
                    <a:pt x="5233" y="6265"/>
                  </a:lnTo>
                  <a:lnTo>
                    <a:pt x="4699" y="5909"/>
                  </a:lnTo>
                  <a:lnTo>
                    <a:pt x="4200" y="5482"/>
                  </a:lnTo>
                  <a:lnTo>
                    <a:pt x="3702" y="5019"/>
                  </a:lnTo>
                  <a:lnTo>
                    <a:pt x="3275" y="4485"/>
                  </a:lnTo>
                  <a:lnTo>
                    <a:pt x="2848" y="3916"/>
                  </a:lnTo>
                  <a:lnTo>
                    <a:pt x="2492" y="3311"/>
                  </a:lnTo>
                  <a:lnTo>
                    <a:pt x="2136" y="2634"/>
                  </a:lnTo>
                  <a:lnTo>
                    <a:pt x="1816" y="1887"/>
                  </a:lnTo>
                  <a:lnTo>
                    <a:pt x="1531" y="1104"/>
                  </a:lnTo>
                  <a:lnTo>
                    <a:pt x="1246" y="250"/>
                  </a:lnTo>
                  <a:lnTo>
                    <a:pt x="1210" y="143"/>
                  </a:lnTo>
                  <a:lnTo>
                    <a:pt x="1104" y="36"/>
                  </a:lnTo>
                  <a:lnTo>
                    <a:pt x="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7" name="Google Shape;1267;p28"/>
          <p:cNvSpPr txBox="1"/>
          <p:nvPr>
            <p:ph type="title"/>
          </p:nvPr>
        </p:nvSpPr>
        <p:spPr>
          <a:xfrm>
            <a:off x="530225" y="-29845"/>
            <a:ext cx="6280785" cy="49657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zh-CN" sz="1400">
                <a:solidFill>
                  <a:schemeClr val="accent2"/>
                </a:solidFill>
                <a:ea typeface="宋体" panose="02010600030101010101" pitchFamily="2" charset="-122"/>
                <a:sym typeface="+mn-ea"/>
              </a:rPr>
              <a:t>FHIR condition might be used in the platform</a:t>
            </a:r>
            <a:endParaRPr lang="en-US" altLang="zh-CN" sz="1400">
              <a:solidFill>
                <a:schemeClr val="accent2"/>
              </a:solidFill>
              <a:ea typeface="宋体" panose="02010600030101010101" pitchFamily="2" charset="-122"/>
              <a:sym typeface="+mn-ea"/>
            </a:endParaRPr>
          </a:p>
        </p:txBody>
      </p:sp>
      <p:cxnSp>
        <p:nvCxnSpPr>
          <p:cNvPr id="8" name="直接连接符 7"/>
          <p:cNvCxnSpPr/>
          <p:nvPr/>
        </p:nvCxnSpPr>
        <p:spPr>
          <a:xfrm>
            <a:off x="466090" y="466725"/>
            <a:ext cx="7423785" cy="8890"/>
          </a:xfrm>
          <a:prstGeom prst="line">
            <a:avLst/>
          </a:prstGeom>
          <a:ln w="31750" cap="sq" cmpd="dbl">
            <a:solidFill>
              <a:schemeClr val="accent1"/>
            </a:solidFill>
            <a:round/>
          </a:ln>
        </p:spPr>
        <p:style>
          <a:lnRef idx="0">
            <a:srgbClr val="FFFFFF"/>
          </a:lnRef>
          <a:fillRef idx="0">
            <a:srgbClr val="FFFFFF"/>
          </a:fillRef>
          <a:effectRef idx="0">
            <a:srgbClr val="FFFFFF"/>
          </a:effectRef>
          <a:fontRef idx="minor">
            <a:schemeClr val="tx1"/>
          </a:fontRef>
        </p:style>
      </p:cxnSp>
      <p:sp>
        <p:nvSpPr>
          <p:cNvPr id="10" name="副标题 8"/>
          <p:cNvSpPr/>
          <p:nvPr/>
        </p:nvSpPr>
        <p:spPr>
          <a:xfrm>
            <a:off x="308610" y="786130"/>
            <a:ext cx="7959090" cy="11245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2"/>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marL="139700" indent="0" algn="l">
              <a:lnSpc>
                <a:spcPct val="200000"/>
              </a:lnSpc>
              <a:buNone/>
            </a:pPr>
            <a:r>
              <a:rPr lang="en-US" altLang="zh-CN"/>
              <a:t>FHIR Condition resources can be used to record the patient's health status before medical treatment (Previsit), during medical treatment (Visit), and after medical treatment (Postvisit).</a:t>
            </a:r>
            <a:endParaRPr lang="en-US" altLang="zh-CN"/>
          </a:p>
        </p:txBody>
      </p:sp>
      <p:pic>
        <p:nvPicPr>
          <p:cNvPr id="102" name="图片 101"/>
          <p:cNvPicPr/>
          <p:nvPr/>
        </p:nvPicPr>
        <p:blipFill>
          <a:blip r:embed="rId1">
            <a:clrChange>
              <a:clrFrom>
                <a:srgbClr val="FFFFFF">
                  <a:alpha val="100000"/>
                </a:srgbClr>
              </a:clrFrom>
              <a:clrTo>
                <a:srgbClr val="FFFFFF">
                  <a:alpha val="100000"/>
                  <a:alpha val="0"/>
                </a:srgbClr>
              </a:clrTo>
            </a:clrChange>
          </a:blip>
          <a:stretch>
            <a:fillRect/>
          </a:stretch>
        </p:blipFill>
        <p:spPr>
          <a:xfrm>
            <a:off x="492760" y="2769870"/>
            <a:ext cx="1631315" cy="1642110"/>
          </a:xfrm>
          <a:prstGeom prst="rect">
            <a:avLst/>
          </a:prstGeom>
          <a:noFill/>
          <a:ln w="9525">
            <a:noFill/>
          </a:ln>
        </p:spPr>
      </p:pic>
      <p:pic>
        <p:nvPicPr>
          <p:cNvPr id="103" name="图片 102"/>
          <p:cNvPicPr/>
          <p:nvPr>
            <p:custDataLst>
              <p:tags r:id="rId2"/>
            </p:custDataLst>
          </p:nvPr>
        </p:nvPicPr>
        <p:blipFill>
          <a:blip r:embed="rId3">
            <a:clrChange>
              <a:clrFrom>
                <a:srgbClr val="EDF0FF">
                  <a:alpha val="100000"/>
                </a:srgbClr>
              </a:clrFrom>
              <a:clrTo>
                <a:srgbClr val="EDF0FF">
                  <a:alpha val="100000"/>
                  <a:alpha val="0"/>
                </a:srgbClr>
              </a:clrTo>
            </a:clrChange>
          </a:blip>
          <a:stretch>
            <a:fillRect/>
          </a:stretch>
        </p:blipFill>
        <p:spPr>
          <a:xfrm>
            <a:off x="2562860" y="2707005"/>
            <a:ext cx="1591945" cy="1638300"/>
          </a:xfrm>
          <a:prstGeom prst="rect">
            <a:avLst/>
          </a:prstGeom>
          <a:noFill/>
          <a:ln w="9525">
            <a:noFill/>
          </a:ln>
        </p:spPr>
      </p:pic>
      <p:pic>
        <p:nvPicPr>
          <p:cNvPr id="104" name="图片 103"/>
          <p:cNvPicPr/>
          <p:nvPr>
            <p:custDataLst>
              <p:tags r:id="rId4"/>
            </p:custDataLst>
          </p:nvPr>
        </p:nvPicPr>
        <p:blipFill>
          <a:blip r:embed="rId5">
            <a:clrChange>
              <a:clrFrom>
                <a:srgbClr val="EAFBF5">
                  <a:alpha val="100000"/>
                </a:srgbClr>
              </a:clrFrom>
              <a:clrTo>
                <a:srgbClr val="EAFBF5">
                  <a:alpha val="100000"/>
                  <a:alpha val="0"/>
                </a:srgbClr>
              </a:clrTo>
            </a:clrChange>
          </a:blip>
          <a:stretch>
            <a:fillRect/>
          </a:stretch>
        </p:blipFill>
        <p:spPr>
          <a:xfrm>
            <a:off x="6523355" y="2707005"/>
            <a:ext cx="1722755" cy="1637665"/>
          </a:xfrm>
          <a:prstGeom prst="rect">
            <a:avLst/>
          </a:prstGeom>
          <a:noFill/>
          <a:ln w="9525">
            <a:noFill/>
          </a:ln>
        </p:spPr>
      </p:pic>
      <p:pic>
        <p:nvPicPr>
          <p:cNvPr id="105" name="图片 104"/>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4465320" y="2764155"/>
            <a:ext cx="1746885" cy="164782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7" name="Google Shape;1267;p28"/>
          <p:cNvSpPr txBox="1"/>
          <p:nvPr>
            <p:ph type="title"/>
          </p:nvPr>
        </p:nvSpPr>
        <p:spPr>
          <a:xfrm>
            <a:off x="530225" y="-29845"/>
            <a:ext cx="6280785" cy="49657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zh-CN" sz="1400">
                <a:solidFill>
                  <a:schemeClr val="accent2"/>
                </a:solidFill>
                <a:ea typeface="宋体" panose="02010600030101010101" pitchFamily="2" charset="-122"/>
                <a:sym typeface="+mn-ea"/>
              </a:rPr>
              <a:t>FHIR condition might be used in the platform</a:t>
            </a:r>
            <a:endParaRPr lang="en-US" altLang="zh-CN" sz="1400">
              <a:solidFill>
                <a:schemeClr val="accent2"/>
              </a:solidFill>
              <a:ea typeface="宋体" panose="02010600030101010101" pitchFamily="2" charset="-122"/>
              <a:sym typeface="+mn-ea"/>
            </a:endParaRPr>
          </a:p>
        </p:txBody>
      </p:sp>
      <p:cxnSp>
        <p:nvCxnSpPr>
          <p:cNvPr id="8" name="直接连接符 7"/>
          <p:cNvCxnSpPr/>
          <p:nvPr/>
        </p:nvCxnSpPr>
        <p:spPr>
          <a:xfrm>
            <a:off x="466090" y="466725"/>
            <a:ext cx="7423785" cy="8890"/>
          </a:xfrm>
          <a:prstGeom prst="line">
            <a:avLst/>
          </a:prstGeom>
          <a:ln w="31750" cap="sq" cmpd="dbl">
            <a:solidFill>
              <a:schemeClr val="accent1"/>
            </a:solidFill>
            <a:round/>
          </a:ln>
        </p:spPr>
        <p:style>
          <a:lnRef idx="0">
            <a:srgbClr val="FFFFFF"/>
          </a:lnRef>
          <a:fillRef idx="0">
            <a:srgbClr val="FFFFFF"/>
          </a:fillRef>
          <a:effectRef idx="0">
            <a:srgbClr val="FFFFFF"/>
          </a:effectRef>
          <a:fontRef idx="minor">
            <a:schemeClr val="tx1"/>
          </a:fontRef>
        </p:style>
      </p:cxnSp>
      <p:sp>
        <p:nvSpPr>
          <p:cNvPr id="10" name="副标题 8"/>
          <p:cNvSpPr/>
          <p:nvPr/>
        </p:nvSpPr>
        <p:spPr>
          <a:xfrm>
            <a:off x="335915" y="1360805"/>
            <a:ext cx="7959090" cy="23945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2"/>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algn="l">
              <a:lnSpc>
                <a:spcPct val="100000"/>
              </a:lnSpc>
            </a:pPr>
            <a:r>
              <a:rPr lang="en-US" altLang="zh-CN"/>
              <a:t>Chief Complaint (CC): Symptoms reported by the patient (e.g., headache, chest pain).</a:t>
            </a:r>
            <a:endParaRPr lang="en-US" altLang="zh-CN"/>
          </a:p>
          <a:p>
            <a:pPr algn="l">
              <a:lnSpc>
                <a:spcPct val="100000"/>
              </a:lnSpc>
            </a:pPr>
            <a:endParaRPr lang="en-US" altLang="zh-CN"/>
          </a:p>
          <a:p>
            <a:pPr algn="l">
              <a:lnSpc>
                <a:spcPct val="100000"/>
              </a:lnSpc>
            </a:pPr>
            <a:r>
              <a:rPr lang="en-US" altLang="zh-CN"/>
              <a:t>Chronic Conditions: Existing conditions such as hypertension or diabetes.</a:t>
            </a:r>
            <a:endParaRPr lang="en-US" altLang="zh-CN"/>
          </a:p>
          <a:p>
            <a:pPr algn="l">
              <a:lnSpc>
                <a:spcPct val="100000"/>
              </a:lnSpc>
            </a:pPr>
            <a:endParaRPr lang="en-US" altLang="zh-CN"/>
          </a:p>
          <a:p>
            <a:pPr algn="l">
              <a:lnSpc>
                <a:spcPct val="100000"/>
              </a:lnSpc>
            </a:pPr>
            <a:r>
              <a:rPr lang="en-US" altLang="zh-CN"/>
              <a:t>Family History: Relevant diseases in the family.</a:t>
            </a:r>
            <a:endParaRPr lang="en-US" altLang="zh-CN"/>
          </a:p>
          <a:p>
            <a:pPr algn="l">
              <a:lnSpc>
                <a:spcPct val="100000"/>
              </a:lnSpc>
            </a:pPr>
            <a:endParaRPr lang="en-US" altLang="zh-CN"/>
          </a:p>
          <a:p>
            <a:pPr algn="l">
              <a:lnSpc>
                <a:spcPct val="100000"/>
              </a:lnSpc>
            </a:pPr>
            <a:r>
              <a:rPr lang="en-US" altLang="zh-CN"/>
              <a:t>Past Medical History (PMH): Resolved conditions (e.g., past stroke).</a:t>
            </a:r>
            <a:endParaRPr lang="en-US" altLang="zh-CN"/>
          </a:p>
          <a:p>
            <a:pPr algn="l">
              <a:lnSpc>
                <a:spcPct val="100000"/>
              </a:lnSpc>
            </a:pPr>
            <a:endParaRPr lang="en-US" altLang="zh-CN"/>
          </a:p>
          <a:p>
            <a:pPr algn="l">
              <a:lnSpc>
                <a:spcPct val="100000"/>
              </a:lnSpc>
            </a:pPr>
            <a:r>
              <a:rPr lang="en-US" altLang="zh-CN"/>
              <a:t>Differential Diagnosis (DDx): Initial suspected conditions (marked as provisional).</a:t>
            </a:r>
            <a:endParaRPr lang="en-US" altLang="zh-CN"/>
          </a:p>
        </p:txBody>
      </p:sp>
      <p:sp>
        <p:nvSpPr>
          <p:cNvPr id="9" name="副标题 8"/>
          <p:cNvSpPr/>
          <p:nvPr>
            <p:ph type="subTitle" idx="1"/>
          </p:nvPr>
        </p:nvSpPr>
        <p:spPr>
          <a:xfrm>
            <a:off x="254635" y="578485"/>
            <a:ext cx="7959090" cy="561975"/>
          </a:xfrm>
        </p:spPr>
        <p:txBody>
          <a:bodyPr/>
          <a:p>
            <a:pPr marL="139700" indent="0" algn="l">
              <a:lnSpc>
                <a:spcPct val="150000"/>
              </a:lnSpc>
              <a:buNone/>
            </a:pPr>
            <a:r>
              <a:rPr lang="en-US" altLang="zh-CN" sz="1800" b="1">
                <a:solidFill>
                  <a:schemeClr val="accent2">
                    <a:lumMod val="75000"/>
                  </a:schemeClr>
                </a:solidFill>
                <a:latin typeface="Trebuchet MS" panose="020B0603020202020204" charset="0"/>
                <a:cs typeface="Trebuchet MS" panose="020B0603020202020204" charset="0"/>
              </a:rPr>
              <a:t>Previsit(Before the Medical Visit)</a:t>
            </a:r>
            <a:endParaRPr lang="en-US" altLang="zh-CN" sz="1800" b="1">
              <a:solidFill>
                <a:schemeClr val="accent2">
                  <a:lumMod val="75000"/>
                </a:schemeClr>
              </a:solidFill>
              <a:latin typeface="Trebuchet MS" panose="020B0603020202020204" charset="0"/>
              <a:cs typeface="Trebuchet MS" panose="020B0603020202020204" charset="0"/>
            </a:endParaRPr>
          </a:p>
        </p:txBody>
      </p:sp>
      <p:pic>
        <p:nvPicPr>
          <p:cNvPr id="2" name="图片 1" descr="641d899a90f6df60e81b2b2140162d39"/>
          <p:cNvPicPr>
            <a:picLocks noChangeAspect="1"/>
          </p:cNvPicPr>
          <p:nvPr/>
        </p:nvPicPr>
        <p:blipFill>
          <a:blip r:embed="rId1">
            <a:clrChange>
              <a:clrFrom>
                <a:srgbClr val="DDE7F3">
                  <a:alpha val="100000"/>
                </a:srgbClr>
              </a:clrFrom>
              <a:clrTo>
                <a:srgbClr val="DDE7F3">
                  <a:alpha val="100000"/>
                  <a:alpha val="0"/>
                </a:srgbClr>
              </a:clrTo>
            </a:clrChange>
          </a:blip>
          <a:stretch>
            <a:fillRect/>
          </a:stretch>
        </p:blipFill>
        <p:spPr>
          <a:xfrm>
            <a:off x="6496050" y="2415540"/>
            <a:ext cx="2843530" cy="27279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7" name="Google Shape;1267;p28"/>
          <p:cNvSpPr txBox="1"/>
          <p:nvPr>
            <p:ph type="title"/>
          </p:nvPr>
        </p:nvSpPr>
        <p:spPr>
          <a:xfrm>
            <a:off x="530225" y="-29845"/>
            <a:ext cx="6280785" cy="49657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zh-CN" sz="1400">
                <a:solidFill>
                  <a:schemeClr val="accent2"/>
                </a:solidFill>
                <a:ea typeface="宋体" panose="02010600030101010101" pitchFamily="2" charset="-122"/>
                <a:sym typeface="+mn-ea"/>
              </a:rPr>
              <a:t>FHIR condition might be used in the platform</a:t>
            </a:r>
            <a:endParaRPr lang="en-US" altLang="zh-CN" sz="1400">
              <a:solidFill>
                <a:schemeClr val="accent2"/>
              </a:solidFill>
              <a:ea typeface="宋体" panose="02010600030101010101" pitchFamily="2" charset="-122"/>
              <a:sym typeface="+mn-ea"/>
            </a:endParaRPr>
          </a:p>
        </p:txBody>
      </p:sp>
      <p:cxnSp>
        <p:nvCxnSpPr>
          <p:cNvPr id="8" name="直接连接符 7"/>
          <p:cNvCxnSpPr/>
          <p:nvPr/>
        </p:nvCxnSpPr>
        <p:spPr>
          <a:xfrm>
            <a:off x="466090" y="466725"/>
            <a:ext cx="7423785" cy="8890"/>
          </a:xfrm>
          <a:prstGeom prst="line">
            <a:avLst/>
          </a:prstGeom>
          <a:ln w="31750" cap="sq" cmpd="dbl">
            <a:solidFill>
              <a:schemeClr val="accent1"/>
            </a:solidFill>
            <a:round/>
          </a:ln>
        </p:spPr>
        <p:style>
          <a:lnRef idx="0">
            <a:srgbClr val="FFFFFF"/>
          </a:lnRef>
          <a:fillRef idx="0">
            <a:srgbClr val="FFFFFF"/>
          </a:fillRef>
          <a:effectRef idx="0">
            <a:srgbClr val="FFFFFF"/>
          </a:effectRef>
          <a:fontRef idx="minor">
            <a:schemeClr val="tx1"/>
          </a:fontRef>
        </p:style>
      </p:cxnSp>
      <p:sp>
        <p:nvSpPr>
          <p:cNvPr id="10" name="副标题 8"/>
          <p:cNvSpPr/>
          <p:nvPr/>
        </p:nvSpPr>
        <p:spPr>
          <a:xfrm>
            <a:off x="335915" y="1360805"/>
            <a:ext cx="7959090" cy="321183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2"/>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algn="l">
              <a:lnSpc>
                <a:spcPct val="100000"/>
              </a:lnSpc>
            </a:pPr>
            <a:r>
              <a:rPr lang="en-US" altLang="zh-CN"/>
              <a:t>Confirmed Diagnoses: Finalized diagnosis after clinical assessment.</a:t>
            </a:r>
            <a:endParaRPr lang="en-US" altLang="zh-CN"/>
          </a:p>
          <a:p>
            <a:pPr algn="l">
              <a:lnSpc>
                <a:spcPct val="100000"/>
              </a:lnSpc>
            </a:pPr>
            <a:endParaRPr lang="en-US" altLang="zh-CN"/>
          </a:p>
          <a:p>
            <a:pPr algn="l">
              <a:lnSpc>
                <a:spcPct val="100000"/>
              </a:lnSpc>
            </a:pPr>
            <a:r>
              <a:rPr lang="en-US" altLang="zh-CN"/>
              <a:t>Complications: Conditions arising from existing diseases (e.g., diabetic foot).</a:t>
            </a:r>
            <a:endParaRPr lang="en-US" altLang="zh-CN"/>
          </a:p>
          <a:p>
            <a:pPr algn="l">
              <a:lnSpc>
                <a:spcPct val="100000"/>
              </a:lnSpc>
            </a:pPr>
            <a:endParaRPr lang="en-US" altLang="zh-CN"/>
          </a:p>
          <a:p>
            <a:pPr algn="l">
              <a:lnSpc>
                <a:spcPct val="100000"/>
              </a:lnSpc>
            </a:pPr>
            <a:r>
              <a:rPr lang="en-US" altLang="zh-CN"/>
              <a:t>In-Hospital Conditions:</a:t>
            </a:r>
            <a:endParaRPr lang="en-US" altLang="zh-CN"/>
          </a:p>
          <a:p>
            <a:pPr algn="l">
              <a:lnSpc>
                <a:spcPct val="100000"/>
              </a:lnSpc>
            </a:pPr>
            <a:endParaRPr lang="en-US" altLang="zh-CN"/>
          </a:p>
          <a:p>
            <a:pPr lvl="1" algn="l">
              <a:lnSpc>
                <a:spcPct val="100000"/>
              </a:lnSpc>
            </a:pPr>
            <a:r>
              <a:rPr lang="en-US" altLang="zh-CN"/>
              <a:t>Hospital-acquired infections.</a:t>
            </a:r>
            <a:endParaRPr lang="en-US" altLang="zh-CN"/>
          </a:p>
          <a:p>
            <a:pPr lvl="1" algn="l">
              <a:lnSpc>
                <a:spcPct val="100000"/>
              </a:lnSpc>
            </a:pPr>
            <a:r>
              <a:rPr lang="en-US" altLang="zh-CN"/>
              <a:t>ICU-related conditions (e.g., sepsis, ARDS).</a:t>
            </a:r>
            <a:endParaRPr lang="en-US" altLang="zh-CN"/>
          </a:p>
          <a:p>
            <a:pPr algn="l">
              <a:lnSpc>
                <a:spcPct val="100000"/>
              </a:lnSpc>
            </a:pPr>
            <a:endParaRPr lang="en-US" altLang="zh-CN"/>
          </a:p>
          <a:p>
            <a:pPr algn="l">
              <a:lnSpc>
                <a:spcPct val="100000"/>
              </a:lnSpc>
            </a:pPr>
            <a:r>
              <a:rPr lang="en-US" altLang="zh-CN"/>
              <a:t>Surgical Diagnoses:</a:t>
            </a:r>
            <a:endParaRPr lang="en-US" altLang="zh-CN"/>
          </a:p>
          <a:p>
            <a:pPr algn="l">
              <a:lnSpc>
                <a:spcPct val="100000"/>
              </a:lnSpc>
            </a:pPr>
            <a:endParaRPr lang="en-US" altLang="zh-CN"/>
          </a:p>
          <a:p>
            <a:pPr lvl="1" algn="l">
              <a:lnSpc>
                <a:spcPct val="100000"/>
              </a:lnSpc>
            </a:pPr>
            <a:r>
              <a:rPr lang="en-US" altLang="zh-CN"/>
              <a:t>Preoperative conditions (e.g., gallstones).</a:t>
            </a:r>
            <a:endParaRPr lang="en-US" altLang="zh-CN"/>
          </a:p>
          <a:p>
            <a:pPr lvl="1" algn="l">
              <a:lnSpc>
                <a:spcPct val="100000"/>
              </a:lnSpc>
            </a:pPr>
            <a:r>
              <a:rPr lang="en-US" altLang="zh-CN"/>
              <a:t>Postoperative findings (e.g., unexpected tumor).</a:t>
            </a:r>
            <a:endParaRPr lang="en-US" altLang="zh-CN"/>
          </a:p>
        </p:txBody>
      </p:sp>
      <p:sp>
        <p:nvSpPr>
          <p:cNvPr id="9" name="副标题 8"/>
          <p:cNvSpPr/>
          <p:nvPr>
            <p:ph type="subTitle" idx="1"/>
          </p:nvPr>
        </p:nvSpPr>
        <p:spPr>
          <a:xfrm>
            <a:off x="254635" y="578485"/>
            <a:ext cx="7959090" cy="561975"/>
          </a:xfrm>
        </p:spPr>
        <p:txBody>
          <a:bodyPr/>
          <a:p>
            <a:pPr marL="139700" indent="0" algn="l">
              <a:lnSpc>
                <a:spcPct val="150000"/>
              </a:lnSpc>
              <a:buNone/>
            </a:pPr>
            <a:r>
              <a:rPr lang="en-US" altLang="zh-CN" sz="1800" b="1">
                <a:solidFill>
                  <a:schemeClr val="accent2">
                    <a:lumMod val="75000"/>
                  </a:schemeClr>
                </a:solidFill>
                <a:latin typeface="Trebuchet MS" panose="020B0603020202020204" charset="0"/>
                <a:cs typeface="Trebuchet MS" panose="020B0603020202020204" charset="0"/>
              </a:rPr>
              <a:t>Visit (During the Medical Encounter)</a:t>
            </a:r>
            <a:endParaRPr lang="en-US" altLang="zh-CN" sz="1800" b="1">
              <a:solidFill>
                <a:schemeClr val="accent2">
                  <a:lumMod val="75000"/>
                </a:schemeClr>
              </a:solidFill>
              <a:latin typeface="Trebuchet MS" panose="020B0603020202020204" charset="0"/>
              <a:cs typeface="Trebuchet MS" panose="020B0603020202020204" charset="0"/>
            </a:endParaRPr>
          </a:p>
        </p:txBody>
      </p:sp>
      <p:pic>
        <p:nvPicPr>
          <p:cNvPr id="17" name="图片 16" descr="91574a0dd63eded581df69418a31dd49"/>
          <p:cNvPicPr>
            <a:picLocks noChangeAspect="1"/>
          </p:cNvPicPr>
          <p:nvPr/>
        </p:nvPicPr>
        <p:blipFill>
          <a:blip r:embed="rId1">
            <a:clrChange>
              <a:clrFrom>
                <a:srgbClr val="DEE8F4">
                  <a:alpha val="100000"/>
                </a:srgbClr>
              </a:clrFrom>
              <a:clrTo>
                <a:srgbClr val="DEE8F4">
                  <a:alpha val="100000"/>
                  <a:alpha val="0"/>
                </a:srgbClr>
              </a:clrTo>
            </a:clrChange>
          </a:blip>
          <a:stretch>
            <a:fillRect/>
          </a:stretch>
        </p:blipFill>
        <p:spPr>
          <a:xfrm>
            <a:off x="6238240" y="2416175"/>
            <a:ext cx="2842895" cy="27273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7" name="Google Shape;1267;p28"/>
          <p:cNvSpPr txBox="1"/>
          <p:nvPr>
            <p:ph type="title"/>
          </p:nvPr>
        </p:nvSpPr>
        <p:spPr>
          <a:xfrm>
            <a:off x="530225" y="-29845"/>
            <a:ext cx="6280785" cy="49657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zh-CN" sz="1400">
                <a:solidFill>
                  <a:schemeClr val="accent2"/>
                </a:solidFill>
                <a:ea typeface="宋体" panose="02010600030101010101" pitchFamily="2" charset="-122"/>
                <a:sym typeface="+mn-ea"/>
              </a:rPr>
              <a:t>FHIR condition might be used in the platform</a:t>
            </a:r>
            <a:endParaRPr lang="en-US" altLang="zh-CN" sz="1400">
              <a:solidFill>
                <a:schemeClr val="accent2"/>
              </a:solidFill>
              <a:ea typeface="宋体" panose="02010600030101010101" pitchFamily="2" charset="-122"/>
              <a:sym typeface="+mn-ea"/>
            </a:endParaRPr>
          </a:p>
        </p:txBody>
      </p:sp>
      <p:cxnSp>
        <p:nvCxnSpPr>
          <p:cNvPr id="8" name="直接连接符 7"/>
          <p:cNvCxnSpPr/>
          <p:nvPr/>
        </p:nvCxnSpPr>
        <p:spPr>
          <a:xfrm>
            <a:off x="466090" y="466725"/>
            <a:ext cx="7423785" cy="8890"/>
          </a:xfrm>
          <a:prstGeom prst="line">
            <a:avLst/>
          </a:prstGeom>
          <a:ln w="31750" cap="sq" cmpd="dbl">
            <a:solidFill>
              <a:schemeClr val="accent1"/>
            </a:solidFill>
            <a:round/>
          </a:ln>
        </p:spPr>
        <p:style>
          <a:lnRef idx="0">
            <a:srgbClr val="FFFFFF"/>
          </a:lnRef>
          <a:fillRef idx="0">
            <a:srgbClr val="FFFFFF"/>
          </a:fillRef>
          <a:effectRef idx="0">
            <a:srgbClr val="FFFFFF"/>
          </a:effectRef>
          <a:fontRef idx="minor">
            <a:schemeClr val="tx1"/>
          </a:fontRef>
        </p:style>
      </p:cxnSp>
      <p:sp>
        <p:nvSpPr>
          <p:cNvPr id="10" name="副标题 8"/>
          <p:cNvSpPr/>
          <p:nvPr/>
        </p:nvSpPr>
        <p:spPr>
          <a:xfrm>
            <a:off x="335915" y="1360805"/>
            <a:ext cx="7959090" cy="321183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2"/>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algn="l">
              <a:lnSpc>
                <a:spcPct val="100000"/>
              </a:lnSpc>
            </a:pPr>
            <a:r>
              <a:rPr lang="en-US" altLang="zh-CN"/>
              <a:t>Follow-up Conditions: Ongoing monitoring needs (e.g., post-pneumonia recovery).</a:t>
            </a:r>
            <a:endParaRPr lang="en-US" altLang="zh-CN"/>
          </a:p>
          <a:p>
            <a:pPr algn="l">
              <a:lnSpc>
                <a:spcPct val="100000"/>
              </a:lnSpc>
            </a:pPr>
            <a:endParaRPr lang="en-US" altLang="zh-CN"/>
          </a:p>
          <a:p>
            <a:pPr algn="l">
              <a:lnSpc>
                <a:spcPct val="100000"/>
              </a:lnSpc>
            </a:pPr>
            <a:r>
              <a:rPr lang="en-US" altLang="zh-CN"/>
              <a:t>Chronic Disease Management: Continued treatment for conditions like hypertension.</a:t>
            </a:r>
            <a:endParaRPr lang="en-US" altLang="zh-CN"/>
          </a:p>
          <a:p>
            <a:pPr algn="l">
              <a:lnSpc>
                <a:spcPct val="100000"/>
              </a:lnSpc>
            </a:pPr>
            <a:endParaRPr lang="en-US" altLang="zh-CN"/>
          </a:p>
          <a:p>
            <a:pPr algn="l">
              <a:lnSpc>
                <a:spcPct val="100000"/>
              </a:lnSpc>
            </a:pPr>
            <a:r>
              <a:rPr lang="en-US" altLang="zh-CN"/>
              <a:t>Sequelae (Long-term Effects): Conditions resulting from past diseases (e.g., post-stroke hemiplegia).</a:t>
            </a:r>
            <a:endParaRPr lang="en-US" altLang="zh-CN"/>
          </a:p>
          <a:p>
            <a:pPr algn="l">
              <a:lnSpc>
                <a:spcPct val="100000"/>
              </a:lnSpc>
            </a:pPr>
            <a:endParaRPr lang="en-US" altLang="zh-CN"/>
          </a:p>
          <a:p>
            <a:pPr algn="l">
              <a:lnSpc>
                <a:spcPct val="100000"/>
              </a:lnSpc>
            </a:pPr>
            <a:r>
              <a:rPr lang="en-US" altLang="zh-CN"/>
              <a:t>Recovery Status: Healing progress (e.g., post-surgery recovery).</a:t>
            </a:r>
            <a:endParaRPr lang="en-US" altLang="zh-CN"/>
          </a:p>
          <a:p>
            <a:pPr algn="l">
              <a:lnSpc>
                <a:spcPct val="100000"/>
              </a:lnSpc>
            </a:pPr>
            <a:endParaRPr lang="en-US" altLang="zh-CN"/>
          </a:p>
          <a:p>
            <a:pPr algn="l">
              <a:lnSpc>
                <a:spcPct val="100000"/>
              </a:lnSpc>
            </a:pPr>
            <a:r>
              <a:rPr lang="en-US" altLang="zh-CN"/>
              <a:t>New Complications: Late-stage issues (e.g., post-surgical infection).</a:t>
            </a:r>
            <a:endParaRPr lang="en-US" altLang="zh-CN"/>
          </a:p>
          <a:p>
            <a:pPr algn="l">
              <a:lnSpc>
                <a:spcPct val="100000"/>
              </a:lnSpc>
            </a:pPr>
            <a:endParaRPr lang="en-US" altLang="zh-CN"/>
          </a:p>
          <a:p>
            <a:pPr algn="l">
              <a:lnSpc>
                <a:spcPct val="100000"/>
              </a:lnSpc>
            </a:pPr>
            <a:endParaRPr lang="en-US" altLang="zh-CN"/>
          </a:p>
        </p:txBody>
      </p:sp>
      <p:sp>
        <p:nvSpPr>
          <p:cNvPr id="9" name="副标题 8"/>
          <p:cNvSpPr/>
          <p:nvPr>
            <p:ph type="subTitle" idx="1"/>
          </p:nvPr>
        </p:nvSpPr>
        <p:spPr>
          <a:xfrm>
            <a:off x="254635" y="578485"/>
            <a:ext cx="7959090" cy="561975"/>
          </a:xfrm>
        </p:spPr>
        <p:txBody>
          <a:bodyPr/>
          <a:p>
            <a:pPr marL="139700" indent="0" algn="l">
              <a:lnSpc>
                <a:spcPct val="150000"/>
              </a:lnSpc>
              <a:buNone/>
            </a:pPr>
            <a:r>
              <a:rPr lang="en-US" altLang="zh-CN" sz="1800" b="1">
                <a:solidFill>
                  <a:schemeClr val="accent2">
                    <a:lumMod val="75000"/>
                  </a:schemeClr>
                </a:solidFill>
                <a:latin typeface="Trebuchet MS" panose="020B0603020202020204" charset="0"/>
                <a:cs typeface="Trebuchet MS" panose="020B0603020202020204" charset="0"/>
              </a:rPr>
              <a:t>Postvisit (After the Medical Visit)</a:t>
            </a:r>
            <a:endParaRPr lang="en-US" altLang="zh-CN" sz="1800" b="1">
              <a:solidFill>
                <a:schemeClr val="accent2">
                  <a:lumMod val="75000"/>
                </a:schemeClr>
              </a:solidFill>
              <a:latin typeface="Trebuchet MS" panose="020B0603020202020204" charset="0"/>
              <a:cs typeface="Trebuchet MS" panose="020B0603020202020204" charset="0"/>
            </a:endParaRPr>
          </a:p>
        </p:txBody>
      </p:sp>
      <p:pic>
        <p:nvPicPr>
          <p:cNvPr id="19" name="图片 18" descr="6d1e4b46ee873b3fc06d88667326d0ff"/>
          <p:cNvPicPr>
            <a:picLocks noChangeAspect="1"/>
          </p:cNvPicPr>
          <p:nvPr/>
        </p:nvPicPr>
        <p:blipFill>
          <a:blip r:embed="rId1">
            <a:clrChange>
              <a:clrFrom>
                <a:srgbClr val="DDE7F3">
                  <a:alpha val="100000"/>
                </a:srgbClr>
              </a:clrFrom>
              <a:clrTo>
                <a:srgbClr val="DDE7F3">
                  <a:alpha val="100000"/>
                  <a:alpha val="0"/>
                </a:srgbClr>
              </a:clrTo>
            </a:clrChange>
          </a:blip>
          <a:stretch>
            <a:fillRect/>
          </a:stretch>
        </p:blipFill>
        <p:spPr>
          <a:xfrm>
            <a:off x="6228715" y="2505710"/>
            <a:ext cx="2837180" cy="27266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249" name="Shape 1249"/>
        <p:cNvGrpSpPr/>
        <p:nvPr/>
      </p:nvGrpSpPr>
      <p:grpSpPr>
        <a:xfrm>
          <a:off x="0" y="0"/>
          <a:ext cx="0" cy="0"/>
          <a:chOff x="0" y="0"/>
          <a:chExt cx="0" cy="0"/>
        </a:xfrm>
      </p:grpSpPr>
      <p:sp>
        <p:nvSpPr>
          <p:cNvPr id="1250" name="Google Shape;1250;p27"/>
          <p:cNvSpPr txBox="1"/>
          <p:nvPr>
            <p:ph type="title"/>
          </p:nvPr>
        </p:nvSpPr>
        <p:spPr>
          <a:xfrm>
            <a:off x="548550" y="216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t>
            </a:r>
            <a:r>
              <a:rPr lang="en-GB"/>
              <a:t>able of contents</a:t>
            </a:r>
            <a:endParaRPr lang="en-GB"/>
          </a:p>
        </p:txBody>
      </p:sp>
      <p:sp>
        <p:nvSpPr>
          <p:cNvPr id="1255" name="Google Shape;1255;p27"/>
          <p:cNvSpPr txBox="1"/>
          <p:nvPr>
            <p:ph type="title" idx="6"/>
          </p:nvPr>
        </p:nvSpPr>
        <p:spPr>
          <a:xfrm>
            <a:off x="724391" y="2469248"/>
            <a:ext cx="670560" cy="4470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03</a:t>
            </a:r>
            <a:endParaRPr lang="en-GB"/>
          </a:p>
        </p:txBody>
      </p:sp>
      <p:sp>
        <p:nvSpPr>
          <p:cNvPr id="1256" name="Google Shape;1256;p27"/>
          <p:cNvSpPr txBox="1"/>
          <p:nvPr>
            <p:ph type="title" idx="7"/>
          </p:nvPr>
        </p:nvSpPr>
        <p:spPr>
          <a:xfrm>
            <a:off x="718676" y="1789798"/>
            <a:ext cx="670560" cy="4470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02</a:t>
            </a:r>
            <a:endParaRPr lang="en-GB"/>
          </a:p>
        </p:txBody>
      </p:sp>
      <p:sp>
        <p:nvSpPr>
          <p:cNvPr id="1257" name="Google Shape;1257;p27"/>
          <p:cNvSpPr txBox="1"/>
          <p:nvPr>
            <p:ph type="title" idx="8"/>
          </p:nvPr>
        </p:nvSpPr>
        <p:spPr>
          <a:xfrm>
            <a:off x="720581" y="3148698"/>
            <a:ext cx="670560" cy="4470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04</a:t>
            </a:r>
            <a:endParaRPr lang="en-GB"/>
          </a:p>
        </p:txBody>
      </p:sp>
      <p:sp>
        <p:nvSpPr>
          <p:cNvPr id="1258" name="Google Shape;1258;p27"/>
          <p:cNvSpPr txBox="1"/>
          <p:nvPr>
            <p:ph type="subTitle" idx="13"/>
          </p:nvPr>
        </p:nvSpPr>
        <p:spPr>
          <a:xfrm>
            <a:off x="1731344" y="1808785"/>
            <a:ext cx="5486400" cy="4533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a:t>FHIR condition might be used in the platform</a:t>
            </a:r>
            <a:endParaRPr lang="en-US" altLang="zh-CN"/>
          </a:p>
        </p:txBody>
      </p:sp>
      <p:sp>
        <p:nvSpPr>
          <p:cNvPr id="1259" name="Google Shape;1259;p27"/>
          <p:cNvSpPr txBox="1"/>
          <p:nvPr>
            <p:ph type="title" idx="5"/>
          </p:nvPr>
        </p:nvSpPr>
        <p:spPr>
          <a:xfrm>
            <a:off x="722486" y="1109788"/>
            <a:ext cx="67056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sp>
        <p:nvSpPr>
          <p:cNvPr id="1260" name="Google Shape;1260;p27"/>
          <p:cNvSpPr txBox="1"/>
          <p:nvPr>
            <p:ph type="subTitle" idx="9"/>
          </p:nvPr>
        </p:nvSpPr>
        <p:spPr>
          <a:xfrm>
            <a:off x="1731344" y="1109725"/>
            <a:ext cx="3747135"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What is FHIR condition?</a:t>
            </a:r>
            <a:endParaRPr lang="en-US" altLang="en-GB"/>
          </a:p>
        </p:txBody>
      </p:sp>
      <p:sp>
        <p:nvSpPr>
          <p:cNvPr id="1261" name="Google Shape;1261;p27"/>
          <p:cNvSpPr txBox="1"/>
          <p:nvPr>
            <p:ph type="subTitle" idx="14"/>
          </p:nvPr>
        </p:nvSpPr>
        <p:spPr>
          <a:xfrm>
            <a:off x="1731344" y="2513635"/>
            <a:ext cx="3747135" cy="4470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Key elements of FHIR Condition</a:t>
            </a:r>
            <a:endParaRPr lang="en-US" altLang="en-GB"/>
          </a:p>
        </p:txBody>
      </p:sp>
      <p:sp>
        <p:nvSpPr>
          <p:cNvPr id="1262" name="Google Shape;1262;p27"/>
          <p:cNvSpPr txBox="1"/>
          <p:nvPr>
            <p:ph type="subTitle" idx="15"/>
          </p:nvPr>
        </p:nvSpPr>
        <p:spPr>
          <a:xfrm>
            <a:off x="1731344" y="3212135"/>
            <a:ext cx="3747135" cy="4470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a:t>POC system demo</a:t>
            </a:r>
            <a:endParaRPr lang="en-US" altLang="zh-CN"/>
          </a:p>
        </p:txBody>
      </p:sp>
      <p:sp>
        <p:nvSpPr>
          <p:cNvPr id="1" name="文本框 0"/>
          <p:cNvSpPr txBox="1"/>
          <p:nvPr/>
        </p:nvSpPr>
        <p:spPr>
          <a:xfrm>
            <a:off x="1731344" y="3910635"/>
            <a:ext cx="4572000" cy="337185"/>
          </a:xfrm>
          <a:prstGeom prst="rect">
            <a:avLst/>
          </a:prstGeom>
          <a:noFill/>
        </p:spPr>
        <p:txBody>
          <a:bodyPr wrap="square" rtlCol="0" anchor="t">
            <a:spAutoFit/>
          </a:bodyPr>
          <a:p>
            <a:pPr marL="0" lvl="0" indent="0" algn="l" rtl="0">
              <a:spcBef>
                <a:spcPts val="0"/>
              </a:spcBef>
              <a:spcAft>
                <a:spcPts val="0"/>
              </a:spcAft>
              <a:buNone/>
            </a:pPr>
            <a:r>
              <a:rPr lang="en-US" altLang="zh-CN" sz="1600">
                <a:solidFill>
                  <a:schemeClr val="dk1"/>
                </a:solidFill>
                <a:latin typeface="Montserrat SemiBold"/>
                <a:ea typeface="Montserrat SemiBold"/>
                <a:cs typeface="Montserrat SemiBold"/>
                <a:sym typeface="+mn-ea"/>
              </a:rPr>
              <a:t>Action Items</a:t>
            </a:r>
            <a:endParaRPr lang="en-US" altLang="zh-CN" sz="1600">
              <a:solidFill>
                <a:schemeClr val="dk1"/>
              </a:solidFill>
              <a:latin typeface="Montserrat SemiBold"/>
              <a:ea typeface="Montserrat SemiBold"/>
              <a:cs typeface="Montserrat SemiBold"/>
              <a:sym typeface="+mn-ea"/>
            </a:endParaRPr>
          </a:p>
        </p:txBody>
      </p:sp>
      <p:sp>
        <p:nvSpPr>
          <p:cNvPr id="2" name="Google Shape;1257;p27"/>
          <p:cNvSpPr txBox="1"/>
          <p:nvPr/>
        </p:nvSpPr>
        <p:spPr>
          <a:xfrm>
            <a:off x="726296" y="3828148"/>
            <a:ext cx="670560" cy="44704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GB"/>
              <a:t>0</a:t>
            </a:r>
            <a:r>
              <a:rPr lang="en-US" altLang="en-GB"/>
              <a:t>5</a:t>
            </a:r>
            <a:endParaRPr lang="en-US" alt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7" name="Google Shape;1267;p28"/>
          <p:cNvSpPr txBox="1"/>
          <p:nvPr>
            <p:ph type="title"/>
          </p:nvPr>
        </p:nvSpPr>
        <p:spPr>
          <a:xfrm>
            <a:off x="530225" y="-29845"/>
            <a:ext cx="6280785" cy="49657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zh-CN" sz="1400">
                <a:solidFill>
                  <a:schemeClr val="accent2"/>
                </a:solidFill>
                <a:ea typeface="宋体" panose="02010600030101010101" pitchFamily="2" charset="-122"/>
                <a:sym typeface="+mn-ea"/>
              </a:rPr>
              <a:t>FHIR condition might be used in the platform</a:t>
            </a:r>
            <a:endParaRPr lang="en-US" altLang="zh-CN" sz="1400">
              <a:solidFill>
                <a:schemeClr val="accent2"/>
              </a:solidFill>
              <a:ea typeface="宋体" panose="02010600030101010101" pitchFamily="2" charset="-122"/>
              <a:sym typeface="+mn-ea"/>
            </a:endParaRPr>
          </a:p>
        </p:txBody>
      </p:sp>
      <p:cxnSp>
        <p:nvCxnSpPr>
          <p:cNvPr id="8" name="直接连接符 7"/>
          <p:cNvCxnSpPr/>
          <p:nvPr/>
        </p:nvCxnSpPr>
        <p:spPr>
          <a:xfrm>
            <a:off x="466090" y="466725"/>
            <a:ext cx="7423785" cy="8890"/>
          </a:xfrm>
          <a:prstGeom prst="line">
            <a:avLst/>
          </a:prstGeom>
          <a:ln w="31750" cap="sq" cmpd="dbl">
            <a:solidFill>
              <a:schemeClr val="accent1"/>
            </a:solidFill>
            <a:round/>
          </a:ln>
        </p:spPr>
        <p:style>
          <a:lnRef idx="0">
            <a:srgbClr val="FFFFFF"/>
          </a:lnRef>
          <a:fillRef idx="0">
            <a:srgbClr val="FFFFFF"/>
          </a:fillRef>
          <a:effectRef idx="0">
            <a:srgbClr val="FFFFFF"/>
          </a:effectRef>
          <a:fontRef idx="minor">
            <a:schemeClr val="tx1"/>
          </a:fontRef>
        </p:style>
      </p:cxnSp>
      <p:sp>
        <p:nvSpPr>
          <p:cNvPr id="9" name="副标题 8"/>
          <p:cNvSpPr/>
          <p:nvPr>
            <p:ph type="subTitle" idx="1"/>
          </p:nvPr>
        </p:nvSpPr>
        <p:spPr>
          <a:xfrm>
            <a:off x="254635" y="578485"/>
            <a:ext cx="7959090" cy="561975"/>
          </a:xfrm>
        </p:spPr>
        <p:txBody>
          <a:bodyPr/>
          <a:p>
            <a:pPr marL="139700" indent="0" algn="l">
              <a:lnSpc>
                <a:spcPct val="150000"/>
              </a:lnSpc>
              <a:buNone/>
            </a:pPr>
            <a:r>
              <a:rPr lang="en-US" altLang="zh-CN" sz="1800" b="1">
                <a:solidFill>
                  <a:schemeClr val="accent2">
                    <a:lumMod val="75000"/>
                  </a:schemeClr>
                </a:solidFill>
                <a:latin typeface="Trebuchet MS" panose="020B0603020202020204" charset="0"/>
                <a:cs typeface="Trebuchet MS" panose="020B0603020202020204" charset="0"/>
              </a:rPr>
              <a:t>Key FHIR Condition Attributes</a:t>
            </a:r>
            <a:endParaRPr lang="en-US" altLang="zh-CN" sz="1800" b="1">
              <a:solidFill>
                <a:schemeClr val="accent2">
                  <a:lumMod val="75000"/>
                </a:schemeClr>
              </a:solidFill>
              <a:latin typeface="Trebuchet MS" panose="020B0603020202020204" charset="0"/>
              <a:cs typeface="Trebuchet MS" panose="020B0603020202020204" charset="0"/>
            </a:endParaRPr>
          </a:p>
        </p:txBody>
      </p:sp>
      <p:graphicFrame>
        <p:nvGraphicFramePr>
          <p:cNvPr id="3" name="表格 2"/>
          <p:cNvGraphicFramePr/>
          <p:nvPr>
            <p:custDataLst>
              <p:tags r:id="rId1"/>
            </p:custDataLst>
          </p:nvPr>
        </p:nvGraphicFramePr>
        <p:xfrm>
          <a:off x="606425" y="1301750"/>
          <a:ext cx="7512050" cy="2720340"/>
        </p:xfrm>
        <a:graphic>
          <a:graphicData uri="http://schemas.openxmlformats.org/drawingml/2006/table">
            <a:tbl>
              <a:tblPr firstRow="1" bandRow="1">
                <a:tableStyleId>{5C22544A-7EE6-4342-B048-85BDC9FD1C3A}</a:tableStyleId>
              </a:tblPr>
              <a:tblGrid>
                <a:gridCol w="1840865"/>
                <a:gridCol w="2684780"/>
                <a:gridCol w="2986405"/>
              </a:tblGrid>
              <a:tr h="388620">
                <a:tc>
                  <a:txBody>
                    <a:bodyPr/>
                    <a:p>
                      <a:pPr algn="ctr"/>
                      <a:r>
                        <a:rPr lang="en-US" altLang="zh-CN" sz="1600"/>
                        <a:t>Attribute</a:t>
                      </a:r>
                      <a:endParaRPr lang="en-US" altLang="zh-CN" sz="1600"/>
                    </a:p>
                  </a:txBody>
                  <a:tcPr marL="0" marR="0" marT="0" marB="0" anchor="ctr" anchorCtr="0"/>
                </a:tc>
                <a:tc>
                  <a:txBody>
                    <a:bodyPr/>
                    <a:p>
                      <a:pPr algn="ctr"/>
                      <a:r>
                        <a:rPr lang="en-US" altLang="zh-CN" sz="1600"/>
                        <a:t>Description</a:t>
                      </a:r>
                      <a:endParaRPr lang="en-US" altLang="zh-CN" sz="1600"/>
                    </a:p>
                  </a:txBody>
                  <a:tcPr marL="0" marR="0" marT="0" marB="0" anchor="ctr" anchorCtr="0"/>
                </a:tc>
                <a:tc>
                  <a:txBody>
                    <a:bodyPr/>
                    <a:p>
                      <a:pPr algn="ctr"/>
                      <a:r>
                        <a:rPr lang="en-US" altLang="zh-CN" sz="1600"/>
                        <a:t>Example</a:t>
                      </a:r>
                      <a:endParaRPr lang="en-US" altLang="zh-CN" sz="1600"/>
                    </a:p>
                  </a:txBody>
                  <a:tcPr marL="0" marR="0" marT="0" marB="0" anchor="ctr" anchorCtr="0"/>
                </a:tc>
              </a:tr>
              <a:tr h="388620">
                <a:tc>
                  <a:txBody>
                    <a:bodyPr/>
                    <a:p>
                      <a:pPr algn="l"/>
                      <a:r>
                        <a:rPr lang="en-US" altLang="zh-CN" sz="1200" i="1"/>
                        <a:t>category</a:t>
                      </a:r>
                      <a:endParaRPr lang="en-US" altLang="zh-CN" sz="1200" i="1"/>
                    </a:p>
                  </a:txBody>
                  <a:tcPr marL="0" marR="0" marT="0" marB="0" anchor="ctr" anchorCtr="0"/>
                </a:tc>
                <a:tc>
                  <a:txBody>
                    <a:bodyPr/>
                    <a:p>
                      <a:pPr algn="ctr"/>
                      <a:r>
                        <a:rPr lang="en-US" altLang="zh-CN" sz="1200"/>
                        <a:t>Type of condition</a:t>
                      </a:r>
                      <a:endParaRPr lang="en-US" altLang="zh-CN" sz="1200"/>
                    </a:p>
                  </a:txBody>
                  <a:tcPr marL="0" marR="0" marT="0" marB="0" anchor="ctr" anchorCtr="0"/>
                </a:tc>
                <a:tc>
                  <a:txBody>
                    <a:bodyPr/>
                    <a:p>
                      <a:pPr algn="l"/>
                      <a:r>
                        <a:rPr lang="en-US" altLang="zh-CN" sz="1200"/>
                        <a:t>encounter-diagnosis, </a:t>
                      </a:r>
                      <a:r>
                        <a:rPr lang="en-US" altLang="zh-CN" sz="1200"/>
                        <a:t>problem-list-item</a:t>
                      </a:r>
                      <a:endParaRPr lang="en-US" altLang="zh-CN" sz="1200"/>
                    </a:p>
                  </a:txBody>
                  <a:tcPr marL="0" marR="0" marT="0" marB="0" anchor="ctr" anchorCtr="0"/>
                </a:tc>
              </a:tr>
              <a:tr h="388620">
                <a:tc>
                  <a:txBody>
                    <a:bodyPr/>
                    <a:p>
                      <a:pPr algn="l"/>
                      <a:r>
                        <a:rPr lang="en-US" altLang="zh-CN" sz="1200" i="1"/>
                        <a:t>clinicalStatus</a:t>
                      </a:r>
                      <a:endParaRPr lang="en-US" altLang="zh-CN" sz="1200" i="1"/>
                    </a:p>
                  </a:txBody>
                  <a:tcPr marL="0" marR="0" marT="0" marB="0" anchor="ctr" anchorCtr="0"/>
                </a:tc>
                <a:tc>
                  <a:txBody>
                    <a:bodyPr/>
                    <a:p>
                      <a:pPr algn="ctr"/>
                      <a:r>
                        <a:rPr lang="en-US" altLang="zh-CN" sz="1200"/>
                        <a:t>Current state</a:t>
                      </a:r>
                      <a:endParaRPr lang="en-US" altLang="zh-CN" sz="1200"/>
                    </a:p>
                  </a:txBody>
                  <a:tcPr marL="0" marR="0" marT="0" marB="0" anchor="ctr" anchorCtr="0"/>
                </a:tc>
                <a:tc>
                  <a:txBody>
                    <a:bodyPr/>
                    <a:p>
                      <a:pPr algn="l"/>
                      <a:r>
                        <a:rPr lang="en-US" altLang="zh-CN" sz="1200"/>
                        <a:t>active, remission, </a:t>
                      </a:r>
                      <a:r>
                        <a:rPr lang="en-US" altLang="zh-CN" sz="1200"/>
                        <a:t>resolved</a:t>
                      </a:r>
                      <a:endParaRPr lang="en-US" altLang="zh-CN" sz="1200"/>
                    </a:p>
                  </a:txBody>
                  <a:tcPr marL="0" marR="0" marT="0" marB="0" anchor="ctr" anchorCtr="0"/>
                </a:tc>
              </a:tr>
              <a:tr h="388620">
                <a:tc>
                  <a:txBody>
                    <a:bodyPr/>
                    <a:p>
                      <a:pPr algn="l"/>
                      <a:r>
                        <a:rPr lang="en-US" altLang="zh-CN" sz="1200" i="1"/>
                        <a:t>verificationStatus</a:t>
                      </a:r>
                      <a:endParaRPr lang="en-US" altLang="zh-CN" sz="1200" i="1"/>
                    </a:p>
                  </a:txBody>
                  <a:tcPr marL="0" marR="0" marT="0" marB="0" anchor="ctr" anchorCtr="0"/>
                </a:tc>
                <a:tc>
                  <a:txBody>
                    <a:bodyPr/>
                    <a:p>
                      <a:pPr algn="ctr"/>
                      <a:r>
                        <a:rPr lang="en-US" altLang="zh-CN" sz="1200"/>
                        <a:t>Diagnosis certainty</a:t>
                      </a:r>
                      <a:endParaRPr lang="en-US" altLang="zh-CN" sz="1200"/>
                    </a:p>
                  </a:txBody>
                  <a:tcPr marL="0" marR="0" marT="0" marB="0" anchor="ctr" anchorCtr="0"/>
                </a:tc>
                <a:tc>
                  <a:txBody>
                    <a:bodyPr/>
                    <a:p>
                      <a:pPr algn="l"/>
                      <a:r>
                        <a:rPr lang="en-US" altLang="zh-CN" sz="1200"/>
                        <a:t>provisional, confirmed, </a:t>
                      </a:r>
                      <a:r>
                        <a:rPr lang="en-US" altLang="zh-CN" sz="1200"/>
                        <a:t>differential</a:t>
                      </a:r>
                      <a:endParaRPr lang="en-US" altLang="zh-CN" sz="1200"/>
                    </a:p>
                  </a:txBody>
                  <a:tcPr marL="0" marR="0" marT="0" marB="0" anchor="ctr" anchorCtr="0"/>
                </a:tc>
              </a:tr>
              <a:tr h="388620">
                <a:tc>
                  <a:txBody>
                    <a:bodyPr/>
                    <a:p>
                      <a:pPr algn="l"/>
                      <a:r>
                        <a:rPr lang="en-US" altLang="zh-CN" sz="1200" i="1"/>
                        <a:t>onsetDateTime</a:t>
                      </a:r>
                      <a:endParaRPr lang="en-US" altLang="zh-CN" sz="1200" i="1"/>
                    </a:p>
                  </a:txBody>
                  <a:tcPr marL="0" marR="0" marT="0" marB="0" anchor="ctr" anchorCtr="0"/>
                </a:tc>
                <a:tc>
                  <a:txBody>
                    <a:bodyPr/>
                    <a:p>
                      <a:pPr algn="ctr"/>
                      <a:r>
                        <a:rPr lang="en-US" altLang="zh-CN" sz="1200"/>
                        <a:t>Start time of condition</a:t>
                      </a:r>
                      <a:endParaRPr lang="en-US" altLang="zh-CN" sz="1200"/>
                    </a:p>
                  </a:txBody>
                  <a:tcPr marL="0" marR="0" marT="0" marB="0" anchor="ctr" anchorCtr="0"/>
                </a:tc>
                <a:tc>
                  <a:txBody>
                    <a:bodyPr/>
                    <a:p>
                      <a:pPr algn="l"/>
                      <a:r>
                        <a:rPr lang="en-US" altLang="zh-CN" sz="1200"/>
                        <a:t>2024-03-01T12:00:00Z</a:t>
                      </a:r>
                      <a:endParaRPr lang="en-US" altLang="zh-CN" sz="1200"/>
                    </a:p>
                  </a:txBody>
                  <a:tcPr marL="0" marR="0" marT="0" marB="0" anchor="ctr" anchorCtr="0"/>
                </a:tc>
              </a:tr>
              <a:tr h="388620">
                <a:tc>
                  <a:txBody>
                    <a:bodyPr/>
                    <a:p>
                      <a:pPr algn="l"/>
                      <a:r>
                        <a:rPr lang="en-US" altLang="zh-CN" sz="1200" i="1"/>
                        <a:t>abatementDateTime</a:t>
                      </a:r>
                      <a:endParaRPr lang="en-US" altLang="zh-CN" sz="1200" i="1"/>
                    </a:p>
                  </a:txBody>
                  <a:tcPr marL="0" marR="0" marT="0" marB="0" anchor="ctr" anchorCtr="0"/>
                </a:tc>
                <a:tc>
                  <a:txBody>
                    <a:bodyPr/>
                    <a:p>
                      <a:pPr algn="ctr"/>
                      <a:r>
                        <a:rPr lang="en-US" altLang="zh-CN" sz="1200"/>
                        <a:t>End time if resolved</a:t>
                      </a:r>
                      <a:endParaRPr lang="en-US" altLang="zh-CN" sz="1200"/>
                    </a:p>
                  </a:txBody>
                  <a:tcPr marL="0" marR="0" marT="0" marB="0" anchor="ctr" anchorCtr="0"/>
                </a:tc>
                <a:tc>
                  <a:txBody>
                    <a:bodyPr/>
                    <a:p>
                      <a:pPr algn="l"/>
                      <a:r>
                        <a:rPr lang="en-US" altLang="zh-CN" sz="1200"/>
                        <a:t>2024-03-10T12:00:00Z</a:t>
                      </a:r>
                      <a:endParaRPr lang="en-US" altLang="zh-CN" sz="1200"/>
                    </a:p>
                  </a:txBody>
                  <a:tcPr marL="0" marR="0" marT="0" marB="0" anchor="ctr" anchorCtr="0"/>
                </a:tc>
              </a:tr>
              <a:tr h="388620">
                <a:tc>
                  <a:txBody>
                    <a:bodyPr/>
                    <a:p>
                      <a:pPr algn="l"/>
                      <a:r>
                        <a:rPr lang="en-US" altLang="zh-CN" sz="1200" i="1"/>
                        <a:t>evidence</a:t>
                      </a:r>
                      <a:endParaRPr lang="en-US" altLang="zh-CN" sz="1200" i="1"/>
                    </a:p>
                  </a:txBody>
                  <a:tcPr marL="0" marR="0" marT="0" marB="0" anchor="ctr" anchorCtr="0"/>
                </a:tc>
                <a:tc>
                  <a:txBody>
                    <a:bodyPr/>
                    <a:p>
                      <a:pPr algn="ctr"/>
                      <a:r>
                        <a:rPr lang="en-US" altLang="zh-CN" sz="1200"/>
                        <a:t>Supporting data</a:t>
                      </a:r>
                      <a:endParaRPr lang="en-US" altLang="zh-CN" sz="1200"/>
                    </a:p>
                  </a:txBody>
                  <a:tcPr marL="0" marR="0" marT="0" marB="0" anchor="ctr" anchorCtr="0"/>
                </a:tc>
                <a:tc>
                  <a:txBody>
                    <a:bodyPr/>
                    <a:p>
                      <a:pPr algn="l"/>
                      <a:r>
                        <a:rPr lang="en-US" altLang="zh-CN" sz="1200"/>
                        <a:t>Observation, </a:t>
                      </a:r>
                      <a:r>
                        <a:rPr lang="en-US" altLang="zh-CN" sz="1200"/>
                        <a:t>ImagingStudy</a:t>
                      </a:r>
                      <a:endParaRPr lang="en-US" altLang="zh-CN" sz="1200"/>
                    </a:p>
                  </a:txBody>
                  <a:tcPr marL="0" marR="0" marT="0" marB="0" anchor="ctr" anchorCtr="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266" name="Shape 1266"/>
        <p:cNvGrpSpPr/>
        <p:nvPr/>
      </p:nvGrpSpPr>
      <p:grpSpPr>
        <a:xfrm>
          <a:off x="0" y="0"/>
          <a:ext cx="0" cy="0"/>
          <a:chOff x="0" y="0"/>
          <a:chExt cx="0" cy="0"/>
        </a:xfrm>
      </p:grpSpPr>
      <p:sp>
        <p:nvSpPr>
          <p:cNvPr id="1267" name="Google Shape;1267;p28"/>
          <p:cNvSpPr txBox="1"/>
          <p:nvPr>
            <p:ph type="title"/>
          </p:nvPr>
        </p:nvSpPr>
        <p:spPr>
          <a:xfrm>
            <a:off x="1624965" y="1978660"/>
            <a:ext cx="6657340" cy="15690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a:ea typeface="宋体" panose="02010600030101010101" pitchFamily="2" charset="-122"/>
                <a:sym typeface="+mn-ea"/>
              </a:rPr>
              <a:t>POC system demo</a:t>
            </a:r>
            <a:endParaRPr lang="en-US" altLang="zh-CN">
              <a:ea typeface="宋体" panose="02010600030101010101" pitchFamily="2" charset="-122"/>
              <a:sym typeface="+mn-ea"/>
            </a:endParaRPr>
          </a:p>
        </p:txBody>
      </p:sp>
      <p:sp>
        <p:nvSpPr>
          <p:cNvPr id="1268" name="Google Shape;1268;p28"/>
          <p:cNvSpPr txBox="1"/>
          <p:nvPr>
            <p:ph type="title" idx="2"/>
          </p:nvPr>
        </p:nvSpPr>
        <p:spPr>
          <a:xfrm>
            <a:off x="713225" y="917775"/>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a:t>
            </a:r>
            <a:r>
              <a:rPr lang="en-US" altLang="en-GB"/>
              <a:t>4</a:t>
            </a:r>
            <a:endParaRPr lang="en-US" altLang="en-GB"/>
          </a:p>
        </p:txBody>
      </p:sp>
      <p:grpSp>
        <p:nvGrpSpPr>
          <p:cNvPr id="1270" name="Google Shape;1270;p28"/>
          <p:cNvGrpSpPr/>
          <p:nvPr/>
        </p:nvGrpSpPr>
        <p:grpSpPr>
          <a:xfrm rot="10800000" flipH="1">
            <a:off x="7443391" y="-3"/>
            <a:ext cx="1066530" cy="1804555"/>
            <a:chOff x="1909325" y="3759025"/>
            <a:chExt cx="837085" cy="1416337"/>
          </a:xfrm>
        </p:grpSpPr>
        <p:sp>
          <p:nvSpPr>
            <p:cNvPr id="1271" name="Google Shape;1271;p28"/>
            <p:cNvSpPr/>
            <p:nvPr/>
          </p:nvSpPr>
          <p:spPr>
            <a:xfrm>
              <a:off x="2308442" y="4701671"/>
              <a:ext cx="38874" cy="473691"/>
            </a:xfrm>
            <a:custGeom>
              <a:avLst/>
              <a:gdLst/>
              <a:ahLst/>
              <a:cxnLst/>
              <a:rect l="l" t="t" r="r" b="b"/>
              <a:pathLst>
                <a:path w="891" h="10857" extrusionOk="0">
                  <a:moveTo>
                    <a:pt x="0" y="0"/>
                  </a:moveTo>
                  <a:lnTo>
                    <a:pt x="0" y="10856"/>
                  </a:lnTo>
                  <a:lnTo>
                    <a:pt x="890" y="10856"/>
                  </a:lnTo>
                  <a:lnTo>
                    <a:pt x="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8"/>
            <p:cNvSpPr/>
            <p:nvPr/>
          </p:nvSpPr>
          <p:spPr>
            <a:xfrm>
              <a:off x="1909325" y="3794757"/>
              <a:ext cx="837085" cy="920942"/>
            </a:xfrm>
            <a:custGeom>
              <a:avLst/>
              <a:gdLst/>
              <a:ahLst/>
              <a:cxnLst/>
              <a:rect l="l" t="t" r="r" b="b"/>
              <a:pathLst>
                <a:path w="19186" h="21108" extrusionOk="0">
                  <a:moveTo>
                    <a:pt x="7582" y="0"/>
                  </a:moveTo>
                  <a:lnTo>
                    <a:pt x="6799" y="36"/>
                  </a:lnTo>
                  <a:lnTo>
                    <a:pt x="6016" y="178"/>
                  </a:lnTo>
                  <a:lnTo>
                    <a:pt x="5233" y="356"/>
                  </a:lnTo>
                  <a:lnTo>
                    <a:pt x="4521" y="605"/>
                  </a:lnTo>
                  <a:lnTo>
                    <a:pt x="3845" y="961"/>
                  </a:lnTo>
                  <a:lnTo>
                    <a:pt x="3169" y="1353"/>
                  </a:lnTo>
                  <a:lnTo>
                    <a:pt x="2563" y="1851"/>
                  </a:lnTo>
                  <a:lnTo>
                    <a:pt x="2030" y="2385"/>
                  </a:lnTo>
                  <a:lnTo>
                    <a:pt x="1496" y="2990"/>
                  </a:lnTo>
                  <a:lnTo>
                    <a:pt x="1069" y="3631"/>
                  </a:lnTo>
                  <a:lnTo>
                    <a:pt x="713" y="4307"/>
                  </a:lnTo>
                  <a:lnTo>
                    <a:pt x="428" y="5019"/>
                  </a:lnTo>
                  <a:lnTo>
                    <a:pt x="214" y="5767"/>
                  </a:lnTo>
                  <a:lnTo>
                    <a:pt x="72" y="6550"/>
                  </a:lnTo>
                  <a:lnTo>
                    <a:pt x="1" y="7333"/>
                  </a:lnTo>
                  <a:lnTo>
                    <a:pt x="36" y="8116"/>
                  </a:lnTo>
                  <a:lnTo>
                    <a:pt x="107" y="9112"/>
                  </a:lnTo>
                  <a:lnTo>
                    <a:pt x="214" y="10038"/>
                  </a:lnTo>
                  <a:lnTo>
                    <a:pt x="321" y="10928"/>
                  </a:lnTo>
                  <a:lnTo>
                    <a:pt x="499" y="11782"/>
                  </a:lnTo>
                  <a:lnTo>
                    <a:pt x="641" y="12565"/>
                  </a:lnTo>
                  <a:lnTo>
                    <a:pt x="855" y="13313"/>
                  </a:lnTo>
                  <a:lnTo>
                    <a:pt x="1069" y="14024"/>
                  </a:lnTo>
                  <a:lnTo>
                    <a:pt x="1282" y="14701"/>
                  </a:lnTo>
                  <a:lnTo>
                    <a:pt x="1531" y="15306"/>
                  </a:lnTo>
                  <a:lnTo>
                    <a:pt x="1780" y="15911"/>
                  </a:lnTo>
                  <a:lnTo>
                    <a:pt x="2065" y="16445"/>
                  </a:lnTo>
                  <a:lnTo>
                    <a:pt x="2350" y="16943"/>
                  </a:lnTo>
                  <a:lnTo>
                    <a:pt x="2635" y="17441"/>
                  </a:lnTo>
                  <a:lnTo>
                    <a:pt x="2955" y="17869"/>
                  </a:lnTo>
                  <a:lnTo>
                    <a:pt x="3275" y="18260"/>
                  </a:lnTo>
                  <a:lnTo>
                    <a:pt x="3596" y="18652"/>
                  </a:lnTo>
                  <a:lnTo>
                    <a:pt x="3952" y="18972"/>
                  </a:lnTo>
                  <a:lnTo>
                    <a:pt x="4308" y="19292"/>
                  </a:lnTo>
                  <a:lnTo>
                    <a:pt x="4664" y="19577"/>
                  </a:lnTo>
                  <a:lnTo>
                    <a:pt x="5019" y="19826"/>
                  </a:lnTo>
                  <a:lnTo>
                    <a:pt x="5411" y="20075"/>
                  </a:lnTo>
                  <a:lnTo>
                    <a:pt x="5767" y="20253"/>
                  </a:lnTo>
                  <a:lnTo>
                    <a:pt x="6158" y="20431"/>
                  </a:lnTo>
                  <a:lnTo>
                    <a:pt x="6550" y="20609"/>
                  </a:lnTo>
                  <a:lnTo>
                    <a:pt x="7298" y="20823"/>
                  </a:lnTo>
                  <a:lnTo>
                    <a:pt x="8081" y="21001"/>
                  </a:lnTo>
                  <a:lnTo>
                    <a:pt x="8864" y="21072"/>
                  </a:lnTo>
                  <a:lnTo>
                    <a:pt x="9611" y="21108"/>
                  </a:lnTo>
                  <a:lnTo>
                    <a:pt x="10359" y="21072"/>
                  </a:lnTo>
                  <a:lnTo>
                    <a:pt x="11106" y="21001"/>
                  </a:lnTo>
                  <a:lnTo>
                    <a:pt x="11889" y="20823"/>
                  </a:lnTo>
                  <a:lnTo>
                    <a:pt x="12672" y="20609"/>
                  </a:lnTo>
                  <a:lnTo>
                    <a:pt x="13028" y="20431"/>
                  </a:lnTo>
                  <a:lnTo>
                    <a:pt x="13420" y="20253"/>
                  </a:lnTo>
                  <a:lnTo>
                    <a:pt x="13811" y="20075"/>
                  </a:lnTo>
                  <a:lnTo>
                    <a:pt x="14167" y="19826"/>
                  </a:lnTo>
                  <a:lnTo>
                    <a:pt x="14523" y="19577"/>
                  </a:lnTo>
                  <a:lnTo>
                    <a:pt x="14879" y="19292"/>
                  </a:lnTo>
                  <a:lnTo>
                    <a:pt x="15235" y="18972"/>
                  </a:lnTo>
                  <a:lnTo>
                    <a:pt x="15591" y="18652"/>
                  </a:lnTo>
                  <a:lnTo>
                    <a:pt x="15911" y="18260"/>
                  </a:lnTo>
                  <a:lnTo>
                    <a:pt x="16232" y="17869"/>
                  </a:lnTo>
                  <a:lnTo>
                    <a:pt x="16552" y="17441"/>
                  </a:lnTo>
                  <a:lnTo>
                    <a:pt x="16872" y="16943"/>
                  </a:lnTo>
                  <a:lnTo>
                    <a:pt x="17157" y="16445"/>
                  </a:lnTo>
                  <a:lnTo>
                    <a:pt x="17406" y="15911"/>
                  </a:lnTo>
                  <a:lnTo>
                    <a:pt x="17691" y="15306"/>
                  </a:lnTo>
                  <a:lnTo>
                    <a:pt x="17905" y="14701"/>
                  </a:lnTo>
                  <a:lnTo>
                    <a:pt x="18154" y="14024"/>
                  </a:lnTo>
                  <a:lnTo>
                    <a:pt x="18332" y="13313"/>
                  </a:lnTo>
                  <a:lnTo>
                    <a:pt x="18545" y="12565"/>
                  </a:lnTo>
                  <a:lnTo>
                    <a:pt x="18723" y="11782"/>
                  </a:lnTo>
                  <a:lnTo>
                    <a:pt x="18866" y="10928"/>
                  </a:lnTo>
                  <a:lnTo>
                    <a:pt x="18972" y="10038"/>
                  </a:lnTo>
                  <a:lnTo>
                    <a:pt x="19079" y="9112"/>
                  </a:lnTo>
                  <a:lnTo>
                    <a:pt x="19186" y="8116"/>
                  </a:lnTo>
                  <a:lnTo>
                    <a:pt x="19186" y="7333"/>
                  </a:lnTo>
                  <a:lnTo>
                    <a:pt x="19115" y="6550"/>
                  </a:lnTo>
                  <a:lnTo>
                    <a:pt x="18972" y="5767"/>
                  </a:lnTo>
                  <a:lnTo>
                    <a:pt x="18759" y="5019"/>
                  </a:lnTo>
                  <a:lnTo>
                    <a:pt x="18474" y="4307"/>
                  </a:lnTo>
                  <a:lnTo>
                    <a:pt x="18118" y="3631"/>
                  </a:lnTo>
                  <a:lnTo>
                    <a:pt x="17691" y="2990"/>
                  </a:lnTo>
                  <a:lnTo>
                    <a:pt x="17193" y="2385"/>
                  </a:lnTo>
                  <a:lnTo>
                    <a:pt x="16623" y="1851"/>
                  </a:lnTo>
                  <a:lnTo>
                    <a:pt x="16018" y="1353"/>
                  </a:lnTo>
                  <a:lnTo>
                    <a:pt x="15377" y="961"/>
                  </a:lnTo>
                  <a:lnTo>
                    <a:pt x="14666" y="605"/>
                  </a:lnTo>
                  <a:lnTo>
                    <a:pt x="13954" y="356"/>
                  </a:lnTo>
                  <a:lnTo>
                    <a:pt x="13206" y="178"/>
                  </a:lnTo>
                  <a:lnTo>
                    <a:pt x="12423" y="36"/>
                  </a:lnTo>
                  <a:lnTo>
                    <a:pt x="11604" y="0"/>
                  </a:lnTo>
                  <a:lnTo>
                    <a:pt x="11604" y="641"/>
                  </a:lnTo>
                  <a:lnTo>
                    <a:pt x="12352" y="677"/>
                  </a:lnTo>
                  <a:lnTo>
                    <a:pt x="13064" y="783"/>
                  </a:lnTo>
                  <a:lnTo>
                    <a:pt x="13740" y="961"/>
                  </a:lnTo>
                  <a:lnTo>
                    <a:pt x="14416" y="1210"/>
                  </a:lnTo>
                  <a:lnTo>
                    <a:pt x="15057" y="1531"/>
                  </a:lnTo>
                  <a:lnTo>
                    <a:pt x="15627" y="1887"/>
                  </a:lnTo>
                  <a:lnTo>
                    <a:pt x="16196" y="2314"/>
                  </a:lnTo>
                  <a:lnTo>
                    <a:pt x="16694" y="2812"/>
                  </a:lnTo>
                  <a:lnTo>
                    <a:pt x="17157" y="3382"/>
                  </a:lnTo>
                  <a:lnTo>
                    <a:pt x="17584" y="3951"/>
                  </a:lnTo>
                  <a:lnTo>
                    <a:pt x="17905" y="4592"/>
                  </a:lnTo>
                  <a:lnTo>
                    <a:pt x="18154" y="5233"/>
                  </a:lnTo>
                  <a:lnTo>
                    <a:pt x="18367" y="5909"/>
                  </a:lnTo>
                  <a:lnTo>
                    <a:pt x="18474" y="6621"/>
                  </a:lnTo>
                  <a:lnTo>
                    <a:pt x="18545" y="7333"/>
                  </a:lnTo>
                  <a:lnTo>
                    <a:pt x="18545" y="8080"/>
                  </a:lnTo>
                  <a:lnTo>
                    <a:pt x="18438" y="9148"/>
                  </a:lnTo>
                  <a:lnTo>
                    <a:pt x="18296" y="10251"/>
                  </a:lnTo>
                  <a:lnTo>
                    <a:pt x="18118" y="11319"/>
                  </a:lnTo>
                  <a:lnTo>
                    <a:pt x="17905" y="12387"/>
                  </a:lnTo>
                  <a:lnTo>
                    <a:pt x="17620" y="13455"/>
                  </a:lnTo>
                  <a:lnTo>
                    <a:pt x="17299" y="14487"/>
                  </a:lnTo>
                  <a:lnTo>
                    <a:pt x="16872" y="15484"/>
                  </a:lnTo>
                  <a:lnTo>
                    <a:pt x="16659" y="15946"/>
                  </a:lnTo>
                  <a:lnTo>
                    <a:pt x="16410" y="16409"/>
                  </a:lnTo>
                  <a:lnTo>
                    <a:pt x="16160" y="16836"/>
                  </a:lnTo>
                  <a:lnTo>
                    <a:pt x="15876" y="17263"/>
                  </a:lnTo>
                  <a:lnTo>
                    <a:pt x="15555" y="17655"/>
                  </a:lnTo>
                  <a:lnTo>
                    <a:pt x="15235" y="18047"/>
                  </a:lnTo>
                  <a:lnTo>
                    <a:pt x="14915" y="18402"/>
                  </a:lnTo>
                  <a:lnTo>
                    <a:pt x="14559" y="18723"/>
                  </a:lnTo>
                  <a:lnTo>
                    <a:pt x="14167" y="19043"/>
                  </a:lnTo>
                  <a:lnTo>
                    <a:pt x="13740" y="19328"/>
                  </a:lnTo>
                  <a:lnTo>
                    <a:pt x="13313" y="19577"/>
                  </a:lnTo>
                  <a:lnTo>
                    <a:pt x="12850" y="19826"/>
                  </a:lnTo>
                  <a:lnTo>
                    <a:pt x="12387" y="20004"/>
                  </a:lnTo>
                  <a:lnTo>
                    <a:pt x="11889" y="20182"/>
                  </a:lnTo>
                  <a:lnTo>
                    <a:pt x="11355" y="20289"/>
                  </a:lnTo>
                  <a:lnTo>
                    <a:pt x="10786" y="20396"/>
                  </a:lnTo>
                  <a:lnTo>
                    <a:pt x="10216" y="20431"/>
                  </a:lnTo>
                  <a:lnTo>
                    <a:pt x="9611" y="20467"/>
                  </a:lnTo>
                  <a:lnTo>
                    <a:pt x="8970" y="20431"/>
                  </a:lnTo>
                  <a:lnTo>
                    <a:pt x="8401" y="20396"/>
                  </a:lnTo>
                  <a:lnTo>
                    <a:pt x="7831" y="20289"/>
                  </a:lnTo>
                  <a:lnTo>
                    <a:pt x="7333" y="20182"/>
                  </a:lnTo>
                  <a:lnTo>
                    <a:pt x="6799" y="20004"/>
                  </a:lnTo>
                  <a:lnTo>
                    <a:pt x="6336" y="19826"/>
                  </a:lnTo>
                  <a:lnTo>
                    <a:pt x="5874" y="19577"/>
                  </a:lnTo>
                  <a:lnTo>
                    <a:pt x="5447" y="19328"/>
                  </a:lnTo>
                  <a:lnTo>
                    <a:pt x="5019" y="19043"/>
                  </a:lnTo>
                  <a:lnTo>
                    <a:pt x="4664" y="18723"/>
                  </a:lnTo>
                  <a:lnTo>
                    <a:pt x="4272" y="18402"/>
                  </a:lnTo>
                  <a:lnTo>
                    <a:pt x="3952" y="18047"/>
                  </a:lnTo>
                  <a:lnTo>
                    <a:pt x="3631" y="17655"/>
                  </a:lnTo>
                  <a:lnTo>
                    <a:pt x="3311" y="17263"/>
                  </a:lnTo>
                  <a:lnTo>
                    <a:pt x="3026" y="16836"/>
                  </a:lnTo>
                  <a:lnTo>
                    <a:pt x="2777" y="16409"/>
                  </a:lnTo>
                  <a:lnTo>
                    <a:pt x="2528" y="15946"/>
                  </a:lnTo>
                  <a:lnTo>
                    <a:pt x="2314" y="15484"/>
                  </a:lnTo>
                  <a:lnTo>
                    <a:pt x="1923" y="14487"/>
                  </a:lnTo>
                  <a:lnTo>
                    <a:pt x="1567" y="13455"/>
                  </a:lnTo>
                  <a:lnTo>
                    <a:pt x="1282" y="12387"/>
                  </a:lnTo>
                  <a:lnTo>
                    <a:pt x="1069" y="11319"/>
                  </a:lnTo>
                  <a:lnTo>
                    <a:pt x="891" y="10251"/>
                  </a:lnTo>
                  <a:lnTo>
                    <a:pt x="748" y="9148"/>
                  </a:lnTo>
                  <a:lnTo>
                    <a:pt x="677" y="8080"/>
                  </a:lnTo>
                  <a:lnTo>
                    <a:pt x="641" y="7333"/>
                  </a:lnTo>
                  <a:lnTo>
                    <a:pt x="713" y="6621"/>
                  </a:lnTo>
                  <a:lnTo>
                    <a:pt x="819" y="5909"/>
                  </a:lnTo>
                  <a:lnTo>
                    <a:pt x="1033" y="5233"/>
                  </a:lnTo>
                  <a:lnTo>
                    <a:pt x="1282" y="4592"/>
                  </a:lnTo>
                  <a:lnTo>
                    <a:pt x="1638" y="3951"/>
                  </a:lnTo>
                  <a:lnTo>
                    <a:pt x="2030" y="3382"/>
                  </a:lnTo>
                  <a:lnTo>
                    <a:pt x="2492" y="2812"/>
                  </a:lnTo>
                  <a:lnTo>
                    <a:pt x="2991" y="2314"/>
                  </a:lnTo>
                  <a:lnTo>
                    <a:pt x="3560" y="1887"/>
                  </a:lnTo>
                  <a:lnTo>
                    <a:pt x="4165" y="1531"/>
                  </a:lnTo>
                  <a:lnTo>
                    <a:pt x="4770" y="1210"/>
                  </a:lnTo>
                  <a:lnTo>
                    <a:pt x="5447" y="961"/>
                  </a:lnTo>
                  <a:lnTo>
                    <a:pt x="6123" y="783"/>
                  </a:lnTo>
                  <a:lnTo>
                    <a:pt x="6835" y="677"/>
                  </a:lnTo>
                  <a:lnTo>
                    <a:pt x="7582" y="641"/>
                  </a:lnTo>
                  <a:lnTo>
                    <a:pt x="75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8"/>
            <p:cNvSpPr/>
            <p:nvPr/>
          </p:nvSpPr>
          <p:spPr>
            <a:xfrm>
              <a:off x="2187328" y="3777655"/>
              <a:ext cx="59031" cy="63743"/>
            </a:xfrm>
            <a:custGeom>
              <a:avLst/>
              <a:gdLst/>
              <a:ahLst/>
              <a:cxnLst/>
              <a:rect l="l" t="t" r="r" b="b"/>
              <a:pathLst>
                <a:path w="1353" h="1461" extrusionOk="0">
                  <a:moveTo>
                    <a:pt x="356" y="1"/>
                  </a:moveTo>
                  <a:lnTo>
                    <a:pt x="214" y="36"/>
                  </a:lnTo>
                  <a:lnTo>
                    <a:pt x="71" y="108"/>
                  </a:lnTo>
                  <a:lnTo>
                    <a:pt x="0" y="214"/>
                  </a:lnTo>
                  <a:lnTo>
                    <a:pt x="0" y="357"/>
                  </a:lnTo>
                  <a:lnTo>
                    <a:pt x="0" y="1104"/>
                  </a:lnTo>
                  <a:lnTo>
                    <a:pt x="0" y="1247"/>
                  </a:lnTo>
                  <a:lnTo>
                    <a:pt x="71" y="1353"/>
                  </a:lnTo>
                  <a:lnTo>
                    <a:pt x="214" y="1425"/>
                  </a:lnTo>
                  <a:lnTo>
                    <a:pt x="356" y="1460"/>
                  </a:lnTo>
                  <a:lnTo>
                    <a:pt x="997" y="1460"/>
                  </a:lnTo>
                  <a:lnTo>
                    <a:pt x="1139" y="1425"/>
                  </a:lnTo>
                  <a:lnTo>
                    <a:pt x="1246" y="1353"/>
                  </a:lnTo>
                  <a:lnTo>
                    <a:pt x="1317" y="1247"/>
                  </a:lnTo>
                  <a:lnTo>
                    <a:pt x="1353" y="1104"/>
                  </a:lnTo>
                  <a:lnTo>
                    <a:pt x="1353" y="357"/>
                  </a:lnTo>
                  <a:lnTo>
                    <a:pt x="1317" y="214"/>
                  </a:lnTo>
                  <a:lnTo>
                    <a:pt x="1246" y="108"/>
                  </a:lnTo>
                  <a:lnTo>
                    <a:pt x="1139" y="36"/>
                  </a:lnTo>
                  <a:lnTo>
                    <a:pt x="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8"/>
            <p:cNvSpPr/>
            <p:nvPr/>
          </p:nvSpPr>
          <p:spPr>
            <a:xfrm>
              <a:off x="2226114" y="3759025"/>
              <a:ext cx="59075" cy="99433"/>
            </a:xfrm>
            <a:custGeom>
              <a:avLst/>
              <a:gdLst/>
              <a:ahLst/>
              <a:cxnLst/>
              <a:rect l="l" t="t" r="r" b="b"/>
              <a:pathLst>
                <a:path w="1354" h="2279" extrusionOk="0">
                  <a:moveTo>
                    <a:pt x="428" y="1"/>
                  </a:moveTo>
                  <a:lnTo>
                    <a:pt x="250" y="36"/>
                  </a:lnTo>
                  <a:lnTo>
                    <a:pt x="108" y="143"/>
                  </a:lnTo>
                  <a:lnTo>
                    <a:pt x="37" y="285"/>
                  </a:lnTo>
                  <a:lnTo>
                    <a:pt x="1" y="428"/>
                  </a:lnTo>
                  <a:lnTo>
                    <a:pt x="1" y="1852"/>
                  </a:lnTo>
                  <a:lnTo>
                    <a:pt x="37" y="2029"/>
                  </a:lnTo>
                  <a:lnTo>
                    <a:pt x="108" y="2172"/>
                  </a:lnTo>
                  <a:lnTo>
                    <a:pt x="250" y="2243"/>
                  </a:lnTo>
                  <a:lnTo>
                    <a:pt x="428" y="2279"/>
                  </a:lnTo>
                  <a:lnTo>
                    <a:pt x="926" y="2279"/>
                  </a:lnTo>
                  <a:lnTo>
                    <a:pt x="1104" y="2243"/>
                  </a:lnTo>
                  <a:lnTo>
                    <a:pt x="1247" y="2172"/>
                  </a:lnTo>
                  <a:lnTo>
                    <a:pt x="1318" y="2029"/>
                  </a:lnTo>
                  <a:lnTo>
                    <a:pt x="1353" y="1852"/>
                  </a:lnTo>
                  <a:lnTo>
                    <a:pt x="1353" y="428"/>
                  </a:lnTo>
                  <a:lnTo>
                    <a:pt x="1318" y="285"/>
                  </a:lnTo>
                  <a:lnTo>
                    <a:pt x="1247" y="143"/>
                  </a:lnTo>
                  <a:lnTo>
                    <a:pt x="1104" y="36"/>
                  </a:lnTo>
                  <a:lnTo>
                    <a:pt x="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8"/>
            <p:cNvSpPr/>
            <p:nvPr/>
          </p:nvSpPr>
          <p:spPr>
            <a:xfrm>
              <a:off x="2409399" y="3777655"/>
              <a:ext cx="60602" cy="63743"/>
            </a:xfrm>
            <a:custGeom>
              <a:avLst/>
              <a:gdLst/>
              <a:ahLst/>
              <a:cxnLst/>
              <a:rect l="l" t="t" r="r" b="b"/>
              <a:pathLst>
                <a:path w="1389" h="1461" extrusionOk="0">
                  <a:moveTo>
                    <a:pt x="356" y="1"/>
                  </a:moveTo>
                  <a:lnTo>
                    <a:pt x="214" y="36"/>
                  </a:lnTo>
                  <a:lnTo>
                    <a:pt x="107" y="108"/>
                  </a:lnTo>
                  <a:lnTo>
                    <a:pt x="36" y="214"/>
                  </a:lnTo>
                  <a:lnTo>
                    <a:pt x="0" y="357"/>
                  </a:lnTo>
                  <a:lnTo>
                    <a:pt x="0" y="1104"/>
                  </a:lnTo>
                  <a:lnTo>
                    <a:pt x="36" y="1247"/>
                  </a:lnTo>
                  <a:lnTo>
                    <a:pt x="107" y="1353"/>
                  </a:lnTo>
                  <a:lnTo>
                    <a:pt x="214" y="1425"/>
                  </a:lnTo>
                  <a:lnTo>
                    <a:pt x="356" y="1460"/>
                  </a:lnTo>
                  <a:lnTo>
                    <a:pt x="1032" y="1460"/>
                  </a:lnTo>
                  <a:lnTo>
                    <a:pt x="1175" y="1425"/>
                  </a:lnTo>
                  <a:lnTo>
                    <a:pt x="1281" y="1353"/>
                  </a:lnTo>
                  <a:lnTo>
                    <a:pt x="1353" y="1247"/>
                  </a:lnTo>
                  <a:lnTo>
                    <a:pt x="1388" y="1104"/>
                  </a:lnTo>
                  <a:lnTo>
                    <a:pt x="1388" y="357"/>
                  </a:lnTo>
                  <a:lnTo>
                    <a:pt x="1353" y="214"/>
                  </a:lnTo>
                  <a:lnTo>
                    <a:pt x="1281" y="108"/>
                  </a:lnTo>
                  <a:lnTo>
                    <a:pt x="1175" y="36"/>
                  </a:lnTo>
                  <a:lnTo>
                    <a:pt x="1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8"/>
            <p:cNvSpPr/>
            <p:nvPr/>
          </p:nvSpPr>
          <p:spPr>
            <a:xfrm>
              <a:off x="2370570" y="3759025"/>
              <a:ext cx="60602" cy="99433"/>
            </a:xfrm>
            <a:custGeom>
              <a:avLst/>
              <a:gdLst/>
              <a:ahLst/>
              <a:cxnLst/>
              <a:rect l="l" t="t" r="r" b="b"/>
              <a:pathLst>
                <a:path w="1389" h="2279" extrusionOk="0">
                  <a:moveTo>
                    <a:pt x="427" y="1"/>
                  </a:moveTo>
                  <a:lnTo>
                    <a:pt x="249" y="36"/>
                  </a:lnTo>
                  <a:lnTo>
                    <a:pt x="143" y="143"/>
                  </a:lnTo>
                  <a:lnTo>
                    <a:pt x="36" y="285"/>
                  </a:lnTo>
                  <a:lnTo>
                    <a:pt x="0" y="428"/>
                  </a:lnTo>
                  <a:lnTo>
                    <a:pt x="0" y="1852"/>
                  </a:lnTo>
                  <a:lnTo>
                    <a:pt x="36" y="2029"/>
                  </a:lnTo>
                  <a:lnTo>
                    <a:pt x="143" y="2172"/>
                  </a:lnTo>
                  <a:lnTo>
                    <a:pt x="249" y="2243"/>
                  </a:lnTo>
                  <a:lnTo>
                    <a:pt x="427" y="2279"/>
                  </a:lnTo>
                  <a:lnTo>
                    <a:pt x="961" y="2279"/>
                  </a:lnTo>
                  <a:lnTo>
                    <a:pt x="1104" y="2243"/>
                  </a:lnTo>
                  <a:lnTo>
                    <a:pt x="1246" y="2172"/>
                  </a:lnTo>
                  <a:lnTo>
                    <a:pt x="1353" y="2029"/>
                  </a:lnTo>
                  <a:lnTo>
                    <a:pt x="1388" y="1852"/>
                  </a:lnTo>
                  <a:lnTo>
                    <a:pt x="1388" y="428"/>
                  </a:lnTo>
                  <a:lnTo>
                    <a:pt x="1353" y="285"/>
                  </a:lnTo>
                  <a:lnTo>
                    <a:pt x="1246" y="143"/>
                  </a:lnTo>
                  <a:lnTo>
                    <a:pt x="1104" y="36"/>
                  </a:lnTo>
                  <a:lnTo>
                    <a:pt x="9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8"/>
            <p:cNvSpPr/>
            <p:nvPr/>
          </p:nvSpPr>
          <p:spPr>
            <a:xfrm>
              <a:off x="1934193" y="4356915"/>
              <a:ext cx="788961" cy="374302"/>
            </a:xfrm>
            <a:custGeom>
              <a:avLst/>
              <a:gdLst/>
              <a:ahLst/>
              <a:cxnLst/>
              <a:rect l="l" t="t" r="r" b="b"/>
              <a:pathLst>
                <a:path w="18083" h="8579" extrusionOk="0">
                  <a:moveTo>
                    <a:pt x="854" y="0"/>
                  </a:moveTo>
                  <a:lnTo>
                    <a:pt x="249" y="178"/>
                  </a:lnTo>
                  <a:lnTo>
                    <a:pt x="107" y="214"/>
                  </a:lnTo>
                  <a:lnTo>
                    <a:pt x="36" y="321"/>
                  </a:lnTo>
                  <a:lnTo>
                    <a:pt x="0" y="463"/>
                  </a:lnTo>
                  <a:lnTo>
                    <a:pt x="0" y="605"/>
                  </a:lnTo>
                  <a:lnTo>
                    <a:pt x="285" y="1531"/>
                  </a:lnTo>
                  <a:lnTo>
                    <a:pt x="605" y="2421"/>
                  </a:lnTo>
                  <a:lnTo>
                    <a:pt x="997" y="3275"/>
                  </a:lnTo>
                  <a:lnTo>
                    <a:pt x="1388" y="4023"/>
                  </a:lnTo>
                  <a:lnTo>
                    <a:pt x="1851" y="4770"/>
                  </a:lnTo>
                  <a:lnTo>
                    <a:pt x="2314" y="5411"/>
                  </a:lnTo>
                  <a:lnTo>
                    <a:pt x="2848" y="6016"/>
                  </a:lnTo>
                  <a:lnTo>
                    <a:pt x="3382" y="6550"/>
                  </a:lnTo>
                  <a:lnTo>
                    <a:pt x="3987" y="7012"/>
                  </a:lnTo>
                  <a:lnTo>
                    <a:pt x="4592" y="7404"/>
                  </a:lnTo>
                  <a:lnTo>
                    <a:pt x="5233" y="7760"/>
                  </a:lnTo>
                  <a:lnTo>
                    <a:pt x="5944" y="8045"/>
                  </a:lnTo>
                  <a:lnTo>
                    <a:pt x="6656" y="8258"/>
                  </a:lnTo>
                  <a:lnTo>
                    <a:pt x="7404" y="8436"/>
                  </a:lnTo>
                  <a:lnTo>
                    <a:pt x="8222" y="8543"/>
                  </a:lnTo>
                  <a:lnTo>
                    <a:pt x="9041" y="8579"/>
                  </a:lnTo>
                  <a:lnTo>
                    <a:pt x="9860" y="8543"/>
                  </a:lnTo>
                  <a:lnTo>
                    <a:pt x="10643" y="8436"/>
                  </a:lnTo>
                  <a:lnTo>
                    <a:pt x="11390" y="8258"/>
                  </a:lnTo>
                  <a:lnTo>
                    <a:pt x="12102" y="8045"/>
                  </a:lnTo>
                  <a:lnTo>
                    <a:pt x="12814" y="7760"/>
                  </a:lnTo>
                  <a:lnTo>
                    <a:pt x="13455" y="7404"/>
                  </a:lnTo>
                  <a:lnTo>
                    <a:pt x="14096" y="7012"/>
                  </a:lnTo>
                  <a:lnTo>
                    <a:pt x="14665" y="6550"/>
                  </a:lnTo>
                  <a:lnTo>
                    <a:pt x="15235" y="6016"/>
                  </a:lnTo>
                  <a:lnTo>
                    <a:pt x="15733" y="5411"/>
                  </a:lnTo>
                  <a:lnTo>
                    <a:pt x="16231" y="4770"/>
                  </a:lnTo>
                  <a:lnTo>
                    <a:pt x="16658" y="4023"/>
                  </a:lnTo>
                  <a:lnTo>
                    <a:pt x="17085" y="3275"/>
                  </a:lnTo>
                  <a:lnTo>
                    <a:pt x="17441" y="2421"/>
                  </a:lnTo>
                  <a:lnTo>
                    <a:pt x="17762" y="1531"/>
                  </a:lnTo>
                  <a:lnTo>
                    <a:pt x="18046" y="605"/>
                  </a:lnTo>
                  <a:lnTo>
                    <a:pt x="18082" y="463"/>
                  </a:lnTo>
                  <a:lnTo>
                    <a:pt x="18046" y="321"/>
                  </a:lnTo>
                  <a:lnTo>
                    <a:pt x="17940" y="214"/>
                  </a:lnTo>
                  <a:lnTo>
                    <a:pt x="17833" y="178"/>
                  </a:lnTo>
                  <a:lnTo>
                    <a:pt x="17192" y="0"/>
                  </a:lnTo>
                  <a:lnTo>
                    <a:pt x="17085" y="0"/>
                  </a:lnTo>
                  <a:lnTo>
                    <a:pt x="16943" y="36"/>
                  </a:lnTo>
                  <a:lnTo>
                    <a:pt x="16836" y="143"/>
                  </a:lnTo>
                  <a:lnTo>
                    <a:pt x="16801" y="250"/>
                  </a:lnTo>
                  <a:lnTo>
                    <a:pt x="16552" y="1104"/>
                  </a:lnTo>
                  <a:lnTo>
                    <a:pt x="16231" y="1887"/>
                  </a:lnTo>
                  <a:lnTo>
                    <a:pt x="15911" y="2634"/>
                  </a:lnTo>
                  <a:lnTo>
                    <a:pt x="15590" y="3311"/>
                  </a:lnTo>
                  <a:lnTo>
                    <a:pt x="15199" y="3916"/>
                  </a:lnTo>
                  <a:lnTo>
                    <a:pt x="14772" y="4485"/>
                  </a:lnTo>
                  <a:lnTo>
                    <a:pt x="14345" y="5019"/>
                  </a:lnTo>
                  <a:lnTo>
                    <a:pt x="13882" y="5482"/>
                  </a:lnTo>
                  <a:lnTo>
                    <a:pt x="13384" y="5909"/>
                  </a:lnTo>
                  <a:lnTo>
                    <a:pt x="12850" y="6265"/>
                  </a:lnTo>
                  <a:lnTo>
                    <a:pt x="12280" y="6550"/>
                  </a:lnTo>
                  <a:lnTo>
                    <a:pt x="11675" y="6799"/>
                  </a:lnTo>
                  <a:lnTo>
                    <a:pt x="11070" y="7012"/>
                  </a:lnTo>
                  <a:lnTo>
                    <a:pt x="10429" y="7119"/>
                  </a:lnTo>
                  <a:lnTo>
                    <a:pt x="9753" y="7226"/>
                  </a:lnTo>
                  <a:lnTo>
                    <a:pt x="9041" y="7262"/>
                  </a:lnTo>
                  <a:lnTo>
                    <a:pt x="8329" y="7226"/>
                  </a:lnTo>
                  <a:lnTo>
                    <a:pt x="7653" y="7119"/>
                  </a:lnTo>
                  <a:lnTo>
                    <a:pt x="6977" y="7012"/>
                  </a:lnTo>
                  <a:lnTo>
                    <a:pt x="6372" y="6799"/>
                  </a:lnTo>
                  <a:lnTo>
                    <a:pt x="5766" y="6550"/>
                  </a:lnTo>
                  <a:lnTo>
                    <a:pt x="5233" y="6265"/>
                  </a:lnTo>
                  <a:lnTo>
                    <a:pt x="4699" y="5909"/>
                  </a:lnTo>
                  <a:lnTo>
                    <a:pt x="4200" y="5482"/>
                  </a:lnTo>
                  <a:lnTo>
                    <a:pt x="3702" y="5019"/>
                  </a:lnTo>
                  <a:lnTo>
                    <a:pt x="3275" y="4485"/>
                  </a:lnTo>
                  <a:lnTo>
                    <a:pt x="2848" y="3916"/>
                  </a:lnTo>
                  <a:lnTo>
                    <a:pt x="2492" y="3311"/>
                  </a:lnTo>
                  <a:lnTo>
                    <a:pt x="2136" y="2634"/>
                  </a:lnTo>
                  <a:lnTo>
                    <a:pt x="1816" y="1887"/>
                  </a:lnTo>
                  <a:lnTo>
                    <a:pt x="1531" y="1104"/>
                  </a:lnTo>
                  <a:lnTo>
                    <a:pt x="1246" y="250"/>
                  </a:lnTo>
                  <a:lnTo>
                    <a:pt x="1210" y="143"/>
                  </a:lnTo>
                  <a:lnTo>
                    <a:pt x="1104" y="36"/>
                  </a:lnTo>
                  <a:lnTo>
                    <a:pt x="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266" name="Shape 1266"/>
        <p:cNvGrpSpPr/>
        <p:nvPr/>
      </p:nvGrpSpPr>
      <p:grpSpPr>
        <a:xfrm>
          <a:off x="0" y="0"/>
          <a:ext cx="0" cy="0"/>
          <a:chOff x="0" y="0"/>
          <a:chExt cx="0" cy="0"/>
        </a:xfrm>
      </p:grpSpPr>
      <p:sp>
        <p:nvSpPr>
          <p:cNvPr id="1267" name="Google Shape;1267;p28"/>
          <p:cNvSpPr txBox="1"/>
          <p:nvPr>
            <p:ph type="title"/>
          </p:nvPr>
        </p:nvSpPr>
        <p:spPr>
          <a:xfrm>
            <a:off x="1624965" y="1978660"/>
            <a:ext cx="6657340" cy="15690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a:ea typeface="宋体" panose="02010600030101010101" pitchFamily="2" charset="-122"/>
                <a:sym typeface="+mn-ea"/>
              </a:rPr>
              <a:t>Action Items</a:t>
            </a:r>
            <a:endParaRPr lang="en-US" altLang="zh-CN">
              <a:ea typeface="宋体" panose="02010600030101010101" pitchFamily="2" charset="-122"/>
              <a:sym typeface="+mn-ea"/>
            </a:endParaRPr>
          </a:p>
        </p:txBody>
      </p:sp>
      <p:sp>
        <p:nvSpPr>
          <p:cNvPr id="1268" name="Google Shape;1268;p28"/>
          <p:cNvSpPr txBox="1"/>
          <p:nvPr>
            <p:ph type="title" idx="2"/>
          </p:nvPr>
        </p:nvSpPr>
        <p:spPr>
          <a:xfrm>
            <a:off x="713225" y="917775"/>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a:t>
            </a:r>
            <a:r>
              <a:rPr lang="en-US" altLang="en-GB"/>
              <a:t>5</a:t>
            </a:r>
            <a:endParaRPr lang="en-US" altLang="en-GB"/>
          </a:p>
        </p:txBody>
      </p:sp>
      <p:grpSp>
        <p:nvGrpSpPr>
          <p:cNvPr id="1270" name="Google Shape;1270;p28"/>
          <p:cNvGrpSpPr/>
          <p:nvPr/>
        </p:nvGrpSpPr>
        <p:grpSpPr>
          <a:xfrm rot="10800000" flipH="1">
            <a:off x="7443391" y="-3"/>
            <a:ext cx="1066530" cy="1804555"/>
            <a:chOff x="1909325" y="3759025"/>
            <a:chExt cx="837085" cy="1416337"/>
          </a:xfrm>
        </p:grpSpPr>
        <p:sp>
          <p:nvSpPr>
            <p:cNvPr id="1271" name="Google Shape;1271;p28"/>
            <p:cNvSpPr/>
            <p:nvPr/>
          </p:nvSpPr>
          <p:spPr>
            <a:xfrm>
              <a:off x="2308442" y="4701671"/>
              <a:ext cx="38874" cy="473691"/>
            </a:xfrm>
            <a:custGeom>
              <a:avLst/>
              <a:gdLst/>
              <a:ahLst/>
              <a:cxnLst/>
              <a:rect l="l" t="t" r="r" b="b"/>
              <a:pathLst>
                <a:path w="891" h="10857" extrusionOk="0">
                  <a:moveTo>
                    <a:pt x="0" y="0"/>
                  </a:moveTo>
                  <a:lnTo>
                    <a:pt x="0" y="10856"/>
                  </a:lnTo>
                  <a:lnTo>
                    <a:pt x="890" y="10856"/>
                  </a:lnTo>
                  <a:lnTo>
                    <a:pt x="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8"/>
            <p:cNvSpPr/>
            <p:nvPr/>
          </p:nvSpPr>
          <p:spPr>
            <a:xfrm>
              <a:off x="1909325" y="3794757"/>
              <a:ext cx="837085" cy="920942"/>
            </a:xfrm>
            <a:custGeom>
              <a:avLst/>
              <a:gdLst/>
              <a:ahLst/>
              <a:cxnLst/>
              <a:rect l="l" t="t" r="r" b="b"/>
              <a:pathLst>
                <a:path w="19186" h="21108" extrusionOk="0">
                  <a:moveTo>
                    <a:pt x="7582" y="0"/>
                  </a:moveTo>
                  <a:lnTo>
                    <a:pt x="6799" y="36"/>
                  </a:lnTo>
                  <a:lnTo>
                    <a:pt x="6016" y="178"/>
                  </a:lnTo>
                  <a:lnTo>
                    <a:pt x="5233" y="356"/>
                  </a:lnTo>
                  <a:lnTo>
                    <a:pt x="4521" y="605"/>
                  </a:lnTo>
                  <a:lnTo>
                    <a:pt x="3845" y="961"/>
                  </a:lnTo>
                  <a:lnTo>
                    <a:pt x="3169" y="1353"/>
                  </a:lnTo>
                  <a:lnTo>
                    <a:pt x="2563" y="1851"/>
                  </a:lnTo>
                  <a:lnTo>
                    <a:pt x="2030" y="2385"/>
                  </a:lnTo>
                  <a:lnTo>
                    <a:pt x="1496" y="2990"/>
                  </a:lnTo>
                  <a:lnTo>
                    <a:pt x="1069" y="3631"/>
                  </a:lnTo>
                  <a:lnTo>
                    <a:pt x="713" y="4307"/>
                  </a:lnTo>
                  <a:lnTo>
                    <a:pt x="428" y="5019"/>
                  </a:lnTo>
                  <a:lnTo>
                    <a:pt x="214" y="5767"/>
                  </a:lnTo>
                  <a:lnTo>
                    <a:pt x="72" y="6550"/>
                  </a:lnTo>
                  <a:lnTo>
                    <a:pt x="1" y="7333"/>
                  </a:lnTo>
                  <a:lnTo>
                    <a:pt x="36" y="8116"/>
                  </a:lnTo>
                  <a:lnTo>
                    <a:pt x="107" y="9112"/>
                  </a:lnTo>
                  <a:lnTo>
                    <a:pt x="214" y="10038"/>
                  </a:lnTo>
                  <a:lnTo>
                    <a:pt x="321" y="10928"/>
                  </a:lnTo>
                  <a:lnTo>
                    <a:pt x="499" y="11782"/>
                  </a:lnTo>
                  <a:lnTo>
                    <a:pt x="641" y="12565"/>
                  </a:lnTo>
                  <a:lnTo>
                    <a:pt x="855" y="13313"/>
                  </a:lnTo>
                  <a:lnTo>
                    <a:pt x="1069" y="14024"/>
                  </a:lnTo>
                  <a:lnTo>
                    <a:pt x="1282" y="14701"/>
                  </a:lnTo>
                  <a:lnTo>
                    <a:pt x="1531" y="15306"/>
                  </a:lnTo>
                  <a:lnTo>
                    <a:pt x="1780" y="15911"/>
                  </a:lnTo>
                  <a:lnTo>
                    <a:pt x="2065" y="16445"/>
                  </a:lnTo>
                  <a:lnTo>
                    <a:pt x="2350" y="16943"/>
                  </a:lnTo>
                  <a:lnTo>
                    <a:pt x="2635" y="17441"/>
                  </a:lnTo>
                  <a:lnTo>
                    <a:pt x="2955" y="17869"/>
                  </a:lnTo>
                  <a:lnTo>
                    <a:pt x="3275" y="18260"/>
                  </a:lnTo>
                  <a:lnTo>
                    <a:pt x="3596" y="18652"/>
                  </a:lnTo>
                  <a:lnTo>
                    <a:pt x="3952" y="18972"/>
                  </a:lnTo>
                  <a:lnTo>
                    <a:pt x="4308" y="19292"/>
                  </a:lnTo>
                  <a:lnTo>
                    <a:pt x="4664" y="19577"/>
                  </a:lnTo>
                  <a:lnTo>
                    <a:pt x="5019" y="19826"/>
                  </a:lnTo>
                  <a:lnTo>
                    <a:pt x="5411" y="20075"/>
                  </a:lnTo>
                  <a:lnTo>
                    <a:pt x="5767" y="20253"/>
                  </a:lnTo>
                  <a:lnTo>
                    <a:pt x="6158" y="20431"/>
                  </a:lnTo>
                  <a:lnTo>
                    <a:pt x="6550" y="20609"/>
                  </a:lnTo>
                  <a:lnTo>
                    <a:pt x="7298" y="20823"/>
                  </a:lnTo>
                  <a:lnTo>
                    <a:pt x="8081" y="21001"/>
                  </a:lnTo>
                  <a:lnTo>
                    <a:pt x="8864" y="21072"/>
                  </a:lnTo>
                  <a:lnTo>
                    <a:pt x="9611" y="21108"/>
                  </a:lnTo>
                  <a:lnTo>
                    <a:pt x="10359" y="21072"/>
                  </a:lnTo>
                  <a:lnTo>
                    <a:pt x="11106" y="21001"/>
                  </a:lnTo>
                  <a:lnTo>
                    <a:pt x="11889" y="20823"/>
                  </a:lnTo>
                  <a:lnTo>
                    <a:pt x="12672" y="20609"/>
                  </a:lnTo>
                  <a:lnTo>
                    <a:pt x="13028" y="20431"/>
                  </a:lnTo>
                  <a:lnTo>
                    <a:pt x="13420" y="20253"/>
                  </a:lnTo>
                  <a:lnTo>
                    <a:pt x="13811" y="20075"/>
                  </a:lnTo>
                  <a:lnTo>
                    <a:pt x="14167" y="19826"/>
                  </a:lnTo>
                  <a:lnTo>
                    <a:pt x="14523" y="19577"/>
                  </a:lnTo>
                  <a:lnTo>
                    <a:pt x="14879" y="19292"/>
                  </a:lnTo>
                  <a:lnTo>
                    <a:pt x="15235" y="18972"/>
                  </a:lnTo>
                  <a:lnTo>
                    <a:pt x="15591" y="18652"/>
                  </a:lnTo>
                  <a:lnTo>
                    <a:pt x="15911" y="18260"/>
                  </a:lnTo>
                  <a:lnTo>
                    <a:pt x="16232" y="17869"/>
                  </a:lnTo>
                  <a:lnTo>
                    <a:pt x="16552" y="17441"/>
                  </a:lnTo>
                  <a:lnTo>
                    <a:pt x="16872" y="16943"/>
                  </a:lnTo>
                  <a:lnTo>
                    <a:pt x="17157" y="16445"/>
                  </a:lnTo>
                  <a:lnTo>
                    <a:pt x="17406" y="15911"/>
                  </a:lnTo>
                  <a:lnTo>
                    <a:pt x="17691" y="15306"/>
                  </a:lnTo>
                  <a:lnTo>
                    <a:pt x="17905" y="14701"/>
                  </a:lnTo>
                  <a:lnTo>
                    <a:pt x="18154" y="14024"/>
                  </a:lnTo>
                  <a:lnTo>
                    <a:pt x="18332" y="13313"/>
                  </a:lnTo>
                  <a:lnTo>
                    <a:pt x="18545" y="12565"/>
                  </a:lnTo>
                  <a:lnTo>
                    <a:pt x="18723" y="11782"/>
                  </a:lnTo>
                  <a:lnTo>
                    <a:pt x="18866" y="10928"/>
                  </a:lnTo>
                  <a:lnTo>
                    <a:pt x="18972" y="10038"/>
                  </a:lnTo>
                  <a:lnTo>
                    <a:pt x="19079" y="9112"/>
                  </a:lnTo>
                  <a:lnTo>
                    <a:pt x="19186" y="8116"/>
                  </a:lnTo>
                  <a:lnTo>
                    <a:pt x="19186" y="7333"/>
                  </a:lnTo>
                  <a:lnTo>
                    <a:pt x="19115" y="6550"/>
                  </a:lnTo>
                  <a:lnTo>
                    <a:pt x="18972" y="5767"/>
                  </a:lnTo>
                  <a:lnTo>
                    <a:pt x="18759" y="5019"/>
                  </a:lnTo>
                  <a:lnTo>
                    <a:pt x="18474" y="4307"/>
                  </a:lnTo>
                  <a:lnTo>
                    <a:pt x="18118" y="3631"/>
                  </a:lnTo>
                  <a:lnTo>
                    <a:pt x="17691" y="2990"/>
                  </a:lnTo>
                  <a:lnTo>
                    <a:pt x="17193" y="2385"/>
                  </a:lnTo>
                  <a:lnTo>
                    <a:pt x="16623" y="1851"/>
                  </a:lnTo>
                  <a:lnTo>
                    <a:pt x="16018" y="1353"/>
                  </a:lnTo>
                  <a:lnTo>
                    <a:pt x="15377" y="961"/>
                  </a:lnTo>
                  <a:lnTo>
                    <a:pt x="14666" y="605"/>
                  </a:lnTo>
                  <a:lnTo>
                    <a:pt x="13954" y="356"/>
                  </a:lnTo>
                  <a:lnTo>
                    <a:pt x="13206" y="178"/>
                  </a:lnTo>
                  <a:lnTo>
                    <a:pt x="12423" y="36"/>
                  </a:lnTo>
                  <a:lnTo>
                    <a:pt x="11604" y="0"/>
                  </a:lnTo>
                  <a:lnTo>
                    <a:pt x="11604" y="641"/>
                  </a:lnTo>
                  <a:lnTo>
                    <a:pt x="12352" y="677"/>
                  </a:lnTo>
                  <a:lnTo>
                    <a:pt x="13064" y="783"/>
                  </a:lnTo>
                  <a:lnTo>
                    <a:pt x="13740" y="961"/>
                  </a:lnTo>
                  <a:lnTo>
                    <a:pt x="14416" y="1210"/>
                  </a:lnTo>
                  <a:lnTo>
                    <a:pt x="15057" y="1531"/>
                  </a:lnTo>
                  <a:lnTo>
                    <a:pt x="15627" y="1887"/>
                  </a:lnTo>
                  <a:lnTo>
                    <a:pt x="16196" y="2314"/>
                  </a:lnTo>
                  <a:lnTo>
                    <a:pt x="16694" y="2812"/>
                  </a:lnTo>
                  <a:lnTo>
                    <a:pt x="17157" y="3382"/>
                  </a:lnTo>
                  <a:lnTo>
                    <a:pt x="17584" y="3951"/>
                  </a:lnTo>
                  <a:lnTo>
                    <a:pt x="17905" y="4592"/>
                  </a:lnTo>
                  <a:lnTo>
                    <a:pt x="18154" y="5233"/>
                  </a:lnTo>
                  <a:lnTo>
                    <a:pt x="18367" y="5909"/>
                  </a:lnTo>
                  <a:lnTo>
                    <a:pt x="18474" y="6621"/>
                  </a:lnTo>
                  <a:lnTo>
                    <a:pt x="18545" y="7333"/>
                  </a:lnTo>
                  <a:lnTo>
                    <a:pt x="18545" y="8080"/>
                  </a:lnTo>
                  <a:lnTo>
                    <a:pt x="18438" y="9148"/>
                  </a:lnTo>
                  <a:lnTo>
                    <a:pt x="18296" y="10251"/>
                  </a:lnTo>
                  <a:lnTo>
                    <a:pt x="18118" y="11319"/>
                  </a:lnTo>
                  <a:lnTo>
                    <a:pt x="17905" y="12387"/>
                  </a:lnTo>
                  <a:lnTo>
                    <a:pt x="17620" y="13455"/>
                  </a:lnTo>
                  <a:lnTo>
                    <a:pt x="17299" y="14487"/>
                  </a:lnTo>
                  <a:lnTo>
                    <a:pt x="16872" y="15484"/>
                  </a:lnTo>
                  <a:lnTo>
                    <a:pt x="16659" y="15946"/>
                  </a:lnTo>
                  <a:lnTo>
                    <a:pt x="16410" y="16409"/>
                  </a:lnTo>
                  <a:lnTo>
                    <a:pt x="16160" y="16836"/>
                  </a:lnTo>
                  <a:lnTo>
                    <a:pt x="15876" y="17263"/>
                  </a:lnTo>
                  <a:lnTo>
                    <a:pt x="15555" y="17655"/>
                  </a:lnTo>
                  <a:lnTo>
                    <a:pt x="15235" y="18047"/>
                  </a:lnTo>
                  <a:lnTo>
                    <a:pt x="14915" y="18402"/>
                  </a:lnTo>
                  <a:lnTo>
                    <a:pt x="14559" y="18723"/>
                  </a:lnTo>
                  <a:lnTo>
                    <a:pt x="14167" y="19043"/>
                  </a:lnTo>
                  <a:lnTo>
                    <a:pt x="13740" y="19328"/>
                  </a:lnTo>
                  <a:lnTo>
                    <a:pt x="13313" y="19577"/>
                  </a:lnTo>
                  <a:lnTo>
                    <a:pt x="12850" y="19826"/>
                  </a:lnTo>
                  <a:lnTo>
                    <a:pt x="12387" y="20004"/>
                  </a:lnTo>
                  <a:lnTo>
                    <a:pt x="11889" y="20182"/>
                  </a:lnTo>
                  <a:lnTo>
                    <a:pt x="11355" y="20289"/>
                  </a:lnTo>
                  <a:lnTo>
                    <a:pt x="10786" y="20396"/>
                  </a:lnTo>
                  <a:lnTo>
                    <a:pt x="10216" y="20431"/>
                  </a:lnTo>
                  <a:lnTo>
                    <a:pt x="9611" y="20467"/>
                  </a:lnTo>
                  <a:lnTo>
                    <a:pt x="8970" y="20431"/>
                  </a:lnTo>
                  <a:lnTo>
                    <a:pt x="8401" y="20396"/>
                  </a:lnTo>
                  <a:lnTo>
                    <a:pt x="7831" y="20289"/>
                  </a:lnTo>
                  <a:lnTo>
                    <a:pt x="7333" y="20182"/>
                  </a:lnTo>
                  <a:lnTo>
                    <a:pt x="6799" y="20004"/>
                  </a:lnTo>
                  <a:lnTo>
                    <a:pt x="6336" y="19826"/>
                  </a:lnTo>
                  <a:lnTo>
                    <a:pt x="5874" y="19577"/>
                  </a:lnTo>
                  <a:lnTo>
                    <a:pt x="5447" y="19328"/>
                  </a:lnTo>
                  <a:lnTo>
                    <a:pt x="5019" y="19043"/>
                  </a:lnTo>
                  <a:lnTo>
                    <a:pt x="4664" y="18723"/>
                  </a:lnTo>
                  <a:lnTo>
                    <a:pt x="4272" y="18402"/>
                  </a:lnTo>
                  <a:lnTo>
                    <a:pt x="3952" y="18047"/>
                  </a:lnTo>
                  <a:lnTo>
                    <a:pt x="3631" y="17655"/>
                  </a:lnTo>
                  <a:lnTo>
                    <a:pt x="3311" y="17263"/>
                  </a:lnTo>
                  <a:lnTo>
                    <a:pt x="3026" y="16836"/>
                  </a:lnTo>
                  <a:lnTo>
                    <a:pt x="2777" y="16409"/>
                  </a:lnTo>
                  <a:lnTo>
                    <a:pt x="2528" y="15946"/>
                  </a:lnTo>
                  <a:lnTo>
                    <a:pt x="2314" y="15484"/>
                  </a:lnTo>
                  <a:lnTo>
                    <a:pt x="1923" y="14487"/>
                  </a:lnTo>
                  <a:lnTo>
                    <a:pt x="1567" y="13455"/>
                  </a:lnTo>
                  <a:lnTo>
                    <a:pt x="1282" y="12387"/>
                  </a:lnTo>
                  <a:lnTo>
                    <a:pt x="1069" y="11319"/>
                  </a:lnTo>
                  <a:lnTo>
                    <a:pt x="891" y="10251"/>
                  </a:lnTo>
                  <a:lnTo>
                    <a:pt x="748" y="9148"/>
                  </a:lnTo>
                  <a:lnTo>
                    <a:pt x="677" y="8080"/>
                  </a:lnTo>
                  <a:lnTo>
                    <a:pt x="641" y="7333"/>
                  </a:lnTo>
                  <a:lnTo>
                    <a:pt x="713" y="6621"/>
                  </a:lnTo>
                  <a:lnTo>
                    <a:pt x="819" y="5909"/>
                  </a:lnTo>
                  <a:lnTo>
                    <a:pt x="1033" y="5233"/>
                  </a:lnTo>
                  <a:lnTo>
                    <a:pt x="1282" y="4592"/>
                  </a:lnTo>
                  <a:lnTo>
                    <a:pt x="1638" y="3951"/>
                  </a:lnTo>
                  <a:lnTo>
                    <a:pt x="2030" y="3382"/>
                  </a:lnTo>
                  <a:lnTo>
                    <a:pt x="2492" y="2812"/>
                  </a:lnTo>
                  <a:lnTo>
                    <a:pt x="2991" y="2314"/>
                  </a:lnTo>
                  <a:lnTo>
                    <a:pt x="3560" y="1887"/>
                  </a:lnTo>
                  <a:lnTo>
                    <a:pt x="4165" y="1531"/>
                  </a:lnTo>
                  <a:lnTo>
                    <a:pt x="4770" y="1210"/>
                  </a:lnTo>
                  <a:lnTo>
                    <a:pt x="5447" y="961"/>
                  </a:lnTo>
                  <a:lnTo>
                    <a:pt x="6123" y="783"/>
                  </a:lnTo>
                  <a:lnTo>
                    <a:pt x="6835" y="677"/>
                  </a:lnTo>
                  <a:lnTo>
                    <a:pt x="7582" y="641"/>
                  </a:lnTo>
                  <a:lnTo>
                    <a:pt x="75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8"/>
            <p:cNvSpPr/>
            <p:nvPr/>
          </p:nvSpPr>
          <p:spPr>
            <a:xfrm>
              <a:off x="2187328" y="3777655"/>
              <a:ext cx="59031" cy="63743"/>
            </a:xfrm>
            <a:custGeom>
              <a:avLst/>
              <a:gdLst/>
              <a:ahLst/>
              <a:cxnLst/>
              <a:rect l="l" t="t" r="r" b="b"/>
              <a:pathLst>
                <a:path w="1353" h="1461" extrusionOk="0">
                  <a:moveTo>
                    <a:pt x="356" y="1"/>
                  </a:moveTo>
                  <a:lnTo>
                    <a:pt x="214" y="36"/>
                  </a:lnTo>
                  <a:lnTo>
                    <a:pt x="71" y="108"/>
                  </a:lnTo>
                  <a:lnTo>
                    <a:pt x="0" y="214"/>
                  </a:lnTo>
                  <a:lnTo>
                    <a:pt x="0" y="357"/>
                  </a:lnTo>
                  <a:lnTo>
                    <a:pt x="0" y="1104"/>
                  </a:lnTo>
                  <a:lnTo>
                    <a:pt x="0" y="1247"/>
                  </a:lnTo>
                  <a:lnTo>
                    <a:pt x="71" y="1353"/>
                  </a:lnTo>
                  <a:lnTo>
                    <a:pt x="214" y="1425"/>
                  </a:lnTo>
                  <a:lnTo>
                    <a:pt x="356" y="1460"/>
                  </a:lnTo>
                  <a:lnTo>
                    <a:pt x="997" y="1460"/>
                  </a:lnTo>
                  <a:lnTo>
                    <a:pt x="1139" y="1425"/>
                  </a:lnTo>
                  <a:lnTo>
                    <a:pt x="1246" y="1353"/>
                  </a:lnTo>
                  <a:lnTo>
                    <a:pt x="1317" y="1247"/>
                  </a:lnTo>
                  <a:lnTo>
                    <a:pt x="1353" y="1104"/>
                  </a:lnTo>
                  <a:lnTo>
                    <a:pt x="1353" y="357"/>
                  </a:lnTo>
                  <a:lnTo>
                    <a:pt x="1317" y="214"/>
                  </a:lnTo>
                  <a:lnTo>
                    <a:pt x="1246" y="108"/>
                  </a:lnTo>
                  <a:lnTo>
                    <a:pt x="1139" y="36"/>
                  </a:lnTo>
                  <a:lnTo>
                    <a:pt x="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8"/>
            <p:cNvSpPr/>
            <p:nvPr/>
          </p:nvSpPr>
          <p:spPr>
            <a:xfrm>
              <a:off x="2226114" y="3759025"/>
              <a:ext cx="59075" cy="99433"/>
            </a:xfrm>
            <a:custGeom>
              <a:avLst/>
              <a:gdLst/>
              <a:ahLst/>
              <a:cxnLst/>
              <a:rect l="l" t="t" r="r" b="b"/>
              <a:pathLst>
                <a:path w="1354" h="2279" extrusionOk="0">
                  <a:moveTo>
                    <a:pt x="428" y="1"/>
                  </a:moveTo>
                  <a:lnTo>
                    <a:pt x="250" y="36"/>
                  </a:lnTo>
                  <a:lnTo>
                    <a:pt x="108" y="143"/>
                  </a:lnTo>
                  <a:lnTo>
                    <a:pt x="37" y="285"/>
                  </a:lnTo>
                  <a:lnTo>
                    <a:pt x="1" y="428"/>
                  </a:lnTo>
                  <a:lnTo>
                    <a:pt x="1" y="1852"/>
                  </a:lnTo>
                  <a:lnTo>
                    <a:pt x="37" y="2029"/>
                  </a:lnTo>
                  <a:lnTo>
                    <a:pt x="108" y="2172"/>
                  </a:lnTo>
                  <a:lnTo>
                    <a:pt x="250" y="2243"/>
                  </a:lnTo>
                  <a:lnTo>
                    <a:pt x="428" y="2279"/>
                  </a:lnTo>
                  <a:lnTo>
                    <a:pt x="926" y="2279"/>
                  </a:lnTo>
                  <a:lnTo>
                    <a:pt x="1104" y="2243"/>
                  </a:lnTo>
                  <a:lnTo>
                    <a:pt x="1247" y="2172"/>
                  </a:lnTo>
                  <a:lnTo>
                    <a:pt x="1318" y="2029"/>
                  </a:lnTo>
                  <a:lnTo>
                    <a:pt x="1353" y="1852"/>
                  </a:lnTo>
                  <a:lnTo>
                    <a:pt x="1353" y="428"/>
                  </a:lnTo>
                  <a:lnTo>
                    <a:pt x="1318" y="285"/>
                  </a:lnTo>
                  <a:lnTo>
                    <a:pt x="1247" y="143"/>
                  </a:lnTo>
                  <a:lnTo>
                    <a:pt x="1104" y="36"/>
                  </a:lnTo>
                  <a:lnTo>
                    <a:pt x="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8"/>
            <p:cNvSpPr/>
            <p:nvPr/>
          </p:nvSpPr>
          <p:spPr>
            <a:xfrm>
              <a:off x="2409399" y="3777655"/>
              <a:ext cx="60602" cy="63743"/>
            </a:xfrm>
            <a:custGeom>
              <a:avLst/>
              <a:gdLst/>
              <a:ahLst/>
              <a:cxnLst/>
              <a:rect l="l" t="t" r="r" b="b"/>
              <a:pathLst>
                <a:path w="1389" h="1461" extrusionOk="0">
                  <a:moveTo>
                    <a:pt x="356" y="1"/>
                  </a:moveTo>
                  <a:lnTo>
                    <a:pt x="214" y="36"/>
                  </a:lnTo>
                  <a:lnTo>
                    <a:pt x="107" y="108"/>
                  </a:lnTo>
                  <a:lnTo>
                    <a:pt x="36" y="214"/>
                  </a:lnTo>
                  <a:lnTo>
                    <a:pt x="0" y="357"/>
                  </a:lnTo>
                  <a:lnTo>
                    <a:pt x="0" y="1104"/>
                  </a:lnTo>
                  <a:lnTo>
                    <a:pt x="36" y="1247"/>
                  </a:lnTo>
                  <a:lnTo>
                    <a:pt x="107" y="1353"/>
                  </a:lnTo>
                  <a:lnTo>
                    <a:pt x="214" y="1425"/>
                  </a:lnTo>
                  <a:lnTo>
                    <a:pt x="356" y="1460"/>
                  </a:lnTo>
                  <a:lnTo>
                    <a:pt x="1032" y="1460"/>
                  </a:lnTo>
                  <a:lnTo>
                    <a:pt x="1175" y="1425"/>
                  </a:lnTo>
                  <a:lnTo>
                    <a:pt x="1281" y="1353"/>
                  </a:lnTo>
                  <a:lnTo>
                    <a:pt x="1353" y="1247"/>
                  </a:lnTo>
                  <a:lnTo>
                    <a:pt x="1388" y="1104"/>
                  </a:lnTo>
                  <a:lnTo>
                    <a:pt x="1388" y="357"/>
                  </a:lnTo>
                  <a:lnTo>
                    <a:pt x="1353" y="214"/>
                  </a:lnTo>
                  <a:lnTo>
                    <a:pt x="1281" y="108"/>
                  </a:lnTo>
                  <a:lnTo>
                    <a:pt x="1175" y="36"/>
                  </a:lnTo>
                  <a:lnTo>
                    <a:pt x="1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8"/>
            <p:cNvSpPr/>
            <p:nvPr/>
          </p:nvSpPr>
          <p:spPr>
            <a:xfrm>
              <a:off x="2370570" y="3759025"/>
              <a:ext cx="60602" cy="99433"/>
            </a:xfrm>
            <a:custGeom>
              <a:avLst/>
              <a:gdLst/>
              <a:ahLst/>
              <a:cxnLst/>
              <a:rect l="l" t="t" r="r" b="b"/>
              <a:pathLst>
                <a:path w="1389" h="2279" extrusionOk="0">
                  <a:moveTo>
                    <a:pt x="427" y="1"/>
                  </a:moveTo>
                  <a:lnTo>
                    <a:pt x="249" y="36"/>
                  </a:lnTo>
                  <a:lnTo>
                    <a:pt x="143" y="143"/>
                  </a:lnTo>
                  <a:lnTo>
                    <a:pt x="36" y="285"/>
                  </a:lnTo>
                  <a:lnTo>
                    <a:pt x="0" y="428"/>
                  </a:lnTo>
                  <a:lnTo>
                    <a:pt x="0" y="1852"/>
                  </a:lnTo>
                  <a:lnTo>
                    <a:pt x="36" y="2029"/>
                  </a:lnTo>
                  <a:lnTo>
                    <a:pt x="143" y="2172"/>
                  </a:lnTo>
                  <a:lnTo>
                    <a:pt x="249" y="2243"/>
                  </a:lnTo>
                  <a:lnTo>
                    <a:pt x="427" y="2279"/>
                  </a:lnTo>
                  <a:lnTo>
                    <a:pt x="961" y="2279"/>
                  </a:lnTo>
                  <a:lnTo>
                    <a:pt x="1104" y="2243"/>
                  </a:lnTo>
                  <a:lnTo>
                    <a:pt x="1246" y="2172"/>
                  </a:lnTo>
                  <a:lnTo>
                    <a:pt x="1353" y="2029"/>
                  </a:lnTo>
                  <a:lnTo>
                    <a:pt x="1388" y="1852"/>
                  </a:lnTo>
                  <a:lnTo>
                    <a:pt x="1388" y="428"/>
                  </a:lnTo>
                  <a:lnTo>
                    <a:pt x="1353" y="285"/>
                  </a:lnTo>
                  <a:lnTo>
                    <a:pt x="1246" y="143"/>
                  </a:lnTo>
                  <a:lnTo>
                    <a:pt x="1104" y="36"/>
                  </a:lnTo>
                  <a:lnTo>
                    <a:pt x="9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8"/>
            <p:cNvSpPr/>
            <p:nvPr/>
          </p:nvSpPr>
          <p:spPr>
            <a:xfrm>
              <a:off x="1934193" y="4356915"/>
              <a:ext cx="788961" cy="374302"/>
            </a:xfrm>
            <a:custGeom>
              <a:avLst/>
              <a:gdLst/>
              <a:ahLst/>
              <a:cxnLst/>
              <a:rect l="l" t="t" r="r" b="b"/>
              <a:pathLst>
                <a:path w="18083" h="8579" extrusionOk="0">
                  <a:moveTo>
                    <a:pt x="854" y="0"/>
                  </a:moveTo>
                  <a:lnTo>
                    <a:pt x="249" y="178"/>
                  </a:lnTo>
                  <a:lnTo>
                    <a:pt x="107" y="214"/>
                  </a:lnTo>
                  <a:lnTo>
                    <a:pt x="36" y="321"/>
                  </a:lnTo>
                  <a:lnTo>
                    <a:pt x="0" y="463"/>
                  </a:lnTo>
                  <a:lnTo>
                    <a:pt x="0" y="605"/>
                  </a:lnTo>
                  <a:lnTo>
                    <a:pt x="285" y="1531"/>
                  </a:lnTo>
                  <a:lnTo>
                    <a:pt x="605" y="2421"/>
                  </a:lnTo>
                  <a:lnTo>
                    <a:pt x="997" y="3275"/>
                  </a:lnTo>
                  <a:lnTo>
                    <a:pt x="1388" y="4023"/>
                  </a:lnTo>
                  <a:lnTo>
                    <a:pt x="1851" y="4770"/>
                  </a:lnTo>
                  <a:lnTo>
                    <a:pt x="2314" y="5411"/>
                  </a:lnTo>
                  <a:lnTo>
                    <a:pt x="2848" y="6016"/>
                  </a:lnTo>
                  <a:lnTo>
                    <a:pt x="3382" y="6550"/>
                  </a:lnTo>
                  <a:lnTo>
                    <a:pt x="3987" y="7012"/>
                  </a:lnTo>
                  <a:lnTo>
                    <a:pt x="4592" y="7404"/>
                  </a:lnTo>
                  <a:lnTo>
                    <a:pt x="5233" y="7760"/>
                  </a:lnTo>
                  <a:lnTo>
                    <a:pt x="5944" y="8045"/>
                  </a:lnTo>
                  <a:lnTo>
                    <a:pt x="6656" y="8258"/>
                  </a:lnTo>
                  <a:lnTo>
                    <a:pt x="7404" y="8436"/>
                  </a:lnTo>
                  <a:lnTo>
                    <a:pt x="8222" y="8543"/>
                  </a:lnTo>
                  <a:lnTo>
                    <a:pt x="9041" y="8579"/>
                  </a:lnTo>
                  <a:lnTo>
                    <a:pt x="9860" y="8543"/>
                  </a:lnTo>
                  <a:lnTo>
                    <a:pt x="10643" y="8436"/>
                  </a:lnTo>
                  <a:lnTo>
                    <a:pt x="11390" y="8258"/>
                  </a:lnTo>
                  <a:lnTo>
                    <a:pt x="12102" y="8045"/>
                  </a:lnTo>
                  <a:lnTo>
                    <a:pt x="12814" y="7760"/>
                  </a:lnTo>
                  <a:lnTo>
                    <a:pt x="13455" y="7404"/>
                  </a:lnTo>
                  <a:lnTo>
                    <a:pt x="14096" y="7012"/>
                  </a:lnTo>
                  <a:lnTo>
                    <a:pt x="14665" y="6550"/>
                  </a:lnTo>
                  <a:lnTo>
                    <a:pt x="15235" y="6016"/>
                  </a:lnTo>
                  <a:lnTo>
                    <a:pt x="15733" y="5411"/>
                  </a:lnTo>
                  <a:lnTo>
                    <a:pt x="16231" y="4770"/>
                  </a:lnTo>
                  <a:lnTo>
                    <a:pt x="16658" y="4023"/>
                  </a:lnTo>
                  <a:lnTo>
                    <a:pt x="17085" y="3275"/>
                  </a:lnTo>
                  <a:lnTo>
                    <a:pt x="17441" y="2421"/>
                  </a:lnTo>
                  <a:lnTo>
                    <a:pt x="17762" y="1531"/>
                  </a:lnTo>
                  <a:lnTo>
                    <a:pt x="18046" y="605"/>
                  </a:lnTo>
                  <a:lnTo>
                    <a:pt x="18082" y="463"/>
                  </a:lnTo>
                  <a:lnTo>
                    <a:pt x="18046" y="321"/>
                  </a:lnTo>
                  <a:lnTo>
                    <a:pt x="17940" y="214"/>
                  </a:lnTo>
                  <a:lnTo>
                    <a:pt x="17833" y="178"/>
                  </a:lnTo>
                  <a:lnTo>
                    <a:pt x="17192" y="0"/>
                  </a:lnTo>
                  <a:lnTo>
                    <a:pt x="17085" y="0"/>
                  </a:lnTo>
                  <a:lnTo>
                    <a:pt x="16943" y="36"/>
                  </a:lnTo>
                  <a:lnTo>
                    <a:pt x="16836" y="143"/>
                  </a:lnTo>
                  <a:lnTo>
                    <a:pt x="16801" y="250"/>
                  </a:lnTo>
                  <a:lnTo>
                    <a:pt x="16552" y="1104"/>
                  </a:lnTo>
                  <a:lnTo>
                    <a:pt x="16231" y="1887"/>
                  </a:lnTo>
                  <a:lnTo>
                    <a:pt x="15911" y="2634"/>
                  </a:lnTo>
                  <a:lnTo>
                    <a:pt x="15590" y="3311"/>
                  </a:lnTo>
                  <a:lnTo>
                    <a:pt x="15199" y="3916"/>
                  </a:lnTo>
                  <a:lnTo>
                    <a:pt x="14772" y="4485"/>
                  </a:lnTo>
                  <a:lnTo>
                    <a:pt x="14345" y="5019"/>
                  </a:lnTo>
                  <a:lnTo>
                    <a:pt x="13882" y="5482"/>
                  </a:lnTo>
                  <a:lnTo>
                    <a:pt x="13384" y="5909"/>
                  </a:lnTo>
                  <a:lnTo>
                    <a:pt x="12850" y="6265"/>
                  </a:lnTo>
                  <a:lnTo>
                    <a:pt x="12280" y="6550"/>
                  </a:lnTo>
                  <a:lnTo>
                    <a:pt x="11675" y="6799"/>
                  </a:lnTo>
                  <a:lnTo>
                    <a:pt x="11070" y="7012"/>
                  </a:lnTo>
                  <a:lnTo>
                    <a:pt x="10429" y="7119"/>
                  </a:lnTo>
                  <a:lnTo>
                    <a:pt x="9753" y="7226"/>
                  </a:lnTo>
                  <a:lnTo>
                    <a:pt x="9041" y="7262"/>
                  </a:lnTo>
                  <a:lnTo>
                    <a:pt x="8329" y="7226"/>
                  </a:lnTo>
                  <a:lnTo>
                    <a:pt x="7653" y="7119"/>
                  </a:lnTo>
                  <a:lnTo>
                    <a:pt x="6977" y="7012"/>
                  </a:lnTo>
                  <a:lnTo>
                    <a:pt x="6372" y="6799"/>
                  </a:lnTo>
                  <a:lnTo>
                    <a:pt x="5766" y="6550"/>
                  </a:lnTo>
                  <a:lnTo>
                    <a:pt x="5233" y="6265"/>
                  </a:lnTo>
                  <a:lnTo>
                    <a:pt x="4699" y="5909"/>
                  </a:lnTo>
                  <a:lnTo>
                    <a:pt x="4200" y="5482"/>
                  </a:lnTo>
                  <a:lnTo>
                    <a:pt x="3702" y="5019"/>
                  </a:lnTo>
                  <a:lnTo>
                    <a:pt x="3275" y="4485"/>
                  </a:lnTo>
                  <a:lnTo>
                    <a:pt x="2848" y="3916"/>
                  </a:lnTo>
                  <a:lnTo>
                    <a:pt x="2492" y="3311"/>
                  </a:lnTo>
                  <a:lnTo>
                    <a:pt x="2136" y="2634"/>
                  </a:lnTo>
                  <a:lnTo>
                    <a:pt x="1816" y="1887"/>
                  </a:lnTo>
                  <a:lnTo>
                    <a:pt x="1531" y="1104"/>
                  </a:lnTo>
                  <a:lnTo>
                    <a:pt x="1246" y="250"/>
                  </a:lnTo>
                  <a:lnTo>
                    <a:pt x="1210" y="143"/>
                  </a:lnTo>
                  <a:lnTo>
                    <a:pt x="1104" y="36"/>
                  </a:lnTo>
                  <a:lnTo>
                    <a:pt x="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7" name="Google Shape;1267;p28"/>
          <p:cNvSpPr txBox="1"/>
          <p:nvPr>
            <p:ph type="title"/>
          </p:nvPr>
        </p:nvSpPr>
        <p:spPr>
          <a:xfrm>
            <a:off x="530225" y="-29845"/>
            <a:ext cx="6280785" cy="49657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zh-CN" sz="1400">
                <a:ea typeface="宋体" panose="02010600030101010101" pitchFamily="2" charset="-122"/>
                <a:sym typeface="+mn-ea"/>
              </a:rPr>
              <a:t>Action Items</a:t>
            </a:r>
            <a:endParaRPr lang="en-US" altLang="zh-CN" sz="1400">
              <a:solidFill>
                <a:schemeClr val="accent2"/>
              </a:solidFill>
              <a:ea typeface="宋体" panose="02010600030101010101" pitchFamily="2" charset="-122"/>
              <a:sym typeface="+mn-ea"/>
            </a:endParaRPr>
          </a:p>
        </p:txBody>
      </p:sp>
      <p:cxnSp>
        <p:nvCxnSpPr>
          <p:cNvPr id="8" name="直接连接符 7"/>
          <p:cNvCxnSpPr/>
          <p:nvPr/>
        </p:nvCxnSpPr>
        <p:spPr>
          <a:xfrm>
            <a:off x="466090" y="466725"/>
            <a:ext cx="7423785" cy="8890"/>
          </a:xfrm>
          <a:prstGeom prst="line">
            <a:avLst/>
          </a:prstGeom>
          <a:ln w="31750" cap="sq" cmpd="dbl">
            <a:solidFill>
              <a:schemeClr val="accent1"/>
            </a:solidFill>
            <a:round/>
          </a:ln>
        </p:spPr>
        <p:style>
          <a:lnRef idx="0">
            <a:srgbClr val="FFFFFF"/>
          </a:lnRef>
          <a:fillRef idx="0">
            <a:srgbClr val="FFFFFF"/>
          </a:fillRef>
          <a:effectRef idx="0">
            <a:srgbClr val="FFFFFF"/>
          </a:effectRef>
          <a:fontRef idx="minor">
            <a:schemeClr val="tx1"/>
          </a:fontRef>
        </p:style>
      </p:cxnSp>
      <p:sp>
        <p:nvSpPr>
          <p:cNvPr id="9" name="副标题 8"/>
          <p:cNvSpPr/>
          <p:nvPr>
            <p:ph type="subTitle" idx="1"/>
          </p:nvPr>
        </p:nvSpPr>
        <p:spPr>
          <a:xfrm>
            <a:off x="254635" y="578485"/>
            <a:ext cx="7959090" cy="561975"/>
          </a:xfrm>
        </p:spPr>
        <p:txBody>
          <a:bodyPr/>
          <a:p>
            <a:pPr marL="139700" indent="0" algn="l">
              <a:lnSpc>
                <a:spcPct val="150000"/>
              </a:lnSpc>
              <a:buNone/>
            </a:pPr>
            <a:r>
              <a:rPr lang="en-US" altLang="zh-CN" sz="1800" b="1">
                <a:solidFill>
                  <a:schemeClr val="accent2">
                    <a:lumMod val="75000"/>
                  </a:schemeClr>
                </a:solidFill>
                <a:latin typeface="Trebuchet MS" panose="020B0603020202020204" charset="0"/>
                <a:cs typeface="Trebuchet MS" panose="020B0603020202020204" charset="0"/>
              </a:rPr>
              <a:t>PHR Condition Requirements</a:t>
            </a:r>
            <a:endParaRPr lang="en-US" altLang="zh-CN" sz="1800" b="1">
              <a:solidFill>
                <a:schemeClr val="accent2">
                  <a:lumMod val="75000"/>
                </a:schemeClr>
              </a:solidFill>
              <a:latin typeface="Trebuchet MS" panose="020B0603020202020204" charset="0"/>
              <a:cs typeface="Trebuchet MS" panose="020B0603020202020204" charset="0"/>
            </a:endParaRPr>
          </a:p>
        </p:txBody>
      </p:sp>
      <p:sp>
        <p:nvSpPr>
          <p:cNvPr id="7" name="文本框 6"/>
          <p:cNvSpPr txBox="1"/>
          <p:nvPr/>
        </p:nvSpPr>
        <p:spPr>
          <a:xfrm>
            <a:off x="1459865" y="1266825"/>
            <a:ext cx="5254625" cy="368300"/>
          </a:xfrm>
          <a:prstGeom prst="rect">
            <a:avLst/>
          </a:prstGeom>
        </p:spPr>
        <p:style>
          <a:lnRef idx="2">
            <a:schemeClr val="lt1"/>
          </a:lnRef>
          <a:fillRef idx="1">
            <a:schemeClr val="accent2"/>
          </a:fillRef>
          <a:effectRef idx="1">
            <a:schemeClr val="accent2"/>
          </a:effectRef>
          <a:fontRef idx="minor">
            <a:schemeClr val="lt1"/>
          </a:fontRef>
        </p:style>
        <p:txBody>
          <a:bodyPr wrap="square" rtlCol="0" anchor="t">
            <a:spAutoFit/>
          </a:bodyPr>
          <a:p>
            <a:pPr algn="ctr"/>
            <a:r>
              <a:rPr lang="en-US" altLang="zh-CN" sz="1800"/>
              <a:t>Identify user needs for managing health records.</a:t>
            </a:r>
            <a:endParaRPr lang="en-US" altLang="zh-CN" sz="1800"/>
          </a:p>
        </p:txBody>
      </p:sp>
      <p:sp>
        <p:nvSpPr>
          <p:cNvPr id="10" name="文本框 9"/>
          <p:cNvSpPr txBox="1"/>
          <p:nvPr/>
        </p:nvSpPr>
        <p:spPr>
          <a:xfrm>
            <a:off x="1459230" y="2011680"/>
            <a:ext cx="5255260" cy="368300"/>
          </a:xfrm>
          <a:prstGeom prst="rect">
            <a:avLst/>
          </a:prstGeom>
        </p:spPr>
        <p:style>
          <a:lnRef idx="2">
            <a:schemeClr val="lt1"/>
          </a:lnRef>
          <a:fillRef idx="1">
            <a:schemeClr val="accent2"/>
          </a:fillRef>
          <a:effectRef idx="1">
            <a:schemeClr val="accent2"/>
          </a:effectRef>
          <a:fontRef idx="minor">
            <a:schemeClr val="lt1"/>
          </a:fontRef>
        </p:style>
        <p:txBody>
          <a:bodyPr wrap="square" rtlCol="0" anchor="t">
            <a:spAutoFit/>
          </a:bodyPr>
          <a:p>
            <a:pPr algn="ctr"/>
            <a:r>
              <a:rPr lang="en-US" altLang="zh-CN" sz="1800"/>
              <a:t>Data input, access, and sharing capabilities.</a:t>
            </a:r>
            <a:endParaRPr lang="en-US" altLang="zh-CN" sz="1800"/>
          </a:p>
        </p:txBody>
      </p:sp>
      <p:sp>
        <p:nvSpPr>
          <p:cNvPr id="11" name="文本框 10"/>
          <p:cNvSpPr txBox="1"/>
          <p:nvPr/>
        </p:nvSpPr>
        <p:spPr>
          <a:xfrm>
            <a:off x="1459230" y="2675890"/>
            <a:ext cx="5255260" cy="645160"/>
          </a:xfrm>
          <a:prstGeom prst="rect">
            <a:avLst/>
          </a:prstGeom>
        </p:spPr>
        <p:style>
          <a:lnRef idx="2">
            <a:schemeClr val="lt1"/>
          </a:lnRef>
          <a:fillRef idx="1">
            <a:schemeClr val="accent2"/>
          </a:fillRef>
          <a:effectRef idx="1">
            <a:schemeClr val="accent2"/>
          </a:effectRef>
          <a:fontRef idx="minor">
            <a:schemeClr val="lt1"/>
          </a:fontRef>
        </p:style>
        <p:txBody>
          <a:bodyPr wrap="square" rtlCol="0" anchor="t">
            <a:spAutoFit/>
          </a:bodyPr>
          <a:p>
            <a:pPr algn="ctr"/>
            <a:r>
              <a:rPr lang="en-US" altLang="zh-CN" sz="1800"/>
              <a:t>Support for multiple languages ​​(e.g., English, Chinese, Taiwanese, Indonesian).</a:t>
            </a:r>
            <a:endParaRPr lang="en-US" altLang="zh-CN" sz="1800"/>
          </a:p>
        </p:txBody>
      </p:sp>
      <p:sp>
        <p:nvSpPr>
          <p:cNvPr id="12" name="上弧形箭头 11"/>
          <p:cNvSpPr/>
          <p:nvPr/>
        </p:nvSpPr>
        <p:spPr>
          <a:xfrm rot="5160000">
            <a:off x="6673850" y="1510030"/>
            <a:ext cx="841375" cy="509905"/>
          </a:xfrm>
          <a:prstGeom prst="curved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13" name="上弧形箭头 12"/>
          <p:cNvSpPr/>
          <p:nvPr/>
        </p:nvSpPr>
        <p:spPr>
          <a:xfrm rot="5160000">
            <a:off x="6723380" y="2442210"/>
            <a:ext cx="841375" cy="509905"/>
          </a:xfrm>
          <a:prstGeom prst="curved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15" name="文本框 14"/>
          <p:cNvSpPr txBox="1"/>
          <p:nvPr/>
        </p:nvSpPr>
        <p:spPr>
          <a:xfrm>
            <a:off x="894715" y="3667760"/>
            <a:ext cx="7479030" cy="1060450"/>
          </a:xfrm>
          <a:prstGeom prst="rect">
            <a:avLst/>
          </a:prstGeom>
        </p:spPr>
        <p:style>
          <a:lnRef idx="0">
            <a:srgbClr val="FFFFFF"/>
          </a:lnRef>
          <a:fillRef idx="2">
            <a:schemeClr val="accent1"/>
          </a:fillRef>
          <a:effectRef idx="0">
            <a:srgbClr val="FFFFFF"/>
          </a:effectRef>
          <a:fontRef idx="minor">
            <a:schemeClr val="dk1"/>
          </a:fontRef>
        </p:style>
        <p:txBody>
          <a:bodyPr wrap="square" rtlCol="0" anchor="t">
            <a:spAutoFit/>
          </a:bodyPr>
          <a:p>
            <a:pPr marL="285750" indent="-285750">
              <a:lnSpc>
                <a:spcPct val="150000"/>
              </a:lnSpc>
              <a:buFont typeface="Arial" panose="020B0604020202020204" pitchFamily="34" charset="0"/>
              <a:buChar char="•"/>
            </a:pPr>
            <a:r>
              <a:rPr lang="en-US" altLang="zh-CN">
                <a:solidFill>
                  <a:schemeClr val="dk1"/>
                </a:solidFill>
                <a:latin typeface="Barlow" panose="00000500000000000000"/>
                <a:ea typeface="Barlow" panose="00000500000000000000"/>
                <a:cs typeface="Barlow" panose="00000500000000000000"/>
              </a:rPr>
              <a:t>Functionality requirements: Users can upload and view their medical records, allergy history, medication lists, etc.</a:t>
            </a:r>
            <a:endParaRPr lang="en-US" altLang="zh-CN">
              <a:solidFill>
                <a:schemeClr val="dk1"/>
              </a:solidFill>
              <a:latin typeface="Barlow" panose="00000500000000000000"/>
              <a:ea typeface="Barlow" panose="00000500000000000000"/>
              <a:cs typeface="Barlow" panose="00000500000000000000"/>
            </a:endParaRPr>
          </a:p>
          <a:p>
            <a:pPr marL="285750" indent="-285750">
              <a:lnSpc>
                <a:spcPct val="150000"/>
              </a:lnSpc>
              <a:buFont typeface="Arial" panose="020B0604020202020204" pitchFamily="34" charset="0"/>
              <a:buChar char="•"/>
            </a:pPr>
            <a:r>
              <a:rPr lang="en-US" altLang="zh-CN">
                <a:solidFill>
                  <a:schemeClr val="dk1"/>
                </a:solidFill>
                <a:latin typeface="Barlow" panose="00000500000000000000"/>
                <a:ea typeface="Barlow" panose="00000500000000000000"/>
                <a:cs typeface="Barlow" panose="00000500000000000000"/>
              </a:rPr>
              <a:t>Language support: The user interface must be available in Chinese, French and German.</a:t>
            </a:r>
            <a:endParaRPr lang="en-US" altLang="zh-CN">
              <a:solidFill>
                <a:schemeClr val="dk1"/>
              </a:solidFill>
              <a:latin typeface="Barlow" panose="00000500000000000000"/>
              <a:ea typeface="Barlow" panose="00000500000000000000"/>
              <a:cs typeface="Barlow" panose="0000050000000000000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7" name="Google Shape;1267;p28"/>
          <p:cNvSpPr txBox="1"/>
          <p:nvPr>
            <p:ph type="title"/>
          </p:nvPr>
        </p:nvSpPr>
        <p:spPr>
          <a:xfrm>
            <a:off x="530225" y="-29845"/>
            <a:ext cx="6280785" cy="49657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zh-CN" sz="1400">
                <a:ea typeface="宋体" panose="02010600030101010101" pitchFamily="2" charset="-122"/>
                <a:sym typeface="+mn-ea"/>
              </a:rPr>
              <a:t>Action Items</a:t>
            </a:r>
            <a:endParaRPr lang="en-US" altLang="zh-CN" sz="1400">
              <a:solidFill>
                <a:schemeClr val="accent2"/>
              </a:solidFill>
              <a:ea typeface="宋体" panose="02010600030101010101" pitchFamily="2" charset="-122"/>
              <a:sym typeface="+mn-ea"/>
            </a:endParaRPr>
          </a:p>
        </p:txBody>
      </p:sp>
      <p:cxnSp>
        <p:nvCxnSpPr>
          <p:cNvPr id="8" name="直接连接符 7"/>
          <p:cNvCxnSpPr/>
          <p:nvPr/>
        </p:nvCxnSpPr>
        <p:spPr>
          <a:xfrm>
            <a:off x="466090" y="466725"/>
            <a:ext cx="7423785" cy="8890"/>
          </a:xfrm>
          <a:prstGeom prst="line">
            <a:avLst/>
          </a:prstGeom>
          <a:ln w="31750" cap="sq" cmpd="dbl">
            <a:solidFill>
              <a:schemeClr val="accent1"/>
            </a:solidFill>
            <a:round/>
          </a:ln>
        </p:spPr>
        <p:style>
          <a:lnRef idx="0">
            <a:srgbClr val="FFFFFF"/>
          </a:lnRef>
          <a:fillRef idx="0">
            <a:srgbClr val="FFFFFF"/>
          </a:fillRef>
          <a:effectRef idx="0">
            <a:srgbClr val="FFFFFF"/>
          </a:effectRef>
          <a:fontRef idx="minor">
            <a:schemeClr val="tx1"/>
          </a:fontRef>
        </p:style>
      </p:cxnSp>
      <p:sp>
        <p:nvSpPr>
          <p:cNvPr id="9" name="副标题 8"/>
          <p:cNvSpPr/>
          <p:nvPr>
            <p:ph type="subTitle" idx="1"/>
          </p:nvPr>
        </p:nvSpPr>
        <p:spPr>
          <a:xfrm>
            <a:off x="254635" y="578485"/>
            <a:ext cx="7959090" cy="561975"/>
          </a:xfrm>
        </p:spPr>
        <p:txBody>
          <a:bodyPr/>
          <a:p>
            <a:pPr marL="139700" indent="0" algn="l">
              <a:lnSpc>
                <a:spcPct val="150000"/>
              </a:lnSpc>
              <a:buNone/>
            </a:pPr>
            <a:r>
              <a:rPr lang="en-US" altLang="zh-CN" sz="1800" b="1">
                <a:solidFill>
                  <a:schemeClr val="accent2">
                    <a:lumMod val="75000"/>
                  </a:schemeClr>
                </a:solidFill>
                <a:latin typeface="Trebuchet MS" panose="020B0603020202020204" charset="0"/>
                <a:cs typeface="Trebuchet MS" panose="020B0603020202020204" charset="0"/>
              </a:rPr>
              <a:t>SDOH Condition Requirements</a:t>
            </a:r>
            <a:endParaRPr lang="en-US" altLang="zh-CN" sz="1800" b="1">
              <a:solidFill>
                <a:schemeClr val="accent2">
                  <a:lumMod val="75000"/>
                </a:schemeClr>
              </a:solidFill>
              <a:latin typeface="Trebuchet MS" panose="020B0603020202020204" charset="0"/>
              <a:cs typeface="Trebuchet MS" panose="020B0603020202020204" charset="0"/>
            </a:endParaRPr>
          </a:p>
        </p:txBody>
      </p:sp>
      <p:sp>
        <p:nvSpPr>
          <p:cNvPr id="7" name="文本框 6"/>
          <p:cNvSpPr txBox="1"/>
          <p:nvPr/>
        </p:nvSpPr>
        <p:spPr>
          <a:xfrm>
            <a:off x="1275715" y="1266825"/>
            <a:ext cx="5438775" cy="368300"/>
          </a:xfrm>
          <a:prstGeom prst="rect">
            <a:avLst/>
          </a:prstGeom>
        </p:spPr>
        <p:style>
          <a:lnRef idx="2">
            <a:schemeClr val="lt1"/>
          </a:lnRef>
          <a:fillRef idx="1">
            <a:schemeClr val="accent2"/>
          </a:fillRef>
          <a:effectRef idx="1">
            <a:schemeClr val="accent2"/>
          </a:effectRef>
          <a:fontRef idx="minor">
            <a:schemeClr val="lt1"/>
          </a:fontRef>
        </p:style>
        <p:txBody>
          <a:bodyPr wrap="square" rtlCol="0" anchor="t">
            <a:spAutoFit/>
          </a:bodyPr>
          <a:p>
            <a:pPr algn="ctr"/>
            <a:r>
              <a:rPr lang="en-US" altLang="zh-CN" sz="1800"/>
              <a:t>Requirements Analysis &amp; Functional Specifications</a:t>
            </a:r>
            <a:endParaRPr lang="en-US" altLang="zh-CN" sz="1800"/>
          </a:p>
        </p:txBody>
      </p:sp>
      <p:sp>
        <p:nvSpPr>
          <p:cNvPr id="10" name="文本框 9"/>
          <p:cNvSpPr txBox="1"/>
          <p:nvPr/>
        </p:nvSpPr>
        <p:spPr>
          <a:xfrm>
            <a:off x="1275080" y="2011680"/>
            <a:ext cx="5439410" cy="368300"/>
          </a:xfrm>
          <a:prstGeom prst="rect">
            <a:avLst/>
          </a:prstGeom>
        </p:spPr>
        <p:style>
          <a:lnRef idx="2">
            <a:schemeClr val="lt1"/>
          </a:lnRef>
          <a:fillRef idx="1">
            <a:schemeClr val="accent2"/>
          </a:fillRef>
          <a:effectRef idx="1">
            <a:schemeClr val="accent2"/>
          </a:effectRef>
          <a:fontRef idx="minor">
            <a:schemeClr val="lt1"/>
          </a:fontRef>
        </p:style>
        <p:txBody>
          <a:bodyPr wrap="square" rtlCol="0" anchor="t">
            <a:spAutoFit/>
          </a:bodyPr>
          <a:p>
            <a:pPr algn="ctr"/>
            <a:r>
              <a:rPr lang="en-US" altLang="zh-CN" sz="1800"/>
              <a:t>Data Standardization</a:t>
            </a:r>
            <a:endParaRPr lang="en-US" altLang="zh-CN" sz="1800"/>
          </a:p>
        </p:txBody>
      </p:sp>
      <p:sp>
        <p:nvSpPr>
          <p:cNvPr id="11" name="文本框 10"/>
          <p:cNvSpPr txBox="1"/>
          <p:nvPr/>
        </p:nvSpPr>
        <p:spPr>
          <a:xfrm>
            <a:off x="1275080" y="2675890"/>
            <a:ext cx="5439410" cy="368300"/>
          </a:xfrm>
          <a:prstGeom prst="rect">
            <a:avLst/>
          </a:prstGeom>
        </p:spPr>
        <p:style>
          <a:lnRef idx="2">
            <a:schemeClr val="lt1"/>
          </a:lnRef>
          <a:fillRef idx="1">
            <a:schemeClr val="accent2"/>
          </a:fillRef>
          <a:effectRef idx="1">
            <a:schemeClr val="accent2"/>
          </a:effectRef>
          <a:fontRef idx="minor">
            <a:schemeClr val="lt1"/>
          </a:fontRef>
        </p:style>
        <p:txBody>
          <a:bodyPr wrap="square" rtlCol="0" anchor="t">
            <a:spAutoFit/>
          </a:bodyPr>
          <a:p>
            <a:pPr algn="ctr"/>
            <a:r>
              <a:rPr lang="en-US" altLang="zh-CN" sz="1800"/>
              <a:t>Internationalization</a:t>
            </a:r>
            <a:endParaRPr lang="en-US" altLang="zh-CN" sz="1800"/>
          </a:p>
        </p:txBody>
      </p:sp>
      <p:sp>
        <p:nvSpPr>
          <p:cNvPr id="12" name="上弧形箭头 11"/>
          <p:cNvSpPr/>
          <p:nvPr/>
        </p:nvSpPr>
        <p:spPr>
          <a:xfrm rot="5160000">
            <a:off x="6673850" y="1510030"/>
            <a:ext cx="841375" cy="509905"/>
          </a:xfrm>
          <a:prstGeom prst="curved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13" name="上弧形箭头 12"/>
          <p:cNvSpPr/>
          <p:nvPr/>
        </p:nvSpPr>
        <p:spPr>
          <a:xfrm rot="5160000">
            <a:off x="6743700" y="2420620"/>
            <a:ext cx="750570" cy="465455"/>
          </a:xfrm>
          <a:prstGeom prst="curved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15" name="文本框 14"/>
          <p:cNvSpPr txBox="1"/>
          <p:nvPr/>
        </p:nvSpPr>
        <p:spPr>
          <a:xfrm>
            <a:off x="894715" y="3340100"/>
            <a:ext cx="7479030" cy="1383665"/>
          </a:xfrm>
          <a:prstGeom prst="rect">
            <a:avLst/>
          </a:prstGeom>
        </p:spPr>
        <p:style>
          <a:lnRef idx="0">
            <a:srgbClr val="FFFFFF"/>
          </a:lnRef>
          <a:fillRef idx="2">
            <a:schemeClr val="accent1"/>
          </a:fillRef>
          <a:effectRef idx="0">
            <a:srgbClr val="FFFFFF"/>
          </a:effectRef>
          <a:fontRef idx="minor">
            <a:schemeClr val="dk1"/>
          </a:fontRef>
        </p:style>
        <p:txBody>
          <a:bodyPr wrap="square" rtlCol="0" anchor="t">
            <a:spAutoFit/>
          </a:bodyPr>
          <a:p>
            <a:pPr marL="285750" indent="-285750">
              <a:lnSpc>
                <a:spcPct val="150000"/>
              </a:lnSpc>
              <a:buFont typeface="Arial" panose="020B0604020202020204" pitchFamily="34" charset="0"/>
              <a:buChar char="•"/>
            </a:pPr>
            <a:r>
              <a:rPr lang="en-US" altLang="zh-CN">
                <a:solidFill>
                  <a:schemeClr val="dk1"/>
                </a:solidFill>
                <a:latin typeface="Barlow" panose="00000500000000000000"/>
                <a:ea typeface="Barlow" panose="00000500000000000000"/>
                <a:cs typeface="Barlow" panose="00000500000000000000"/>
              </a:rPr>
              <a:t>Data collection: The system needs to be able to collect information such as shared residential address, income level, educational background, etc.</a:t>
            </a:r>
            <a:endParaRPr lang="en-US" altLang="zh-CN">
              <a:solidFill>
                <a:schemeClr val="dk1"/>
              </a:solidFill>
              <a:latin typeface="Barlow" panose="00000500000000000000"/>
              <a:ea typeface="Barlow" panose="00000500000000000000"/>
              <a:cs typeface="Barlow" panose="00000500000000000000"/>
            </a:endParaRPr>
          </a:p>
          <a:p>
            <a:pPr marL="285750" indent="-285750">
              <a:lnSpc>
                <a:spcPct val="150000"/>
              </a:lnSpc>
              <a:buFont typeface="Arial" panose="020B0604020202020204" pitchFamily="34" charset="0"/>
              <a:buChar char="•"/>
            </a:pPr>
            <a:r>
              <a:rPr lang="en-US" altLang="zh-CN">
                <a:solidFill>
                  <a:schemeClr val="dk1"/>
                </a:solidFill>
                <a:latin typeface="Barlow" panose="00000500000000000000"/>
                <a:ea typeface="Barlow" panose="00000500000000000000"/>
                <a:cs typeface="Barlow" panose="00000500000000000000"/>
              </a:rPr>
              <a:t>Main functions: Provide tools to analyze these social factors and ultimately affect the user's health status, and generate reports.</a:t>
            </a:r>
            <a:endParaRPr lang="en-US" altLang="zh-CN">
              <a:solidFill>
                <a:schemeClr val="dk1"/>
              </a:solidFill>
              <a:latin typeface="Barlow" panose="00000500000000000000"/>
              <a:ea typeface="Barlow" panose="00000500000000000000"/>
              <a:cs typeface="Barlow" panose="0000050000000000000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a:xfrm>
            <a:off x="1283970" y="151130"/>
            <a:ext cx="6576060" cy="1767840"/>
          </a:xfrm>
        </p:spPr>
        <p:txBody>
          <a:bodyPr/>
          <a:p>
            <a:r>
              <a:rPr lang="en-US" altLang="zh-CN" sz="4000"/>
              <a:t>Interesting group participant recruitment</a:t>
            </a:r>
            <a:endParaRPr lang="en-US" altLang="zh-CN" sz="4000"/>
          </a:p>
        </p:txBody>
      </p:sp>
      <p:sp>
        <p:nvSpPr>
          <p:cNvPr id="3" name="副标题 2"/>
          <p:cNvSpPr/>
          <p:nvPr>
            <p:ph type="subTitle" idx="1"/>
          </p:nvPr>
        </p:nvSpPr>
        <p:spPr>
          <a:xfrm>
            <a:off x="1283970" y="2116455"/>
            <a:ext cx="6576060" cy="1084580"/>
          </a:xfrm>
        </p:spPr>
        <p:txBody>
          <a:bodyPr/>
          <a:p>
            <a:r>
              <a:rPr lang="en-US" altLang="zh-CN" sz="2400"/>
              <a:t>General Volunteers</a:t>
            </a:r>
            <a:endParaRPr lang="en-US" altLang="zh-CN" sz="2400"/>
          </a:p>
          <a:p>
            <a:r>
              <a:rPr lang="en-US" altLang="zh-CN" sz="2400"/>
              <a:t>Doctors or students interested in medicine</a:t>
            </a:r>
            <a:endParaRPr lang="en-US" altLang="zh-CN" sz="2400"/>
          </a:p>
        </p:txBody>
      </p:sp>
      <p:pic>
        <p:nvPicPr>
          <p:cNvPr id="5" name="图片 4" descr="a0458691f9ba011c180e15db1afa8456"/>
          <p:cNvPicPr>
            <a:picLocks noChangeAspect="1"/>
          </p:cNvPicPr>
          <p:nvPr/>
        </p:nvPicPr>
        <p:blipFill>
          <a:blip r:embed="rId1"/>
          <a:srcRect t="42808" b="19511"/>
          <a:stretch>
            <a:fillRect/>
          </a:stretch>
        </p:blipFill>
        <p:spPr>
          <a:xfrm>
            <a:off x="1861820" y="3349625"/>
            <a:ext cx="5572125" cy="1574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1" name="Google Shape;1821;p44"/>
          <p:cNvSpPr txBox="1"/>
          <p:nvPr/>
        </p:nvSpPr>
        <p:spPr>
          <a:xfrm>
            <a:off x="1684020" y="1387475"/>
            <a:ext cx="5421630" cy="189357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6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marL="0" lvl="0" indent="0" algn="ctr" rtl="0">
              <a:spcBef>
                <a:spcPts val="0"/>
              </a:spcBef>
              <a:spcAft>
                <a:spcPts val="0"/>
              </a:spcAft>
              <a:buNone/>
            </a:pPr>
            <a:r>
              <a:rPr lang="en-GB" sz="7200"/>
              <a:t>Thanks!</a:t>
            </a:r>
            <a:endParaRPr lang="en-GB" sz="7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266" name="Shape 1266"/>
        <p:cNvGrpSpPr/>
        <p:nvPr/>
      </p:nvGrpSpPr>
      <p:grpSpPr>
        <a:xfrm>
          <a:off x="0" y="0"/>
          <a:ext cx="0" cy="0"/>
          <a:chOff x="0" y="0"/>
          <a:chExt cx="0" cy="0"/>
        </a:xfrm>
      </p:grpSpPr>
      <p:sp>
        <p:nvSpPr>
          <p:cNvPr id="1267" name="Google Shape;1267;p28"/>
          <p:cNvSpPr txBox="1"/>
          <p:nvPr>
            <p:ph type="title"/>
          </p:nvPr>
        </p:nvSpPr>
        <p:spPr>
          <a:xfrm>
            <a:off x="131445" y="1758950"/>
            <a:ext cx="8582660" cy="151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a:ea typeface="宋体" panose="02010600030101010101" pitchFamily="2" charset="-122"/>
                <a:sym typeface="+mn-ea"/>
              </a:rPr>
              <a:t>Basic concept introduction</a:t>
            </a:r>
            <a:endParaRPr lang="en-GB"/>
          </a:p>
        </p:txBody>
      </p:sp>
      <p:sp>
        <p:nvSpPr>
          <p:cNvPr id="1268" name="Google Shape;1268;p28"/>
          <p:cNvSpPr txBox="1"/>
          <p:nvPr>
            <p:ph type="title" idx="2"/>
          </p:nvPr>
        </p:nvSpPr>
        <p:spPr>
          <a:xfrm>
            <a:off x="713225" y="917775"/>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sp>
        <p:nvSpPr>
          <p:cNvPr id="1269" name="Google Shape;1269;p28"/>
          <p:cNvSpPr txBox="1"/>
          <p:nvPr>
            <p:ph type="subTitle" idx="1"/>
          </p:nvPr>
        </p:nvSpPr>
        <p:spPr>
          <a:xfrm>
            <a:off x="713225" y="3495825"/>
            <a:ext cx="6217800" cy="7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GB" sz="2400">
                <a:ea typeface="宋体" panose="02010600030101010101" pitchFamily="2" charset="-122"/>
                <a:sym typeface="+mn-ea"/>
              </a:rPr>
              <a:t>What is a FHIR Condition?</a:t>
            </a:r>
            <a:endParaRPr lang="zh-CN" altLang="en-GB" sz="2400">
              <a:ea typeface="宋体" panose="02010600030101010101" pitchFamily="2" charset="-122"/>
              <a:sym typeface="+mn-ea"/>
            </a:endParaRPr>
          </a:p>
        </p:txBody>
      </p:sp>
      <p:grpSp>
        <p:nvGrpSpPr>
          <p:cNvPr id="1270" name="Google Shape;1270;p28"/>
          <p:cNvGrpSpPr/>
          <p:nvPr/>
        </p:nvGrpSpPr>
        <p:grpSpPr>
          <a:xfrm rot="10800000" flipH="1">
            <a:off x="7443391" y="-3"/>
            <a:ext cx="1066530" cy="1804555"/>
            <a:chOff x="1909325" y="3759025"/>
            <a:chExt cx="837085" cy="1416337"/>
          </a:xfrm>
        </p:grpSpPr>
        <p:sp>
          <p:nvSpPr>
            <p:cNvPr id="1271" name="Google Shape;1271;p28"/>
            <p:cNvSpPr/>
            <p:nvPr/>
          </p:nvSpPr>
          <p:spPr>
            <a:xfrm>
              <a:off x="2308442" y="4701671"/>
              <a:ext cx="38874" cy="473691"/>
            </a:xfrm>
            <a:custGeom>
              <a:avLst/>
              <a:gdLst/>
              <a:ahLst/>
              <a:cxnLst/>
              <a:rect l="l" t="t" r="r" b="b"/>
              <a:pathLst>
                <a:path w="891" h="10857" extrusionOk="0">
                  <a:moveTo>
                    <a:pt x="0" y="0"/>
                  </a:moveTo>
                  <a:lnTo>
                    <a:pt x="0" y="10856"/>
                  </a:lnTo>
                  <a:lnTo>
                    <a:pt x="890" y="10856"/>
                  </a:lnTo>
                  <a:lnTo>
                    <a:pt x="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8"/>
            <p:cNvSpPr/>
            <p:nvPr/>
          </p:nvSpPr>
          <p:spPr>
            <a:xfrm>
              <a:off x="1909325" y="3794757"/>
              <a:ext cx="837085" cy="920942"/>
            </a:xfrm>
            <a:custGeom>
              <a:avLst/>
              <a:gdLst/>
              <a:ahLst/>
              <a:cxnLst/>
              <a:rect l="l" t="t" r="r" b="b"/>
              <a:pathLst>
                <a:path w="19186" h="21108" extrusionOk="0">
                  <a:moveTo>
                    <a:pt x="7582" y="0"/>
                  </a:moveTo>
                  <a:lnTo>
                    <a:pt x="6799" y="36"/>
                  </a:lnTo>
                  <a:lnTo>
                    <a:pt x="6016" y="178"/>
                  </a:lnTo>
                  <a:lnTo>
                    <a:pt x="5233" y="356"/>
                  </a:lnTo>
                  <a:lnTo>
                    <a:pt x="4521" y="605"/>
                  </a:lnTo>
                  <a:lnTo>
                    <a:pt x="3845" y="961"/>
                  </a:lnTo>
                  <a:lnTo>
                    <a:pt x="3169" y="1353"/>
                  </a:lnTo>
                  <a:lnTo>
                    <a:pt x="2563" y="1851"/>
                  </a:lnTo>
                  <a:lnTo>
                    <a:pt x="2030" y="2385"/>
                  </a:lnTo>
                  <a:lnTo>
                    <a:pt x="1496" y="2990"/>
                  </a:lnTo>
                  <a:lnTo>
                    <a:pt x="1069" y="3631"/>
                  </a:lnTo>
                  <a:lnTo>
                    <a:pt x="713" y="4307"/>
                  </a:lnTo>
                  <a:lnTo>
                    <a:pt x="428" y="5019"/>
                  </a:lnTo>
                  <a:lnTo>
                    <a:pt x="214" y="5767"/>
                  </a:lnTo>
                  <a:lnTo>
                    <a:pt x="72" y="6550"/>
                  </a:lnTo>
                  <a:lnTo>
                    <a:pt x="1" y="7333"/>
                  </a:lnTo>
                  <a:lnTo>
                    <a:pt x="36" y="8116"/>
                  </a:lnTo>
                  <a:lnTo>
                    <a:pt x="107" y="9112"/>
                  </a:lnTo>
                  <a:lnTo>
                    <a:pt x="214" y="10038"/>
                  </a:lnTo>
                  <a:lnTo>
                    <a:pt x="321" y="10928"/>
                  </a:lnTo>
                  <a:lnTo>
                    <a:pt x="499" y="11782"/>
                  </a:lnTo>
                  <a:lnTo>
                    <a:pt x="641" y="12565"/>
                  </a:lnTo>
                  <a:lnTo>
                    <a:pt x="855" y="13313"/>
                  </a:lnTo>
                  <a:lnTo>
                    <a:pt x="1069" y="14024"/>
                  </a:lnTo>
                  <a:lnTo>
                    <a:pt x="1282" y="14701"/>
                  </a:lnTo>
                  <a:lnTo>
                    <a:pt x="1531" y="15306"/>
                  </a:lnTo>
                  <a:lnTo>
                    <a:pt x="1780" y="15911"/>
                  </a:lnTo>
                  <a:lnTo>
                    <a:pt x="2065" y="16445"/>
                  </a:lnTo>
                  <a:lnTo>
                    <a:pt x="2350" y="16943"/>
                  </a:lnTo>
                  <a:lnTo>
                    <a:pt x="2635" y="17441"/>
                  </a:lnTo>
                  <a:lnTo>
                    <a:pt x="2955" y="17869"/>
                  </a:lnTo>
                  <a:lnTo>
                    <a:pt x="3275" y="18260"/>
                  </a:lnTo>
                  <a:lnTo>
                    <a:pt x="3596" y="18652"/>
                  </a:lnTo>
                  <a:lnTo>
                    <a:pt x="3952" y="18972"/>
                  </a:lnTo>
                  <a:lnTo>
                    <a:pt x="4308" y="19292"/>
                  </a:lnTo>
                  <a:lnTo>
                    <a:pt x="4664" y="19577"/>
                  </a:lnTo>
                  <a:lnTo>
                    <a:pt x="5019" y="19826"/>
                  </a:lnTo>
                  <a:lnTo>
                    <a:pt x="5411" y="20075"/>
                  </a:lnTo>
                  <a:lnTo>
                    <a:pt x="5767" y="20253"/>
                  </a:lnTo>
                  <a:lnTo>
                    <a:pt x="6158" y="20431"/>
                  </a:lnTo>
                  <a:lnTo>
                    <a:pt x="6550" y="20609"/>
                  </a:lnTo>
                  <a:lnTo>
                    <a:pt x="7298" y="20823"/>
                  </a:lnTo>
                  <a:lnTo>
                    <a:pt x="8081" y="21001"/>
                  </a:lnTo>
                  <a:lnTo>
                    <a:pt x="8864" y="21072"/>
                  </a:lnTo>
                  <a:lnTo>
                    <a:pt x="9611" y="21108"/>
                  </a:lnTo>
                  <a:lnTo>
                    <a:pt x="10359" y="21072"/>
                  </a:lnTo>
                  <a:lnTo>
                    <a:pt x="11106" y="21001"/>
                  </a:lnTo>
                  <a:lnTo>
                    <a:pt x="11889" y="20823"/>
                  </a:lnTo>
                  <a:lnTo>
                    <a:pt x="12672" y="20609"/>
                  </a:lnTo>
                  <a:lnTo>
                    <a:pt x="13028" y="20431"/>
                  </a:lnTo>
                  <a:lnTo>
                    <a:pt x="13420" y="20253"/>
                  </a:lnTo>
                  <a:lnTo>
                    <a:pt x="13811" y="20075"/>
                  </a:lnTo>
                  <a:lnTo>
                    <a:pt x="14167" y="19826"/>
                  </a:lnTo>
                  <a:lnTo>
                    <a:pt x="14523" y="19577"/>
                  </a:lnTo>
                  <a:lnTo>
                    <a:pt x="14879" y="19292"/>
                  </a:lnTo>
                  <a:lnTo>
                    <a:pt x="15235" y="18972"/>
                  </a:lnTo>
                  <a:lnTo>
                    <a:pt x="15591" y="18652"/>
                  </a:lnTo>
                  <a:lnTo>
                    <a:pt x="15911" y="18260"/>
                  </a:lnTo>
                  <a:lnTo>
                    <a:pt x="16232" y="17869"/>
                  </a:lnTo>
                  <a:lnTo>
                    <a:pt x="16552" y="17441"/>
                  </a:lnTo>
                  <a:lnTo>
                    <a:pt x="16872" y="16943"/>
                  </a:lnTo>
                  <a:lnTo>
                    <a:pt x="17157" y="16445"/>
                  </a:lnTo>
                  <a:lnTo>
                    <a:pt x="17406" y="15911"/>
                  </a:lnTo>
                  <a:lnTo>
                    <a:pt x="17691" y="15306"/>
                  </a:lnTo>
                  <a:lnTo>
                    <a:pt x="17905" y="14701"/>
                  </a:lnTo>
                  <a:lnTo>
                    <a:pt x="18154" y="14024"/>
                  </a:lnTo>
                  <a:lnTo>
                    <a:pt x="18332" y="13313"/>
                  </a:lnTo>
                  <a:lnTo>
                    <a:pt x="18545" y="12565"/>
                  </a:lnTo>
                  <a:lnTo>
                    <a:pt x="18723" y="11782"/>
                  </a:lnTo>
                  <a:lnTo>
                    <a:pt x="18866" y="10928"/>
                  </a:lnTo>
                  <a:lnTo>
                    <a:pt x="18972" y="10038"/>
                  </a:lnTo>
                  <a:lnTo>
                    <a:pt x="19079" y="9112"/>
                  </a:lnTo>
                  <a:lnTo>
                    <a:pt x="19186" y="8116"/>
                  </a:lnTo>
                  <a:lnTo>
                    <a:pt x="19186" y="7333"/>
                  </a:lnTo>
                  <a:lnTo>
                    <a:pt x="19115" y="6550"/>
                  </a:lnTo>
                  <a:lnTo>
                    <a:pt x="18972" y="5767"/>
                  </a:lnTo>
                  <a:lnTo>
                    <a:pt x="18759" y="5019"/>
                  </a:lnTo>
                  <a:lnTo>
                    <a:pt x="18474" y="4307"/>
                  </a:lnTo>
                  <a:lnTo>
                    <a:pt x="18118" y="3631"/>
                  </a:lnTo>
                  <a:lnTo>
                    <a:pt x="17691" y="2990"/>
                  </a:lnTo>
                  <a:lnTo>
                    <a:pt x="17193" y="2385"/>
                  </a:lnTo>
                  <a:lnTo>
                    <a:pt x="16623" y="1851"/>
                  </a:lnTo>
                  <a:lnTo>
                    <a:pt x="16018" y="1353"/>
                  </a:lnTo>
                  <a:lnTo>
                    <a:pt x="15377" y="961"/>
                  </a:lnTo>
                  <a:lnTo>
                    <a:pt x="14666" y="605"/>
                  </a:lnTo>
                  <a:lnTo>
                    <a:pt x="13954" y="356"/>
                  </a:lnTo>
                  <a:lnTo>
                    <a:pt x="13206" y="178"/>
                  </a:lnTo>
                  <a:lnTo>
                    <a:pt x="12423" y="36"/>
                  </a:lnTo>
                  <a:lnTo>
                    <a:pt x="11604" y="0"/>
                  </a:lnTo>
                  <a:lnTo>
                    <a:pt x="11604" y="641"/>
                  </a:lnTo>
                  <a:lnTo>
                    <a:pt x="12352" y="677"/>
                  </a:lnTo>
                  <a:lnTo>
                    <a:pt x="13064" y="783"/>
                  </a:lnTo>
                  <a:lnTo>
                    <a:pt x="13740" y="961"/>
                  </a:lnTo>
                  <a:lnTo>
                    <a:pt x="14416" y="1210"/>
                  </a:lnTo>
                  <a:lnTo>
                    <a:pt x="15057" y="1531"/>
                  </a:lnTo>
                  <a:lnTo>
                    <a:pt x="15627" y="1887"/>
                  </a:lnTo>
                  <a:lnTo>
                    <a:pt x="16196" y="2314"/>
                  </a:lnTo>
                  <a:lnTo>
                    <a:pt x="16694" y="2812"/>
                  </a:lnTo>
                  <a:lnTo>
                    <a:pt x="17157" y="3382"/>
                  </a:lnTo>
                  <a:lnTo>
                    <a:pt x="17584" y="3951"/>
                  </a:lnTo>
                  <a:lnTo>
                    <a:pt x="17905" y="4592"/>
                  </a:lnTo>
                  <a:lnTo>
                    <a:pt x="18154" y="5233"/>
                  </a:lnTo>
                  <a:lnTo>
                    <a:pt x="18367" y="5909"/>
                  </a:lnTo>
                  <a:lnTo>
                    <a:pt x="18474" y="6621"/>
                  </a:lnTo>
                  <a:lnTo>
                    <a:pt x="18545" y="7333"/>
                  </a:lnTo>
                  <a:lnTo>
                    <a:pt x="18545" y="8080"/>
                  </a:lnTo>
                  <a:lnTo>
                    <a:pt x="18438" y="9148"/>
                  </a:lnTo>
                  <a:lnTo>
                    <a:pt x="18296" y="10251"/>
                  </a:lnTo>
                  <a:lnTo>
                    <a:pt x="18118" y="11319"/>
                  </a:lnTo>
                  <a:lnTo>
                    <a:pt x="17905" y="12387"/>
                  </a:lnTo>
                  <a:lnTo>
                    <a:pt x="17620" y="13455"/>
                  </a:lnTo>
                  <a:lnTo>
                    <a:pt x="17299" y="14487"/>
                  </a:lnTo>
                  <a:lnTo>
                    <a:pt x="16872" y="15484"/>
                  </a:lnTo>
                  <a:lnTo>
                    <a:pt x="16659" y="15946"/>
                  </a:lnTo>
                  <a:lnTo>
                    <a:pt x="16410" y="16409"/>
                  </a:lnTo>
                  <a:lnTo>
                    <a:pt x="16160" y="16836"/>
                  </a:lnTo>
                  <a:lnTo>
                    <a:pt x="15876" y="17263"/>
                  </a:lnTo>
                  <a:lnTo>
                    <a:pt x="15555" y="17655"/>
                  </a:lnTo>
                  <a:lnTo>
                    <a:pt x="15235" y="18047"/>
                  </a:lnTo>
                  <a:lnTo>
                    <a:pt x="14915" y="18402"/>
                  </a:lnTo>
                  <a:lnTo>
                    <a:pt x="14559" y="18723"/>
                  </a:lnTo>
                  <a:lnTo>
                    <a:pt x="14167" y="19043"/>
                  </a:lnTo>
                  <a:lnTo>
                    <a:pt x="13740" y="19328"/>
                  </a:lnTo>
                  <a:lnTo>
                    <a:pt x="13313" y="19577"/>
                  </a:lnTo>
                  <a:lnTo>
                    <a:pt x="12850" y="19826"/>
                  </a:lnTo>
                  <a:lnTo>
                    <a:pt x="12387" y="20004"/>
                  </a:lnTo>
                  <a:lnTo>
                    <a:pt x="11889" y="20182"/>
                  </a:lnTo>
                  <a:lnTo>
                    <a:pt x="11355" y="20289"/>
                  </a:lnTo>
                  <a:lnTo>
                    <a:pt x="10786" y="20396"/>
                  </a:lnTo>
                  <a:lnTo>
                    <a:pt x="10216" y="20431"/>
                  </a:lnTo>
                  <a:lnTo>
                    <a:pt x="9611" y="20467"/>
                  </a:lnTo>
                  <a:lnTo>
                    <a:pt x="8970" y="20431"/>
                  </a:lnTo>
                  <a:lnTo>
                    <a:pt x="8401" y="20396"/>
                  </a:lnTo>
                  <a:lnTo>
                    <a:pt x="7831" y="20289"/>
                  </a:lnTo>
                  <a:lnTo>
                    <a:pt x="7333" y="20182"/>
                  </a:lnTo>
                  <a:lnTo>
                    <a:pt x="6799" y="20004"/>
                  </a:lnTo>
                  <a:lnTo>
                    <a:pt x="6336" y="19826"/>
                  </a:lnTo>
                  <a:lnTo>
                    <a:pt x="5874" y="19577"/>
                  </a:lnTo>
                  <a:lnTo>
                    <a:pt x="5447" y="19328"/>
                  </a:lnTo>
                  <a:lnTo>
                    <a:pt x="5019" y="19043"/>
                  </a:lnTo>
                  <a:lnTo>
                    <a:pt x="4664" y="18723"/>
                  </a:lnTo>
                  <a:lnTo>
                    <a:pt x="4272" y="18402"/>
                  </a:lnTo>
                  <a:lnTo>
                    <a:pt x="3952" y="18047"/>
                  </a:lnTo>
                  <a:lnTo>
                    <a:pt x="3631" y="17655"/>
                  </a:lnTo>
                  <a:lnTo>
                    <a:pt x="3311" y="17263"/>
                  </a:lnTo>
                  <a:lnTo>
                    <a:pt x="3026" y="16836"/>
                  </a:lnTo>
                  <a:lnTo>
                    <a:pt x="2777" y="16409"/>
                  </a:lnTo>
                  <a:lnTo>
                    <a:pt x="2528" y="15946"/>
                  </a:lnTo>
                  <a:lnTo>
                    <a:pt x="2314" y="15484"/>
                  </a:lnTo>
                  <a:lnTo>
                    <a:pt x="1923" y="14487"/>
                  </a:lnTo>
                  <a:lnTo>
                    <a:pt x="1567" y="13455"/>
                  </a:lnTo>
                  <a:lnTo>
                    <a:pt x="1282" y="12387"/>
                  </a:lnTo>
                  <a:lnTo>
                    <a:pt x="1069" y="11319"/>
                  </a:lnTo>
                  <a:lnTo>
                    <a:pt x="891" y="10251"/>
                  </a:lnTo>
                  <a:lnTo>
                    <a:pt x="748" y="9148"/>
                  </a:lnTo>
                  <a:lnTo>
                    <a:pt x="677" y="8080"/>
                  </a:lnTo>
                  <a:lnTo>
                    <a:pt x="641" y="7333"/>
                  </a:lnTo>
                  <a:lnTo>
                    <a:pt x="713" y="6621"/>
                  </a:lnTo>
                  <a:lnTo>
                    <a:pt x="819" y="5909"/>
                  </a:lnTo>
                  <a:lnTo>
                    <a:pt x="1033" y="5233"/>
                  </a:lnTo>
                  <a:lnTo>
                    <a:pt x="1282" y="4592"/>
                  </a:lnTo>
                  <a:lnTo>
                    <a:pt x="1638" y="3951"/>
                  </a:lnTo>
                  <a:lnTo>
                    <a:pt x="2030" y="3382"/>
                  </a:lnTo>
                  <a:lnTo>
                    <a:pt x="2492" y="2812"/>
                  </a:lnTo>
                  <a:lnTo>
                    <a:pt x="2991" y="2314"/>
                  </a:lnTo>
                  <a:lnTo>
                    <a:pt x="3560" y="1887"/>
                  </a:lnTo>
                  <a:lnTo>
                    <a:pt x="4165" y="1531"/>
                  </a:lnTo>
                  <a:lnTo>
                    <a:pt x="4770" y="1210"/>
                  </a:lnTo>
                  <a:lnTo>
                    <a:pt x="5447" y="961"/>
                  </a:lnTo>
                  <a:lnTo>
                    <a:pt x="6123" y="783"/>
                  </a:lnTo>
                  <a:lnTo>
                    <a:pt x="6835" y="677"/>
                  </a:lnTo>
                  <a:lnTo>
                    <a:pt x="7582" y="641"/>
                  </a:lnTo>
                  <a:lnTo>
                    <a:pt x="75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8"/>
            <p:cNvSpPr/>
            <p:nvPr/>
          </p:nvSpPr>
          <p:spPr>
            <a:xfrm>
              <a:off x="2187328" y="3777655"/>
              <a:ext cx="59031" cy="63743"/>
            </a:xfrm>
            <a:custGeom>
              <a:avLst/>
              <a:gdLst/>
              <a:ahLst/>
              <a:cxnLst/>
              <a:rect l="l" t="t" r="r" b="b"/>
              <a:pathLst>
                <a:path w="1353" h="1461" extrusionOk="0">
                  <a:moveTo>
                    <a:pt x="356" y="1"/>
                  </a:moveTo>
                  <a:lnTo>
                    <a:pt x="214" y="36"/>
                  </a:lnTo>
                  <a:lnTo>
                    <a:pt x="71" y="108"/>
                  </a:lnTo>
                  <a:lnTo>
                    <a:pt x="0" y="214"/>
                  </a:lnTo>
                  <a:lnTo>
                    <a:pt x="0" y="357"/>
                  </a:lnTo>
                  <a:lnTo>
                    <a:pt x="0" y="1104"/>
                  </a:lnTo>
                  <a:lnTo>
                    <a:pt x="0" y="1247"/>
                  </a:lnTo>
                  <a:lnTo>
                    <a:pt x="71" y="1353"/>
                  </a:lnTo>
                  <a:lnTo>
                    <a:pt x="214" y="1425"/>
                  </a:lnTo>
                  <a:lnTo>
                    <a:pt x="356" y="1460"/>
                  </a:lnTo>
                  <a:lnTo>
                    <a:pt x="997" y="1460"/>
                  </a:lnTo>
                  <a:lnTo>
                    <a:pt x="1139" y="1425"/>
                  </a:lnTo>
                  <a:lnTo>
                    <a:pt x="1246" y="1353"/>
                  </a:lnTo>
                  <a:lnTo>
                    <a:pt x="1317" y="1247"/>
                  </a:lnTo>
                  <a:lnTo>
                    <a:pt x="1353" y="1104"/>
                  </a:lnTo>
                  <a:lnTo>
                    <a:pt x="1353" y="357"/>
                  </a:lnTo>
                  <a:lnTo>
                    <a:pt x="1317" y="214"/>
                  </a:lnTo>
                  <a:lnTo>
                    <a:pt x="1246" y="108"/>
                  </a:lnTo>
                  <a:lnTo>
                    <a:pt x="1139" y="36"/>
                  </a:lnTo>
                  <a:lnTo>
                    <a:pt x="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8"/>
            <p:cNvSpPr/>
            <p:nvPr/>
          </p:nvSpPr>
          <p:spPr>
            <a:xfrm>
              <a:off x="2226114" y="3759025"/>
              <a:ext cx="59075" cy="99433"/>
            </a:xfrm>
            <a:custGeom>
              <a:avLst/>
              <a:gdLst/>
              <a:ahLst/>
              <a:cxnLst/>
              <a:rect l="l" t="t" r="r" b="b"/>
              <a:pathLst>
                <a:path w="1354" h="2279" extrusionOk="0">
                  <a:moveTo>
                    <a:pt x="428" y="1"/>
                  </a:moveTo>
                  <a:lnTo>
                    <a:pt x="250" y="36"/>
                  </a:lnTo>
                  <a:lnTo>
                    <a:pt x="108" y="143"/>
                  </a:lnTo>
                  <a:lnTo>
                    <a:pt x="37" y="285"/>
                  </a:lnTo>
                  <a:lnTo>
                    <a:pt x="1" y="428"/>
                  </a:lnTo>
                  <a:lnTo>
                    <a:pt x="1" y="1852"/>
                  </a:lnTo>
                  <a:lnTo>
                    <a:pt x="37" y="2029"/>
                  </a:lnTo>
                  <a:lnTo>
                    <a:pt x="108" y="2172"/>
                  </a:lnTo>
                  <a:lnTo>
                    <a:pt x="250" y="2243"/>
                  </a:lnTo>
                  <a:lnTo>
                    <a:pt x="428" y="2279"/>
                  </a:lnTo>
                  <a:lnTo>
                    <a:pt x="926" y="2279"/>
                  </a:lnTo>
                  <a:lnTo>
                    <a:pt x="1104" y="2243"/>
                  </a:lnTo>
                  <a:lnTo>
                    <a:pt x="1247" y="2172"/>
                  </a:lnTo>
                  <a:lnTo>
                    <a:pt x="1318" y="2029"/>
                  </a:lnTo>
                  <a:lnTo>
                    <a:pt x="1353" y="1852"/>
                  </a:lnTo>
                  <a:lnTo>
                    <a:pt x="1353" y="428"/>
                  </a:lnTo>
                  <a:lnTo>
                    <a:pt x="1318" y="285"/>
                  </a:lnTo>
                  <a:lnTo>
                    <a:pt x="1247" y="143"/>
                  </a:lnTo>
                  <a:lnTo>
                    <a:pt x="1104" y="36"/>
                  </a:lnTo>
                  <a:lnTo>
                    <a:pt x="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8"/>
            <p:cNvSpPr/>
            <p:nvPr/>
          </p:nvSpPr>
          <p:spPr>
            <a:xfrm>
              <a:off x="2409399" y="3777655"/>
              <a:ext cx="60602" cy="63743"/>
            </a:xfrm>
            <a:custGeom>
              <a:avLst/>
              <a:gdLst/>
              <a:ahLst/>
              <a:cxnLst/>
              <a:rect l="l" t="t" r="r" b="b"/>
              <a:pathLst>
                <a:path w="1389" h="1461" extrusionOk="0">
                  <a:moveTo>
                    <a:pt x="356" y="1"/>
                  </a:moveTo>
                  <a:lnTo>
                    <a:pt x="214" y="36"/>
                  </a:lnTo>
                  <a:lnTo>
                    <a:pt x="107" y="108"/>
                  </a:lnTo>
                  <a:lnTo>
                    <a:pt x="36" y="214"/>
                  </a:lnTo>
                  <a:lnTo>
                    <a:pt x="0" y="357"/>
                  </a:lnTo>
                  <a:lnTo>
                    <a:pt x="0" y="1104"/>
                  </a:lnTo>
                  <a:lnTo>
                    <a:pt x="36" y="1247"/>
                  </a:lnTo>
                  <a:lnTo>
                    <a:pt x="107" y="1353"/>
                  </a:lnTo>
                  <a:lnTo>
                    <a:pt x="214" y="1425"/>
                  </a:lnTo>
                  <a:lnTo>
                    <a:pt x="356" y="1460"/>
                  </a:lnTo>
                  <a:lnTo>
                    <a:pt x="1032" y="1460"/>
                  </a:lnTo>
                  <a:lnTo>
                    <a:pt x="1175" y="1425"/>
                  </a:lnTo>
                  <a:lnTo>
                    <a:pt x="1281" y="1353"/>
                  </a:lnTo>
                  <a:lnTo>
                    <a:pt x="1353" y="1247"/>
                  </a:lnTo>
                  <a:lnTo>
                    <a:pt x="1388" y="1104"/>
                  </a:lnTo>
                  <a:lnTo>
                    <a:pt x="1388" y="357"/>
                  </a:lnTo>
                  <a:lnTo>
                    <a:pt x="1353" y="214"/>
                  </a:lnTo>
                  <a:lnTo>
                    <a:pt x="1281" y="108"/>
                  </a:lnTo>
                  <a:lnTo>
                    <a:pt x="1175" y="36"/>
                  </a:lnTo>
                  <a:lnTo>
                    <a:pt x="1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8"/>
            <p:cNvSpPr/>
            <p:nvPr/>
          </p:nvSpPr>
          <p:spPr>
            <a:xfrm>
              <a:off x="2370570" y="3759025"/>
              <a:ext cx="60602" cy="99433"/>
            </a:xfrm>
            <a:custGeom>
              <a:avLst/>
              <a:gdLst/>
              <a:ahLst/>
              <a:cxnLst/>
              <a:rect l="l" t="t" r="r" b="b"/>
              <a:pathLst>
                <a:path w="1389" h="2279" extrusionOk="0">
                  <a:moveTo>
                    <a:pt x="427" y="1"/>
                  </a:moveTo>
                  <a:lnTo>
                    <a:pt x="249" y="36"/>
                  </a:lnTo>
                  <a:lnTo>
                    <a:pt x="143" y="143"/>
                  </a:lnTo>
                  <a:lnTo>
                    <a:pt x="36" y="285"/>
                  </a:lnTo>
                  <a:lnTo>
                    <a:pt x="0" y="428"/>
                  </a:lnTo>
                  <a:lnTo>
                    <a:pt x="0" y="1852"/>
                  </a:lnTo>
                  <a:lnTo>
                    <a:pt x="36" y="2029"/>
                  </a:lnTo>
                  <a:lnTo>
                    <a:pt x="143" y="2172"/>
                  </a:lnTo>
                  <a:lnTo>
                    <a:pt x="249" y="2243"/>
                  </a:lnTo>
                  <a:lnTo>
                    <a:pt x="427" y="2279"/>
                  </a:lnTo>
                  <a:lnTo>
                    <a:pt x="961" y="2279"/>
                  </a:lnTo>
                  <a:lnTo>
                    <a:pt x="1104" y="2243"/>
                  </a:lnTo>
                  <a:lnTo>
                    <a:pt x="1246" y="2172"/>
                  </a:lnTo>
                  <a:lnTo>
                    <a:pt x="1353" y="2029"/>
                  </a:lnTo>
                  <a:lnTo>
                    <a:pt x="1388" y="1852"/>
                  </a:lnTo>
                  <a:lnTo>
                    <a:pt x="1388" y="428"/>
                  </a:lnTo>
                  <a:lnTo>
                    <a:pt x="1353" y="285"/>
                  </a:lnTo>
                  <a:lnTo>
                    <a:pt x="1246" y="143"/>
                  </a:lnTo>
                  <a:lnTo>
                    <a:pt x="1104" y="36"/>
                  </a:lnTo>
                  <a:lnTo>
                    <a:pt x="9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8"/>
            <p:cNvSpPr/>
            <p:nvPr/>
          </p:nvSpPr>
          <p:spPr>
            <a:xfrm>
              <a:off x="1934193" y="4356915"/>
              <a:ext cx="788961" cy="374302"/>
            </a:xfrm>
            <a:custGeom>
              <a:avLst/>
              <a:gdLst/>
              <a:ahLst/>
              <a:cxnLst/>
              <a:rect l="l" t="t" r="r" b="b"/>
              <a:pathLst>
                <a:path w="18083" h="8579" extrusionOk="0">
                  <a:moveTo>
                    <a:pt x="854" y="0"/>
                  </a:moveTo>
                  <a:lnTo>
                    <a:pt x="249" y="178"/>
                  </a:lnTo>
                  <a:lnTo>
                    <a:pt x="107" y="214"/>
                  </a:lnTo>
                  <a:lnTo>
                    <a:pt x="36" y="321"/>
                  </a:lnTo>
                  <a:lnTo>
                    <a:pt x="0" y="463"/>
                  </a:lnTo>
                  <a:lnTo>
                    <a:pt x="0" y="605"/>
                  </a:lnTo>
                  <a:lnTo>
                    <a:pt x="285" y="1531"/>
                  </a:lnTo>
                  <a:lnTo>
                    <a:pt x="605" y="2421"/>
                  </a:lnTo>
                  <a:lnTo>
                    <a:pt x="997" y="3275"/>
                  </a:lnTo>
                  <a:lnTo>
                    <a:pt x="1388" y="4023"/>
                  </a:lnTo>
                  <a:lnTo>
                    <a:pt x="1851" y="4770"/>
                  </a:lnTo>
                  <a:lnTo>
                    <a:pt x="2314" y="5411"/>
                  </a:lnTo>
                  <a:lnTo>
                    <a:pt x="2848" y="6016"/>
                  </a:lnTo>
                  <a:lnTo>
                    <a:pt x="3382" y="6550"/>
                  </a:lnTo>
                  <a:lnTo>
                    <a:pt x="3987" y="7012"/>
                  </a:lnTo>
                  <a:lnTo>
                    <a:pt x="4592" y="7404"/>
                  </a:lnTo>
                  <a:lnTo>
                    <a:pt x="5233" y="7760"/>
                  </a:lnTo>
                  <a:lnTo>
                    <a:pt x="5944" y="8045"/>
                  </a:lnTo>
                  <a:lnTo>
                    <a:pt x="6656" y="8258"/>
                  </a:lnTo>
                  <a:lnTo>
                    <a:pt x="7404" y="8436"/>
                  </a:lnTo>
                  <a:lnTo>
                    <a:pt x="8222" y="8543"/>
                  </a:lnTo>
                  <a:lnTo>
                    <a:pt x="9041" y="8579"/>
                  </a:lnTo>
                  <a:lnTo>
                    <a:pt x="9860" y="8543"/>
                  </a:lnTo>
                  <a:lnTo>
                    <a:pt x="10643" y="8436"/>
                  </a:lnTo>
                  <a:lnTo>
                    <a:pt x="11390" y="8258"/>
                  </a:lnTo>
                  <a:lnTo>
                    <a:pt x="12102" y="8045"/>
                  </a:lnTo>
                  <a:lnTo>
                    <a:pt x="12814" y="7760"/>
                  </a:lnTo>
                  <a:lnTo>
                    <a:pt x="13455" y="7404"/>
                  </a:lnTo>
                  <a:lnTo>
                    <a:pt x="14096" y="7012"/>
                  </a:lnTo>
                  <a:lnTo>
                    <a:pt x="14665" y="6550"/>
                  </a:lnTo>
                  <a:lnTo>
                    <a:pt x="15235" y="6016"/>
                  </a:lnTo>
                  <a:lnTo>
                    <a:pt x="15733" y="5411"/>
                  </a:lnTo>
                  <a:lnTo>
                    <a:pt x="16231" y="4770"/>
                  </a:lnTo>
                  <a:lnTo>
                    <a:pt x="16658" y="4023"/>
                  </a:lnTo>
                  <a:lnTo>
                    <a:pt x="17085" y="3275"/>
                  </a:lnTo>
                  <a:lnTo>
                    <a:pt x="17441" y="2421"/>
                  </a:lnTo>
                  <a:lnTo>
                    <a:pt x="17762" y="1531"/>
                  </a:lnTo>
                  <a:lnTo>
                    <a:pt x="18046" y="605"/>
                  </a:lnTo>
                  <a:lnTo>
                    <a:pt x="18082" y="463"/>
                  </a:lnTo>
                  <a:lnTo>
                    <a:pt x="18046" y="321"/>
                  </a:lnTo>
                  <a:lnTo>
                    <a:pt x="17940" y="214"/>
                  </a:lnTo>
                  <a:lnTo>
                    <a:pt x="17833" y="178"/>
                  </a:lnTo>
                  <a:lnTo>
                    <a:pt x="17192" y="0"/>
                  </a:lnTo>
                  <a:lnTo>
                    <a:pt x="17085" y="0"/>
                  </a:lnTo>
                  <a:lnTo>
                    <a:pt x="16943" y="36"/>
                  </a:lnTo>
                  <a:lnTo>
                    <a:pt x="16836" y="143"/>
                  </a:lnTo>
                  <a:lnTo>
                    <a:pt x="16801" y="250"/>
                  </a:lnTo>
                  <a:lnTo>
                    <a:pt x="16552" y="1104"/>
                  </a:lnTo>
                  <a:lnTo>
                    <a:pt x="16231" y="1887"/>
                  </a:lnTo>
                  <a:lnTo>
                    <a:pt x="15911" y="2634"/>
                  </a:lnTo>
                  <a:lnTo>
                    <a:pt x="15590" y="3311"/>
                  </a:lnTo>
                  <a:lnTo>
                    <a:pt x="15199" y="3916"/>
                  </a:lnTo>
                  <a:lnTo>
                    <a:pt x="14772" y="4485"/>
                  </a:lnTo>
                  <a:lnTo>
                    <a:pt x="14345" y="5019"/>
                  </a:lnTo>
                  <a:lnTo>
                    <a:pt x="13882" y="5482"/>
                  </a:lnTo>
                  <a:lnTo>
                    <a:pt x="13384" y="5909"/>
                  </a:lnTo>
                  <a:lnTo>
                    <a:pt x="12850" y="6265"/>
                  </a:lnTo>
                  <a:lnTo>
                    <a:pt x="12280" y="6550"/>
                  </a:lnTo>
                  <a:lnTo>
                    <a:pt x="11675" y="6799"/>
                  </a:lnTo>
                  <a:lnTo>
                    <a:pt x="11070" y="7012"/>
                  </a:lnTo>
                  <a:lnTo>
                    <a:pt x="10429" y="7119"/>
                  </a:lnTo>
                  <a:lnTo>
                    <a:pt x="9753" y="7226"/>
                  </a:lnTo>
                  <a:lnTo>
                    <a:pt x="9041" y="7262"/>
                  </a:lnTo>
                  <a:lnTo>
                    <a:pt x="8329" y="7226"/>
                  </a:lnTo>
                  <a:lnTo>
                    <a:pt x="7653" y="7119"/>
                  </a:lnTo>
                  <a:lnTo>
                    <a:pt x="6977" y="7012"/>
                  </a:lnTo>
                  <a:lnTo>
                    <a:pt x="6372" y="6799"/>
                  </a:lnTo>
                  <a:lnTo>
                    <a:pt x="5766" y="6550"/>
                  </a:lnTo>
                  <a:lnTo>
                    <a:pt x="5233" y="6265"/>
                  </a:lnTo>
                  <a:lnTo>
                    <a:pt x="4699" y="5909"/>
                  </a:lnTo>
                  <a:lnTo>
                    <a:pt x="4200" y="5482"/>
                  </a:lnTo>
                  <a:lnTo>
                    <a:pt x="3702" y="5019"/>
                  </a:lnTo>
                  <a:lnTo>
                    <a:pt x="3275" y="4485"/>
                  </a:lnTo>
                  <a:lnTo>
                    <a:pt x="2848" y="3916"/>
                  </a:lnTo>
                  <a:lnTo>
                    <a:pt x="2492" y="3311"/>
                  </a:lnTo>
                  <a:lnTo>
                    <a:pt x="2136" y="2634"/>
                  </a:lnTo>
                  <a:lnTo>
                    <a:pt x="1816" y="1887"/>
                  </a:lnTo>
                  <a:lnTo>
                    <a:pt x="1531" y="1104"/>
                  </a:lnTo>
                  <a:lnTo>
                    <a:pt x="1246" y="250"/>
                  </a:lnTo>
                  <a:lnTo>
                    <a:pt x="1210" y="143"/>
                  </a:lnTo>
                  <a:lnTo>
                    <a:pt x="1104" y="36"/>
                  </a:lnTo>
                  <a:lnTo>
                    <a:pt x="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p:nvPr>
            <p:ph type="subTitle" idx="1"/>
          </p:nvPr>
        </p:nvSpPr>
        <p:spPr>
          <a:xfrm>
            <a:off x="720090" y="803275"/>
            <a:ext cx="8020050" cy="1151890"/>
          </a:xfrm>
        </p:spPr>
        <p:txBody>
          <a:bodyPr/>
          <a:p>
            <a:pPr algn="l"/>
            <a:r>
              <a:rPr lang="zh-CN" altLang="en-US">
                <a:sym typeface="+mn-ea"/>
              </a:rPr>
              <a:t>FHIR (Fast Healthcare Interoperability Resources), a standard used to promote data exchange and interoperability in healthcare, provides a flexible, standardized approach to medical data exchange and sharing.</a:t>
            </a:r>
            <a:endParaRPr lang="zh-CN" altLang="en-US">
              <a:sym typeface="+mn-ea"/>
            </a:endParaRPr>
          </a:p>
          <a:p>
            <a:pPr algn="l"/>
            <a:endParaRPr lang="zh-CN" altLang="en-US"/>
          </a:p>
          <a:p>
            <a:pPr algn="l"/>
            <a:r>
              <a:rPr lang="zh-CN" altLang="en-US" b="1">
                <a:solidFill>
                  <a:srgbClr val="C00000"/>
                </a:solidFill>
                <a:sym typeface="+mn-ea"/>
              </a:rPr>
              <a:t>FHIR Resources Is the basic unit defined in the FHIR standard to describe various medical-related entities or information, including patients, doctors, drugs, and diagnoses.</a:t>
            </a:r>
            <a:endParaRPr lang="zh-CN" altLang="en-US"/>
          </a:p>
        </p:txBody>
      </p:sp>
      <p:sp>
        <p:nvSpPr>
          <p:cNvPr id="968" name="Google Shape;968;p34"/>
          <p:cNvSpPr txBox="1"/>
          <p:nvPr>
            <p:custDataLst>
              <p:tags r:id="rId1"/>
            </p:custDataLst>
          </p:nvPr>
        </p:nvSpPr>
        <p:spPr>
          <a:xfrm>
            <a:off x="833755" y="267970"/>
            <a:ext cx="4522470" cy="6235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Gothic A1 ExtraBold" charset="-127"/>
              <a:buNone/>
              <a:defRPr sz="2800" b="0" i="0" u="none" strike="noStrike" cap="none">
                <a:solidFill>
                  <a:schemeClr val="dk1"/>
                </a:solidFill>
                <a:latin typeface="Gothic A1 ExtraBold" charset="-127"/>
                <a:ea typeface="Gothic A1 ExtraBold" charset="-127"/>
                <a:cs typeface="Gothic A1 ExtraBold" charset="-127"/>
                <a:sym typeface="Gothic A1 ExtraBold" charset="-127"/>
              </a:defRPr>
            </a:lvl1pPr>
            <a:lvl2pPr marR="0" lvl="1"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2pPr>
            <a:lvl3pPr marR="0" lvl="2"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3pPr>
            <a:lvl4pPr marR="0" lvl="3"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4pPr>
            <a:lvl5pPr marR="0" lvl="4"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5pPr>
            <a:lvl6pPr marR="0" lvl="5"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6pPr>
            <a:lvl7pPr marR="0" lvl="6"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7pPr>
            <a:lvl8pPr marR="0" lvl="7"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8pPr>
            <a:lvl9pPr marR="0" lvl="8"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9pPr>
          </a:lstStyle>
          <a:p>
            <a:pPr marL="0" lvl="0" indent="0" algn="l" rtl="0">
              <a:spcBef>
                <a:spcPts val="0"/>
              </a:spcBef>
              <a:spcAft>
                <a:spcPts val="0"/>
              </a:spcAft>
              <a:buNone/>
            </a:pPr>
            <a:r>
              <a:rPr lang="en-US" altLang="zh-CN" b="1">
                <a:ea typeface="宋体" panose="02010600030101010101" pitchFamily="2" charset="-122"/>
              </a:rPr>
              <a:t>FHIR</a:t>
            </a:r>
            <a:endParaRPr lang="zh-CN" altLang="en-US" b="1">
              <a:ea typeface="宋体" panose="02010600030101010101" pitchFamily="2" charset="-122"/>
            </a:endParaRPr>
          </a:p>
        </p:txBody>
      </p:sp>
      <p:sp>
        <p:nvSpPr>
          <p:cNvPr id="11" name="矩形 10"/>
          <p:cNvSpPr/>
          <p:nvPr/>
        </p:nvSpPr>
        <p:spPr>
          <a:xfrm>
            <a:off x="2006600" y="3392805"/>
            <a:ext cx="5688330" cy="1368425"/>
          </a:xfrm>
          <a:prstGeom prst="rect">
            <a:avLst/>
          </a:prstGeom>
          <a:solidFill>
            <a:srgbClr val="FCF9E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圆角矩形 3"/>
          <p:cNvSpPr/>
          <p:nvPr/>
        </p:nvSpPr>
        <p:spPr>
          <a:xfrm>
            <a:off x="2338705" y="3472180"/>
            <a:ext cx="1511935" cy="360045"/>
          </a:xfrm>
          <a:prstGeom prst="roundRect">
            <a:avLst/>
          </a:prstGeom>
          <a:ln>
            <a:solidFill>
              <a:schemeClr val="tx2"/>
            </a:solidFill>
          </a:ln>
        </p:spPr>
        <p:style>
          <a:lnRef idx="2">
            <a:schemeClr val="accent1"/>
          </a:lnRef>
          <a:fillRef idx="0">
            <a:srgbClr val="FFFFFF"/>
          </a:fillRef>
          <a:effectRef idx="0">
            <a:srgbClr val="FFFFFF"/>
          </a:effectRef>
          <a:fontRef idx="minor">
            <a:schemeClr val="tx1"/>
          </a:fontRef>
        </p:style>
        <p:txBody>
          <a:bodyPr rtlCol="0" anchor="ctr"/>
          <a:p>
            <a:pPr algn="ctr"/>
            <a:r>
              <a:rPr lang="en-US" altLang="zh-CN"/>
              <a:t>Patient</a:t>
            </a:r>
            <a:endParaRPr lang="en-US" altLang="zh-CN"/>
          </a:p>
        </p:txBody>
      </p:sp>
      <p:sp>
        <p:nvSpPr>
          <p:cNvPr id="6" name="圆角矩形 5"/>
          <p:cNvSpPr/>
          <p:nvPr/>
        </p:nvSpPr>
        <p:spPr>
          <a:xfrm>
            <a:off x="3923030" y="3472180"/>
            <a:ext cx="1511935" cy="360045"/>
          </a:xfrm>
          <a:prstGeom prst="roundRect">
            <a:avLst/>
          </a:prstGeom>
          <a:ln>
            <a:solidFill>
              <a:schemeClr val="tx2"/>
            </a:solidFill>
          </a:ln>
        </p:spPr>
        <p:style>
          <a:lnRef idx="2">
            <a:schemeClr val="accent1"/>
          </a:lnRef>
          <a:fillRef idx="0">
            <a:srgbClr val="FFFFFF"/>
          </a:fillRef>
          <a:effectRef idx="0">
            <a:srgbClr val="FFFFFF"/>
          </a:effectRef>
          <a:fontRef idx="minor">
            <a:schemeClr val="tx1"/>
          </a:fontRef>
        </p:style>
        <p:txBody>
          <a:bodyPr rtlCol="0" anchor="ctr"/>
          <a:p>
            <a:pPr algn="ctr"/>
            <a:r>
              <a:rPr lang="en-US" altLang="zh-CN"/>
              <a:t>Medication</a:t>
            </a:r>
            <a:endParaRPr lang="en-US" altLang="zh-CN"/>
          </a:p>
        </p:txBody>
      </p:sp>
      <p:sp>
        <p:nvSpPr>
          <p:cNvPr id="7" name="圆角矩形 6"/>
          <p:cNvSpPr/>
          <p:nvPr/>
        </p:nvSpPr>
        <p:spPr>
          <a:xfrm>
            <a:off x="5507355" y="3472180"/>
            <a:ext cx="1511935" cy="360045"/>
          </a:xfrm>
          <a:prstGeom prst="roundRect">
            <a:avLst/>
          </a:prstGeom>
          <a:ln>
            <a:solidFill>
              <a:schemeClr val="tx2"/>
            </a:solidFill>
          </a:ln>
        </p:spPr>
        <p:style>
          <a:lnRef idx="2">
            <a:schemeClr val="accent1"/>
          </a:lnRef>
          <a:fillRef idx="0">
            <a:srgbClr val="FFFFFF"/>
          </a:fillRef>
          <a:effectRef idx="0">
            <a:srgbClr val="FFFFFF"/>
          </a:effectRef>
          <a:fontRef idx="minor">
            <a:schemeClr val="tx1"/>
          </a:fontRef>
        </p:style>
        <p:txBody>
          <a:bodyPr rtlCol="0" anchor="ctr"/>
          <a:p>
            <a:pPr algn="ctr"/>
            <a:r>
              <a:rPr lang="en-US" altLang="zh-CN"/>
              <a:t>Observation</a:t>
            </a:r>
            <a:endParaRPr lang="en-US" altLang="zh-CN"/>
          </a:p>
        </p:txBody>
      </p:sp>
      <p:sp>
        <p:nvSpPr>
          <p:cNvPr id="8" name="圆角矩形 7"/>
          <p:cNvSpPr/>
          <p:nvPr/>
        </p:nvSpPr>
        <p:spPr>
          <a:xfrm>
            <a:off x="2338705" y="4091305"/>
            <a:ext cx="1511935" cy="360045"/>
          </a:xfrm>
          <a:prstGeom prst="roundRect">
            <a:avLst/>
          </a:prstGeom>
          <a:ln>
            <a:solidFill>
              <a:schemeClr val="tx2"/>
            </a:solidFill>
          </a:ln>
        </p:spPr>
        <p:style>
          <a:lnRef idx="2">
            <a:schemeClr val="accent1"/>
          </a:lnRef>
          <a:fillRef idx="0">
            <a:srgbClr val="FFFFFF"/>
          </a:fillRef>
          <a:effectRef idx="0">
            <a:srgbClr val="FFFFFF"/>
          </a:effectRef>
          <a:fontRef idx="minor">
            <a:schemeClr val="tx1"/>
          </a:fontRef>
        </p:style>
        <p:txBody>
          <a:bodyPr rtlCol="0" anchor="ctr"/>
          <a:p>
            <a:pPr algn="ctr"/>
            <a:r>
              <a:rPr lang="en-US" altLang="zh-CN"/>
              <a:t>Condition</a:t>
            </a:r>
            <a:endParaRPr lang="en-US" altLang="zh-CN"/>
          </a:p>
        </p:txBody>
      </p:sp>
      <p:sp>
        <p:nvSpPr>
          <p:cNvPr id="9" name="圆角矩形 8"/>
          <p:cNvSpPr/>
          <p:nvPr/>
        </p:nvSpPr>
        <p:spPr>
          <a:xfrm>
            <a:off x="3922395" y="4091305"/>
            <a:ext cx="1511935" cy="360045"/>
          </a:xfrm>
          <a:prstGeom prst="roundRect">
            <a:avLst/>
          </a:prstGeom>
          <a:ln>
            <a:solidFill>
              <a:schemeClr val="tx2"/>
            </a:solidFill>
          </a:ln>
        </p:spPr>
        <p:style>
          <a:lnRef idx="2">
            <a:schemeClr val="accent1"/>
          </a:lnRef>
          <a:fillRef idx="0">
            <a:srgbClr val="FFFFFF"/>
          </a:fillRef>
          <a:effectRef idx="0">
            <a:srgbClr val="FFFFFF"/>
          </a:effectRef>
          <a:fontRef idx="minor">
            <a:schemeClr val="tx1"/>
          </a:fontRef>
        </p:style>
        <p:txBody>
          <a:bodyPr rtlCol="0" anchor="ctr"/>
          <a:p>
            <a:pPr algn="ctr"/>
            <a:r>
              <a:rPr lang="en-US" altLang="zh-CN"/>
              <a:t>Encounter</a:t>
            </a:r>
            <a:endParaRPr lang="en-US" altLang="zh-CN"/>
          </a:p>
        </p:txBody>
      </p:sp>
      <p:sp>
        <p:nvSpPr>
          <p:cNvPr id="12" name="圆角矩形 11"/>
          <p:cNvSpPr/>
          <p:nvPr/>
        </p:nvSpPr>
        <p:spPr>
          <a:xfrm>
            <a:off x="5506085" y="4091305"/>
            <a:ext cx="1511935" cy="360045"/>
          </a:xfrm>
          <a:prstGeom prst="roundRect">
            <a:avLst/>
          </a:prstGeom>
          <a:ln>
            <a:solidFill>
              <a:schemeClr val="tx2"/>
            </a:solidFill>
          </a:ln>
        </p:spPr>
        <p:style>
          <a:lnRef idx="2">
            <a:schemeClr val="accent1"/>
          </a:lnRef>
          <a:fillRef idx="0">
            <a:srgbClr val="FFFFFF"/>
          </a:fillRef>
          <a:effectRef idx="0">
            <a:srgbClr val="FFFFFF"/>
          </a:effectRef>
          <a:fontRef idx="minor">
            <a:schemeClr val="tx1"/>
          </a:fontRef>
        </p:style>
        <p:txBody>
          <a:bodyPr rtlCol="0" anchor="ctr"/>
          <a:p>
            <a:pPr algn="ctr"/>
            <a:r>
              <a:rPr lang="en-US" altLang="zh-CN"/>
              <a:t>... ...</a:t>
            </a:r>
            <a:endParaRPr lang="en-US" altLang="zh-CN"/>
          </a:p>
        </p:txBody>
      </p:sp>
      <p:sp>
        <p:nvSpPr>
          <p:cNvPr id="13" name="矩形 12"/>
          <p:cNvSpPr/>
          <p:nvPr/>
        </p:nvSpPr>
        <p:spPr>
          <a:xfrm>
            <a:off x="2275840" y="4023995"/>
            <a:ext cx="1647190" cy="494030"/>
          </a:xfrm>
          <a:prstGeom prst="rect">
            <a:avLst/>
          </a:prstGeom>
          <a:noFill/>
          <a:ln>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006600" y="3042285"/>
            <a:ext cx="1527810" cy="306705"/>
          </a:xfrm>
          <a:prstGeom prst="rect">
            <a:avLst/>
          </a:prstGeom>
          <a:noFill/>
        </p:spPr>
        <p:txBody>
          <a:bodyPr wrap="square" rtlCol="0" anchor="t">
            <a:spAutoFit/>
          </a:bodyPr>
          <a:p>
            <a:r>
              <a:rPr lang="zh-CN" altLang="en-US">
                <a:sym typeface="+mn-ea"/>
              </a:rPr>
              <a:t>FHIR Resources</a:t>
            </a:r>
            <a:endParaRPr lang="zh-CN" altLang="en-US">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p:nvPr>
            <p:ph type="subTitle" idx="1"/>
          </p:nvPr>
        </p:nvSpPr>
        <p:spPr>
          <a:xfrm>
            <a:off x="369570" y="1349375"/>
            <a:ext cx="7959090" cy="671195"/>
          </a:xfrm>
        </p:spPr>
        <p:txBody>
          <a:bodyPr/>
          <a:p>
            <a:pPr algn="l">
              <a:lnSpc>
                <a:spcPct val="150000"/>
              </a:lnSpc>
            </a:pPr>
            <a:r>
              <a:rPr lang="en-US" altLang="zh-CN">
                <a:sym typeface="+mn-ea"/>
              </a:rPr>
              <a:t>FHIR Condition It refers to the patients medical diagnosis or the health problem.</a:t>
            </a:r>
            <a:endParaRPr lang="zh-CN" altLang="en-US"/>
          </a:p>
          <a:p>
            <a:pPr algn="l">
              <a:lnSpc>
                <a:spcPct val="150000"/>
              </a:lnSpc>
            </a:pPr>
            <a:endParaRPr lang="zh-CN" altLang="en-US"/>
          </a:p>
          <a:p>
            <a:pPr marL="285750" indent="-285750" algn="l">
              <a:lnSpc>
                <a:spcPct val="150000"/>
              </a:lnSpc>
              <a:buFont typeface="Wingdings" panose="05000000000000000000" charset="0"/>
              <a:buChar char="l"/>
            </a:pPr>
            <a:r>
              <a:rPr lang="zh-CN" altLang="en-US">
                <a:sym typeface="+mn-ea"/>
              </a:rPr>
              <a:t>Conditions It can be a wide variety of diseases, symptoms, disorders or other medical problems, such as diabetes, high blood pressure, colds, headache, etc.</a:t>
            </a:r>
            <a:endParaRPr lang="zh-CN" altLang="en-US">
              <a:sym typeface="+mn-ea"/>
            </a:endParaRPr>
          </a:p>
          <a:p>
            <a:pPr marL="0" indent="0" algn="l">
              <a:lnSpc>
                <a:spcPct val="150000"/>
              </a:lnSpc>
              <a:buFont typeface="Wingdings" panose="05000000000000000000" charset="0"/>
            </a:pPr>
            <a:endParaRPr lang="zh-CN" altLang="en-US"/>
          </a:p>
          <a:p>
            <a:pPr marL="285750" indent="-285750" algn="l">
              <a:lnSpc>
                <a:spcPct val="150000"/>
              </a:lnSpc>
              <a:buFont typeface="Wingdings" panose="05000000000000000000" charset="0"/>
              <a:buChar char="l"/>
            </a:pPr>
            <a:r>
              <a:rPr lang="zh-CN" altLang="en-US">
                <a:sym typeface="+mn-ea"/>
              </a:rPr>
              <a:t>It usually contains detailed information about the disease or problem, including the date of diagnosis, severity, diagnosis, etc.</a:t>
            </a:r>
            <a:endParaRPr lang="zh-CN" altLang="en-US"/>
          </a:p>
        </p:txBody>
      </p:sp>
      <p:sp>
        <p:nvSpPr>
          <p:cNvPr id="968" name="Google Shape;968;p34"/>
          <p:cNvSpPr txBox="1"/>
          <p:nvPr>
            <p:custDataLst>
              <p:tags r:id="rId1"/>
            </p:custDataLst>
          </p:nvPr>
        </p:nvSpPr>
        <p:spPr>
          <a:xfrm>
            <a:off x="720090" y="267970"/>
            <a:ext cx="4522470" cy="6235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Gothic A1 ExtraBold" charset="-127"/>
              <a:buNone/>
              <a:defRPr sz="2800" b="0" i="0" u="none" strike="noStrike" cap="none">
                <a:solidFill>
                  <a:schemeClr val="dk1"/>
                </a:solidFill>
                <a:latin typeface="Gothic A1 ExtraBold" charset="-127"/>
                <a:ea typeface="Gothic A1 ExtraBold" charset="-127"/>
                <a:cs typeface="Gothic A1 ExtraBold" charset="-127"/>
                <a:sym typeface="Gothic A1 ExtraBold" charset="-127"/>
              </a:defRPr>
            </a:lvl1pPr>
            <a:lvl2pPr marR="0" lvl="1"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2pPr>
            <a:lvl3pPr marR="0" lvl="2"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3pPr>
            <a:lvl4pPr marR="0" lvl="3"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4pPr>
            <a:lvl5pPr marR="0" lvl="4"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5pPr>
            <a:lvl6pPr marR="0" lvl="5"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6pPr>
            <a:lvl7pPr marR="0" lvl="6"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7pPr>
            <a:lvl8pPr marR="0" lvl="7"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8pPr>
            <a:lvl9pPr marR="0" lvl="8"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9pPr>
          </a:lstStyle>
          <a:p>
            <a:pPr marL="0" lvl="0" indent="0" algn="l" rtl="0">
              <a:spcBef>
                <a:spcPts val="0"/>
              </a:spcBef>
              <a:spcAft>
                <a:spcPts val="0"/>
              </a:spcAft>
              <a:buNone/>
            </a:pPr>
            <a:r>
              <a:rPr lang="en-US" altLang="zh-CN" b="1">
                <a:ea typeface="宋体" panose="02010600030101010101" pitchFamily="2" charset="-122"/>
              </a:rPr>
              <a:t>FHIR Condition</a:t>
            </a:r>
            <a:endParaRPr lang="zh-CN" altLang="en-US" b="1">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66" name="Shape 1266"/>
        <p:cNvGrpSpPr/>
        <p:nvPr/>
      </p:nvGrpSpPr>
      <p:grpSpPr>
        <a:xfrm>
          <a:off x="0" y="0"/>
          <a:ext cx="0" cy="0"/>
          <a:chOff x="0" y="0"/>
          <a:chExt cx="0" cy="0"/>
        </a:xfrm>
      </p:grpSpPr>
      <p:sp>
        <p:nvSpPr>
          <p:cNvPr id="1267" name="Google Shape;1267;p28"/>
          <p:cNvSpPr txBox="1"/>
          <p:nvPr>
            <p:ph type="title"/>
          </p:nvPr>
        </p:nvSpPr>
        <p:spPr>
          <a:xfrm>
            <a:off x="1731010" y="1780540"/>
            <a:ext cx="5218430" cy="17424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a:ea typeface="宋体" panose="02010600030101010101" pitchFamily="2" charset="-122"/>
                <a:sym typeface="+mn-ea"/>
              </a:rPr>
              <a:t>W</a:t>
            </a:r>
            <a:r>
              <a:rPr lang="en-US" altLang="zh-CN">
                <a:ea typeface="宋体" panose="02010600030101010101" pitchFamily="2" charset="-122"/>
                <a:sym typeface="+mn-ea"/>
              </a:rPr>
              <a:t>hat is </a:t>
            </a:r>
            <a:br>
              <a:rPr lang="en-US" altLang="zh-CN">
                <a:ea typeface="宋体" panose="02010600030101010101" pitchFamily="2" charset="-122"/>
                <a:sym typeface="+mn-ea"/>
              </a:rPr>
            </a:br>
            <a:r>
              <a:rPr lang="en-US" altLang="zh-CN">
                <a:ea typeface="宋体" panose="02010600030101010101" pitchFamily="2" charset="-122"/>
                <a:sym typeface="+mn-ea"/>
              </a:rPr>
              <a:t>FHIR Condition?</a:t>
            </a:r>
            <a:endParaRPr lang="en-US" altLang="zh-CN">
              <a:ea typeface="宋体" panose="02010600030101010101" pitchFamily="2" charset="-122"/>
              <a:sym typeface="+mn-ea"/>
            </a:endParaRPr>
          </a:p>
        </p:txBody>
      </p:sp>
      <p:sp>
        <p:nvSpPr>
          <p:cNvPr id="1268" name="Google Shape;1268;p28"/>
          <p:cNvSpPr txBox="1"/>
          <p:nvPr>
            <p:ph type="title" idx="2"/>
          </p:nvPr>
        </p:nvSpPr>
        <p:spPr>
          <a:xfrm>
            <a:off x="713225" y="917775"/>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grpSp>
        <p:nvGrpSpPr>
          <p:cNvPr id="1270" name="Google Shape;1270;p28"/>
          <p:cNvGrpSpPr/>
          <p:nvPr/>
        </p:nvGrpSpPr>
        <p:grpSpPr>
          <a:xfrm rot="10800000" flipH="1">
            <a:off x="7443391" y="-3"/>
            <a:ext cx="1066530" cy="1804555"/>
            <a:chOff x="1909325" y="3759025"/>
            <a:chExt cx="837085" cy="1416337"/>
          </a:xfrm>
        </p:grpSpPr>
        <p:sp>
          <p:nvSpPr>
            <p:cNvPr id="1271" name="Google Shape;1271;p28"/>
            <p:cNvSpPr/>
            <p:nvPr/>
          </p:nvSpPr>
          <p:spPr>
            <a:xfrm>
              <a:off x="2308442" y="4701671"/>
              <a:ext cx="38874" cy="473691"/>
            </a:xfrm>
            <a:custGeom>
              <a:avLst/>
              <a:gdLst/>
              <a:ahLst/>
              <a:cxnLst/>
              <a:rect l="l" t="t" r="r" b="b"/>
              <a:pathLst>
                <a:path w="891" h="10857" extrusionOk="0">
                  <a:moveTo>
                    <a:pt x="0" y="0"/>
                  </a:moveTo>
                  <a:lnTo>
                    <a:pt x="0" y="10856"/>
                  </a:lnTo>
                  <a:lnTo>
                    <a:pt x="890" y="10856"/>
                  </a:lnTo>
                  <a:lnTo>
                    <a:pt x="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8"/>
            <p:cNvSpPr/>
            <p:nvPr/>
          </p:nvSpPr>
          <p:spPr>
            <a:xfrm>
              <a:off x="1909325" y="3794757"/>
              <a:ext cx="837085" cy="920942"/>
            </a:xfrm>
            <a:custGeom>
              <a:avLst/>
              <a:gdLst/>
              <a:ahLst/>
              <a:cxnLst/>
              <a:rect l="l" t="t" r="r" b="b"/>
              <a:pathLst>
                <a:path w="19186" h="21108" extrusionOk="0">
                  <a:moveTo>
                    <a:pt x="7582" y="0"/>
                  </a:moveTo>
                  <a:lnTo>
                    <a:pt x="6799" y="36"/>
                  </a:lnTo>
                  <a:lnTo>
                    <a:pt x="6016" y="178"/>
                  </a:lnTo>
                  <a:lnTo>
                    <a:pt x="5233" y="356"/>
                  </a:lnTo>
                  <a:lnTo>
                    <a:pt x="4521" y="605"/>
                  </a:lnTo>
                  <a:lnTo>
                    <a:pt x="3845" y="961"/>
                  </a:lnTo>
                  <a:lnTo>
                    <a:pt x="3169" y="1353"/>
                  </a:lnTo>
                  <a:lnTo>
                    <a:pt x="2563" y="1851"/>
                  </a:lnTo>
                  <a:lnTo>
                    <a:pt x="2030" y="2385"/>
                  </a:lnTo>
                  <a:lnTo>
                    <a:pt x="1496" y="2990"/>
                  </a:lnTo>
                  <a:lnTo>
                    <a:pt x="1069" y="3631"/>
                  </a:lnTo>
                  <a:lnTo>
                    <a:pt x="713" y="4307"/>
                  </a:lnTo>
                  <a:lnTo>
                    <a:pt x="428" y="5019"/>
                  </a:lnTo>
                  <a:lnTo>
                    <a:pt x="214" y="5767"/>
                  </a:lnTo>
                  <a:lnTo>
                    <a:pt x="72" y="6550"/>
                  </a:lnTo>
                  <a:lnTo>
                    <a:pt x="1" y="7333"/>
                  </a:lnTo>
                  <a:lnTo>
                    <a:pt x="36" y="8116"/>
                  </a:lnTo>
                  <a:lnTo>
                    <a:pt x="107" y="9112"/>
                  </a:lnTo>
                  <a:lnTo>
                    <a:pt x="214" y="10038"/>
                  </a:lnTo>
                  <a:lnTo>
                    <a:pt x="321" y="10928"/>
                  </a:lnTo>
                  <a:lnTo>
                    <a:pt x="499" y="11782"/>
                  </a:lnTo>
                  <a:lnTo>
                    <a:pt x="641" y="12565"/>
                  </a:lnTo>
                  <a:lnTo>
                    <a:pt x="855" y="13313"/>
                  </a:lnTo>
                  <a:lnTo>
                    <a:pt x="1069" y="14024"/>
                  </a:lnTo>
                  <a:lnTo>
                    <a:pt x="1282" y="14701"/>
                  </a:lnTo>
                  <a:lnTo>
                    <a:pt x="1531" y="15306"/>
                  </a:lnTo>
                  <a:lnTo>
                    <a:pt x="1780" y="15911"/>
                  </a:lnTo>
                  <a:lnTo>
                    <a:pt x="2065" y="16445"/>
                  </a:lnTo>
                  <a:lnTo>
                    <a:pt x="2350" y="16943"/>
                  </a:lnTo>
                  <a:lnTo>
                    <a:pt x="2635" y="17441"/>
                  </a:lnTo>
                  <a:lnTo>
                    <a:pt x="2955" y="17869"/>
                  </a:lnTo>
                  <a:lnTo>
                    <a:pt x="3275" y="18260"/>
                  </a:lnTo>
                  <a:lnTo>
                    <a:pt x="3596" y="18652"/>
                  </a:lnTo>
                  <a:lnTo>
                    <a:pt x="3952" y="18972"/>
                  </a:lnTo>
                  <a:lnTo>
                    <a:pt x="4308" y="19292"/>
                  </a:lnTo>
                  <a:lnTo>
                    <a:pt x="4664" y="19577"/>
                  </a:lnTo>
                  <a:lnTo>
                    <a:pt x="5019" y="19826"/>
                  </a:lnTo>
                  <a:lnTo>
                    <a:pt x="5411" y="20075"/>
                  </a:lnTo>
                  <a:lnTo>
                    <a:pt x="5767" y="20253"/>
                  </a:lnTo>
                  <a:lnTo>
                    <a:pt x="6158" y="20431"/>
                  </a:lnTo>
                  <a:lnTo>
                    <a:pt x="6550" y="20609"/>
                  </a:lnTo>
                  <a:lnTo>
                    <a:pt x="7298" y="20823"/>
                  </a:lnTo>
                  <a:lnTo>
                    <a:pt x="8081" y="21001"/>
                  </a:lnTo>
                  <a:lnTo>
                    <a:pt x="8864" y="21072"/>
                  </a:lnTo>
                  <a:lnTo>
                    <a:pt x="9611" y="21108"/>
                  </a:lnTo>
                  <a:lnTo>
                    <a:pt x="10359" y="21072"/>
                  </a:lnTo>
                  <a:lnTo>
                    <a:pt x="11106" y="21001"/>
                  </a:lnTo>
                  <a:lnTo>
                    <a:pt x="11889" y="20823"/>
                  </a:lnTo>
                  <a:lnTo>
                    <a:pt x="12672" y="20609"/>
                  </a:lnTo>
                  <a:lnTo>
                    <a:pt x="13028" y="20431"/>
                  </a:lnTo>
                  <a:lnTo>
                    <a:pt x="13420" y="20253"/>
                  </a:lnTo>
                  <a:lnTo>
                    <a:pt x="13811" y="20075"/>
                  </a:lnTo>
                  <a:lnTo>
                    <a:pt x="14167" y="19826"/>
                  </a:lnTo>
                  <a:lnTo>
                    <a:pt x="14523" y="19577"/>
                  </a:lnTo>
                  <a:lnTo>
                    <a:pt x="14879" y="19292"/>
                  </a:lnTo>
                  <a:lnTo>
                    <a:pt x="15235" y="18972"/>
                  </a:lnTo>
                  <a:lnTo>
                    <a:pt x="15591" y="18652"/>
                  </a:lnTo>
                  <a:lnTo>
                    <a:pt x="15911" y="18260"/>
                  </a:lnTo>
                  <a:lnTo>
                    <a:pt x="16232" y="17869"/>
                  </a:lnTo>
                  <a:lnTo>
                    <a:pt x="16552" y="17441"/>
                  </a:lnTo>
                  <a:lnTo>
                    <a:pt x="16872" y="16943"/>
                  </a:lnTo>
                  <a:lnTo>
                    <a:pt x="17157" y="16445"/>
                  </a:lnTo>
                  <a:lnTo>
                    <a:pt x="17406" y="15911"/>
                  </a:lnTo>
                  <a:lnTo>
                    <a:pt x="17691" y="15306"/>
                  </a:lnTo>
                  <a:lnTo>
                    <a:pt x="17905" y="14701"/>
                  </a:lnTo>
                  <a:lnTo>
                    <a:pt x="18154" y="14024"/>
                  </a:lnTo>
                  <a:lnTo>
                    <a:pt x="18332" y="13313"/>
                  </a:lnTo>
                  <a:lnTo>
                    <a:pt x="18545" y="12565"/>
                  </a:lnTo>
                  <a:lnTo>
                    <a:pt x="18723" y="11782"/>
                  </a:lnTo>
                  <a:lnTo>
                    <a:pt x="18866" y="10928"/>
                  </a:lnTo>
                  <a:lnTo>
                    <a:pt x="18972" y="10038"/>
                  </a:lnTo>
                  <a:lnTo>
                    <a:pt x="19079" y="9112"/>
                  </a:lnTo>
                  <a:lnTo>
                    <a:pt x="19186" y="8116"/>
                  </a:lnTo>
                  <a:lnTo>
                    <a:pt x="19186" y="7333"/>
                  </a:lnTo>
                  <a:lnTo>
                    <a:pt x="19115" y="6550"/>
                  </a:lnTo>
                  <a:lnTo>
                    <a:pt x="18972" y="5767"/>
                  </a:lnTo>
                  <a:lnTo>
                    <a:pt x="18759" y="5019"/>
                  </a:lnTo>
                  <a:lnTo>
                    <a:pt x="18474" y="4307"/>
                  </a:lnTo>
                  <a:lnTo>
                    <a:pt x="18118" y="3631"/>
                  </a:lnTo>
                  <a:lnTo>
                    <a:pt x="17691" y="2990"/>
                  </a:lnTo>
                  <a:lnTo>
                    <a:pt x="17193" y="2385"/>
                  </a:lnTo>
                  <a:lnTo>
                    <a:pt x="16623" y="1851"/>
                  </a:lnTo>
                  <a:lnTo>
                    <a:pt x="16018" y="1353"/>
                  </a:lnTo>
                  <a:lnTo>
                    <a:pt x="15377" y="961"/>
                  </a:lnTo>
                  <a:lnTo>
                    <a:pt x="14666" y="605"/>
                  </a:lnTo>
                  <a:lnTo>
                    <a:pt x="13954" y="356"/>
                  </a:lnTo>
                  <a:lnTo>
                    <a:pt x="13206" y="178"/>
                  </a:lnTo>
                  <a:lnTo>
                    <a:pt x="12423" y="36"/>
                  </a:lnTo>
                  <a:lnTo>
                    <a:pt x="11604" y="0"/>
                  </a:lnTo>
                  <a:lnTo>
                    <a:pt x="11604" y="641"/>
                  </a:lnTo>
                  <a:lnTo>
                    <a:pt x="12352" y="677"/>
                  </a:lnTo>
                  <a:lnTo>
                    <a:pt x="13064" y="783"/>
                  </a:lnTo>
                  <a:lnTo>
                    <a:pt x="13740" y="961"/>
                  </a:lnTo>
                  <a:lnTo>
                    <a:pt x="14416" y="1210"/>
                  </a:lnTo>
                  <a:lnTo>
                    <a:pt x="15057" y="1531"/>
                  </a:lnTo>
                  <a:lnTo>
                    <a:pt x="15627" y="1887"/>
                  </a:lnTo>
                  <a:lnTo>
                    <a:pt x="16196" y="2314"/>
                  </a:lnTo>
                  <a:lnTo>
                    <a:pt x="16694" y="2812"/>
                  </a:lnTo>
                  <a:lnTo>
                    <a:pt x="17157" y="3382"/>
                  </a:lnTo>
                  <a:lnTo>
                    <a:pt x="17584" y="3951"/>
                  </a:lnTo>
                  <a:lnTo>
                    <a:pt x="17905" y="4592"/>
                  </a:lnTo>
                  <a:lnTo>
                    <a:pt x="18154" y="5233"/>
                  </a:lnTo>
                  <a:lnTo>
                    <a:pt x="18367" y="5909"/>
                  </a:lnTo>
                  <a:lnTo>
                    <a:pt x="18474" y="6621"/>
                  </a:lnTo>
                  <a:lnTo>
                    <a:pt x="18545" y="7333"/>
                  </a:lnTo>
                  <a:lnTo>
                    <a:pt x="18545" y="8080"/>
                  </a:lnTo>
                  <a:lnTo>
                    <a:pt x="18438" y="9148"/>
                  </a:lnTo>
                  <a:lnTo>
                    <a:pt x="18296" y="10251"/>
                  </a:lnTo>
                  <a:lnTo>
                    <a:pt x="18118" y="11319"/>
                  </a:lnTo>
                  <a:lnTo>
                    <a:pt x="17905" y="12387"/>
                  </a:lnTo>
                  <a:lnTo>
                    <a:pt x="17620" y="13455"/>
                  </a:lnTo>
                  <a:lnTo>
                    <a:pt x="17299" y="14487"/>
                  </a:lnTo>
                  <a:lnTo>
                    <a:pt x="16872" y="15484"/>
                  </a:lnTo>
                  <a:lnTo>
                    <a:pt x="16659" y="15946"/>
                  </a:lnTo>
                  <a:lnTo>
                    <a:pt x="16410" y="16409"/>
                  </a:lnTo>
                  <a:lnTo>
                    <a:pt x="16160" y="16836"/>
                  </a:lnTo>
                  <a:lnTo>
                    <a:pt x="15876" y="17263"/>
                  </a:lnTo>
                  <a:lnTo>
                    <a:pt x="15555" y="17655"/>
                  </a:lnTo>
                  <a:lnTo>
                    <a:pt x="15235" y="18047"/>
                  </a:lnTo>
                  <a:lnTo>
                    <a:pt x="14915" y="18402"/>
                  </a:lnTo>
                  <a:lnTo>
                    <a:pt x="14559" y="18723"/>
                  </a:lnTo>
                  <a:lnTo>
                    <a:pt x="14167" y="19043"/>
                  </a:lnTo>
                  <a:lnTo>
                    <a:pt x="13740" y="19328"/>
                  </a:lnTo>
                  <a:lnTo>
                    <a:pt x="13313" y="19577"/>
                  </a:lnTo>
                  <a:lnTo>
                    <a:pt x="12850" y="19826"/>
                  </a:lnTo>
                  <a:lnTo>
                    <a:pt x="12387" y="20004"/>
                  </a:lnTo>
                  <a:lnTo>
                    <a:pt x="11889" y="20182"/>
                  </a:lnTo>
                  <a:lnTo>
                    <a:pt x="11355" y="20289"/>
                  </a:lnTo>
                  <a:lnTo>
                    <a:pt x="10786" y="20396"/>
                  </a:lnTo>
                  <a:lnTo>
                    <a:pt x="10216" y="20431"/>
                  </a:lnTo>
                  <a:lnTo>
                    <a:pt x="9611" y="20467"/>
                  </a:lnTo>
                  <a:lnTo>
                    <a:pt x="8970" y="20431"/>
                  </a:lnTo>
                  <a:lnTo>
                    <a:pt x="8401" y="20396"/>
                  </a:lnTo>
                  <a:lnTo>
                    <a:pt x="7831" y="20289"/>
                  </a:lnTo>
                  <a:lnTo>
                    <a:pt x="7333" y="20182"/>
                  </a:lnTo>
                  <a:lnTo>
                    <a:pt x="6799" y="20004"/>
                  </a:lnTo>
                  <a:lnTo>
                    <a:pt x="6336" y="19826"/>
                  </a:lnTo>
                  <a:lnTo>
                    <a:pt x="5874" y="19577"/>
                  </a:lnTo>
                  <a:lnTo>
                    <a:pt x="5447" y="19328"/>
                  </a:lnTo>
                  <a:lnTo>
                    <a:pt x="5019" y="19043"/>
                  </a:lnTo>
                  <a:lnTo>
                    <a:pt x="4664" y="18723"/>
                  </a:lnTo>
                  <a:lnTo>
                    <a:pt x="4272" y="18402"/>
                  </a:lnTo>
                  <a:lnTo>
                    <a:pt x="3952" y="18047"/>
                  </a:lnTo>
                  <a:lnTo>
                    <a:pt x="3631" y="17655"/>
                  </a:lnTo>
                  <a:lnTo>
                    <a:pt x="3311" y="17263"/>
                  </a:lnTo>
                  <a:lnTo>
                    <a:pt x="3026" y="16836"/>
                  </a:lnTo>
                  <a:lnTo>
                    <a:pt x="2777" y="16409"/>
                  </a:lnTo>
                  <a:lnTo>
                    <a:pt x="2528" y="15946"/>
                  </a:lnTo>
                  <a:lnTo>
                    <a:pt x="2314" y="15484"/>
                  </a:lnTo>
                  <a:lnTo>
                    <a:pt x="1923" y="14487"/>
                  </a:lnTo>
                  <a:lnTo>
                    <a:pt x="1567" y="13455"/>
                  </a:lnTo>
                  <a:lnTo>
                    <a:pt x="1282" y="12387"/>
                  </a:lnTo>
                  <a:lnTo>
                    <a:pt x="1069" y="11319"/>
                  </a:lnTo>
                  <a:lnTo>
                    <a:pt x="891" y="10251"/>
                  </a:lnTo>
                  <a:lnTo>
                    <a:pt x="748" y="9148"/>
                  </a:lnTo>
                  <a:lnTo>
                    <a:pt x="677" y="8080"/>
                  </a:lnTo>
                  <a:lnTo>
                    <a:pt x="641" y="7333"/>
                  </a:lnTo>
                  <a:lnTo>
                    <a:pt x="713" y="6621"/>
                  </a:lnTo>
                  <a:lnTo>
                    <a:pt x="819" y="5909"/>
                  </a:lnTo>
                  <a:lnTo>
                    <a:pt x="1033" y="5233"/>
                  </a:lnTo>
                  <a:lnTo>
                    <a:pt x="1282" y="4592"/>
                  </a:lnTo>
                  <a:lnTo>
                    <a:pt x="1638" y="3951"/>
                  </a:lnTo>
                  <a:lnTo>
                    <a:pt x="2030" y="3382"/>
                  </a:lnTo>
                  <a:lnTo>
                    <a:pt x="2492" y="2812"/>
                  </a:lnTo>
                  <a:lnTo>
                    <a:pt x="2991" y="2314"/>
                  </a:lnTo>
                  <a:lnTo>
                    <a:pt x="3560" y="1887"/>
                  </a:lnTo>
                  <a:lnTo>
                    <a:pt x="4165" y="1531"/>
                  </a:lnTo>
                  <a:lnTo>
                    <a:pt x="4770" y="1210"/>
                  </a:lnTo>
                  <a:lnTo>
                    <a:pt x="5447" y="961"/>
                  </a:lnTo>
                  <a:lnTo>
                    <a:pt x="6123" y="783"/>
                  </a:lnTo>
                  <a:lnTo>
                    <a:pt x="6835" y="677"/>
                  </a:lnTo>
                  <a:lnTo>
                    <a:pt x="7582" y="641"/>
                  </a:lnTo>
                  <a:lnTo>
                    <a:pt x="75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8"/>
            <p:cNvSpPr/>
            <p:nvPr/>
          </p:nvSpPr>
          <p:spPr>
            <a:xfrm>
              <a:off x="2187328" y="3777655"/>
              <a:ext cx="59031" cy="63743"/>
            </a:xfrm>
            <a:custGeom>
              <a:avLst/>
              <a:gdLst/>
              <a:ahLst/>
              <a:cxnLst/>
              <a:rect l="l" t="t" r="r" b="b"/>
              <a:pathLst>
                <a:path w="1353" h="1461" extrusionOk="0">
                  <a:moveTo>
                    <a:pt x="356" y="1"/>
                  </a:moveTo>
                  <a:lnTo>
                    <a:pt x="214" y="36"/>
                  </a:lnTo>
                  <a:lnTo>
                    <a:pt x="71" y="108"/>
                  </a:lnTo>
                  <a:lnTo>
                    <a:pt x="0" y="214"/>
                  </a:lnTo>
                  <a:lnTo>
                    <a:pt x="0" y="357"/>
                  </a:lnTo>
                  <a:lnTo>
                    <a:pt x="0" y="1104"/>
                  </a:lnTo>
                  <a:lnTo>
                    <a:pt x="0" y="1247"/>
                  </a:lnTo>
                  <a:lnTo>
                    <a:pt x="71" y="1353"/>
                  </a:lnTo>
                  <a:lnTo>
                    <a:pt x="214" y="1425"/>
                  </a:lnTo>
                  <a:lnTo>
                    <a:pt x="356" y="1460"/>
                  </a:lnTo>
                  <a:lnTo>
                    <a:pt x="997" y="1460"/>
                  </a:lnTo>
                  <a:lnTo>
                    <a:pt x="1139" y="1425"/>
                  </a:lnTo>
                  <a:lnTo>
                    <a:pt x="1246" y="1353"/>
                  </a:lnTo>
                  <a:lnTo>
                    <a:pt x="1317" y="1247"/>
                  </a:lnTo>
                  <a:lnTo>
                    <a:pt x="1353" y="1104"/>
                  </a:lnTo>
                  <a:lnTo>
                    <a:pt x="1353" y="357"/>
                  </a:lnTo>
                  <a:lnTo>
                    <a:pt x="1317" y="214"/>
                  </a:lnTo>
                  <a:lnTo>
                    <a:pt x="1246" y="108"/>
                  </a:lnTo>
                  <a:lnTo>
                    <a:pt x="1139" y="36"/>
                  </a:lnTo>
                  <a:lnTo>
                    <a:pt x="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8"/>
            <p:cNvSpPr/>
            <p:nvPr/>
          </p:nvSpPr>
          <p:spPr>
            <a:xfrm>
              <a:off x="2226114" y="3759025"/>
              <a:ext cx="59075" cy="99433"/>
            </a:xfrm>
            <a:custGeom>
              <a:avLst/>
              <a:gdLst/>
              <a:ahLst/>
              <a:cxnLst/>
              <a:rect l="l" t="t" r="r" b="b"/>
              <a:pathLst>
                <a:path w="1354" h="2279" extrusionOk="0">
                  <a:moveTo>
                    <a:pt x="428" y="1"/>
                  </a:moveTo>
                  <a:lnTo>
                    <a:pt x="250" y="36"/>
                  </a:lnTo>
                  <a:lnTo>
                    <a:pt x="108" y="143"/>
                  </a:lnTo>
                  <a:lnTo>
                    <a:pt x="37" y="285"/>
                  </a:lnTo>
                  <a:lnTo>
                    <a:pt x="1" y="428"/>
                  </a:lnTo>
                  <a:lnTo>
                    <a:pt x="1" y="1852"/>
                  </a:lnTo>
                  <a:lnTo>
                    <a:pt x="37" y="2029"/>
                  </a:lnTo>
                  <a:lnTo>
                    <a:pt x="108" y="2172"/>
                  </a:lnTo>
                  <a:lnTo>
                    <a:pt x="250" y="2243"/>
                  </a:lnTo>
                  <a:lnTo>
                    <a:pt x="428" y="2279"/>
                  </a:lnTo>
                  <a:lnTo>
                    <a:pt x="926" y="2279"/>
                  </a:lnTo>
                  <a:lnTo>
                    <a:pt x="1104" y="2243"/>
                  </a:lnTo>
                  <a:lnTo>
                    <a:pt x="1247" y="2172"/>
                  </a:lnTo>
                  <a:lnTo>
                    <a:pt x="1318" y="2029"/>
                  </a:lnTo>
                  <a:lnTo>
                    <a:pt x="1353" y="1852"/>
                  </a:lnTo>
                  <a:lnTo>
                    <a:pt x="1353" y="428"/>
                  </a:lnTo>
                  <a:lnTo>
                    <a:pt x="1318" y="285"/>
                  </a:lnTo>
                  <a:lnTo>
                    <a:pt x="1247" y="143"/>
                  </a:lnTo>
                  <a:lnTo>
                    <a:pt x="1104" y="36"/>
                  </a:lnTo>
                  <a:lnTo>
                    <a:pt x="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8"/>
            <p:cNvSpPr/>
            <p:nvPr/>
          </p:nvSpPr>
          <p:spPr>
            <a:xfrm>
              <a:off x="2409399" y="3777655"/>
              <a:ext cx="60602" cy="63743"/>
            </a:xfrm>
            <a:custGeom>
              <a:avLst/>
              <a:gdLst/>
              <a:ahLst/>
              <a:cxnLst/>
              <a:rect l="l" t="t" r="r" b="b"/>
              <a:pathLst>
                <a:path w="1389" h="1461" extrusionOk="0">
                  <a:moveTo>
                    <a:pt x="356" y="1"/>
                  </a:moveTo>
                  <a:lnTo>
                    <a:pt x="214" y="36"/>
                  </a:lnTo>
                  <a:lnTo>
                    <a:pt x="107" y="108"/>
                  </a:lnTo>
                  <a:lnTo>
                    <a:pt x="36" y="214"/>
                  </a:lnTo>
                  <a:lnTo>
                    <a:pt x="0" y="357"/>
                  </a:lnTo>
                  <a:lnTo>
                    <a:pt x="0" y="1104"/>
                  </a:lnTo>
                  <a:lnTo>
                    <a:pt x="36" y="1247"/>
                  </a:lnTo>
                  <a:lnTo>
                    <a:pt x="107" y="1353"/>
                  </a:lnTo>
                  <a:lnTo>
                    <a:pt x="214" y="1425"/>
                  </a:lnTo>
                  <a:lnTo>
                    <a:pt x="356" y="1460"/>
                  </a:lnTo>
                  <a:lnTo>
                    <a:pt x="1032" y="1460"/>
                  </a:lnTo>
                  <a:lnTo>
                    <a:pt x="1175" y="1425"/>
                  </a:lnTo>
                  <a:lnTo>
                    <a:pt x="1281" y="1353"/>
                  </a:lnTo>
                  <a:lnTo>
                    <a:pt x="1353" y="1247"/>
                  </a:lnTo>
                  <a:lnTo>
                    <a:pt x="1388" y="1104"/>
                  </a:lnTo>
                  <a:lnTo>
                    <a:pt x="1388" y="357"/>
                  </a:lnTo>
                  <a:lnTo>
                    <a:pt x="1353" y="214"/>
                  </a:lnTo>
                  <a:lnTo>
                    <a:pt x="1281" y="108"/>
                  </a:lnTo>
                  <a:lnTo>
                    <a:pt x="1175" y="36"/>
                  </a:lnTo>
                  <a:lnTo>
                    <a:pt x="1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8"/>
            <p:cNvSpPr/>
            <p:nvPr/>
          </p:nvSpPr>
          <p:spPr>
            <a:xfrm>
              <a:off x="2370570" y="3759025"/>
              <a:ext cx="60602" cy="99433"/>
            </a:xfrm>
            <a:custGeom>
              <a:avLst/>
              <a:gdLst/>
              <a:ahLst/>
              <a:cxnLst/>
              <a:rect l="l" t="t" r="r" b="b"/>
              <a:pathLst>
                <a:path w="1389" h="2279" extrusionOk="0">
                  <a:moveTo>
                    <a:pt x="427" y="1"/>
                  </a:moveTo>
                  <a:lnTo>
                    <a:pt x="249" y="36"/>
                  </a:lnTo>
                  <a:lnTo>
                    <a:pt x="143" y="143"/>
                  </a:lnTo>
                  <a:lnTo>
                    <a:pt x="36" y="285"/>
                  </a:lnTo>
                  <a:lnTo>
                    <a:pt x="0" y="428"/>
                  </a:lnTo>
                  <a:lnTo>
                    <a:pt x="0" y="1852"/>
                  </a:lnTo>
                  <a:lnTo>
                    <a:pt x="36" y="2029"/>
                  </a:lnTo>
                  <a:lnTo>
                    <a:pt x="143" y="2172"/>
                  </a:lnTo>
                  <a:lnTo>
                    <a:pt x="249" y="2243"/>
                  </a:lnTo>
                  <a:lnTo>
                    <a:pt x="427" y="2279"/>
                  </a:lnTo>
                  <a:lnTo>
                    <a:pt x="961" y="2279"/>
                  </a:lnTo>
                  <a:lnTo>
                    <a:pt x="1104" y="2243"/>
                  </a:lnTo>
                  <a:lnTo>
                    <a:pt x="1246" y="2172"/>
                  </a:lnTo>
                  <a:lnTo>
                    <a:pt x="1353" y="2029"/>
                  </a:lnTo>
                  <a:lnTo>
                    <a:pt x="1388" y="1852"/>
                  </a:lnTo>
                  <a:lnTo>
                    <a:pt x="1388" y="428"/>
                  </a:lnTo>
                  <a:lnTo>
                    <a:pt x="1353" y="285"/>
                  </a:lnTo>
                  <a:lnTo>
                    <a:pt x="1246" y="143"/>
                  </a:lnTo>
                  <a:lnTo>
                    <a:pt x="1104" y="36"/>
                  </a:lnTo>
                  <a:lnTo>
                    <a:pt x="9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8"/>
            <p:cNvSpPr/>
            <p:nvPr/>
          </p:nvSpPr>
          <p:spPr>
            <a:xfrm>
              <a:off x="1934193" y="4356915"/>
              <a:ext cx="788961" cy="374302"/>
            </a:xfrm>
            <a:custGeom>
              <a:avLst/>
              <a:gdLst/>
              <a:ahLst/>
              <a:cxnLst/>
              <a:rect l="l" t="t" r="r" b="b"/>
              <a:pathLst>
                <a:path w="18083" h="8579" extrusionOk="0">
                  <a:moveTo>
                    <a:pt x="854" y="0"/>
                  </a:moveTo>
                  <a:lnTo>
                    <a:pt x="249" y="178"/>
                  </a:lnTo>
                  <a:lnTo>
                    <a:pt x="107" y="214"/>
                  </a:lnTo>
                  <a:lnTo>
                    <a:pt x="36" y="321"/>
                  </a:lnTo>
                  <a:lnTo>
                    <a:pt x="0" y="463"/>
                  </a:lnTo>
                  <a:lnTo>
                    <a:pt x="0" y="605"/>
                  </a:lnTo>
                  <a:lnTo>
                    <a:pt x="285" y="1531"/>
                  </a:lnTo>
                  <a:lnTo>
                    <a:pt x="605" y="2421"/>
                  </a:lnTo>
                  <a:lnTo>
                    <a:pt x="997" y="3275"/>
                  </a:lnTo>
                  <a:lnTo>
                    <a:pt x="1388" y="4023"/>
                  </a:lnTo>
                  <a:lnTo>
                    <a:pt x="1851" y="4770"/>
                  </a:lnTo>
                  <a:lnTo>
                    <a:pt x="2314" y="5411"/>
                  </a:lnTo>
                  <a:lnTo>
                    <a:pt x="2848" y="6016"/>
                  </a:lnTo>
                  <a:lnTo>
                    <a:pt x="3382" y="6550"/>
                  </a:lnTo>
                  <a:lnTo>
                    <a:pt x="3987" y="7012"/>
                  </a:lnTo>
                  <a:lnTo>
                    <a:pt x="4592" y="7404"/>
                  </a:lnTo>
                  <a:lnTo>
                    <a:pt x="5233" y="7760"/>
                  </a:lnTo>
                  <a:lnTo>
                    <a:pt x="5944" y="8045"/>
                  </a:lnTo>
                  <a:lnTo>
                    <a:pt x="6656" y="8258"/>
                  </a:lnTo>
                  <a:lnTo>
                    <a:pt x="7404" y="8436"/>
                  </a:lnTo>
                  <a:lnTo>
                    <a:pt x="8222" y="8543"/>
                  </a:lnTo>
                  <a:lnTo>
                    <a:pt x="9041" y="8579"/>
                  </a:lnTo>
                  <a:lnTo>
                    <a:pt x="9860" y="8543"/>
                  </a:lnTo>
                  <a:lnTo>
                    <a:pt x="10643" y="8436"/>
                  </a:lnTo>
                  <a:lnTo>
                    <a:pt x="11390" y="8258"/>
                  </a:lnTo>
                  <a:lnTo>
                    <a:pt x="12102" y="8045"/>
                  </a:lnTo>
                  <a:lnTo>
                    <a:pt x="12814" y="7760"/>
                  </a:lnTo>
                  <a:lnTo>
                    <a:pt x="13455" y="7404"/>
                  </a:lnTo>
                  <a:lnTo>
                    <a:pt x="14096" y="7012"/>
                  </a:lnTo>
                  <a:lnTo>
                    <a:pt x="14665" y="6550"/>
                  </a:lnTo>
                  <a:lnTo>
                    <a:pt x="15235" y="6016"/>
                  </a:lnTo>
                  <a:lnTo>
                    <a:pt x="15733" y="5411"/>
                  </a:lnTo>
                  <a:lnTo>
                    <a:pt x="16231" y="4770"/>
                  </a:lnTo>
                  <a:lnTo>
                    <a:pt x="16658" y="4023"/>
                  </a:lnTo>
                  <a:lnTo>
                    <a:pt x="17085" y="3275"/>
                  </a:lnTo>
                  <a:lnTo>
                    <a:pt x="17441" y="2421"/>
                  </a:lnTo>
                  <a:lnTo>
                    <a:pt x="17762" y="1531"/>
                  </a:lnTo>
                  <a:lnTo>
                    <a:pt x="18046" y="605"/>
                  </a:lnTo>
                  <a:lnTo>
                    <a:pt x="18082" y="463"/>
                  </a:lnTo>
                  <a:lnTo>
                    <a:pt x="18046" y="321"/>
                  </a:lnTo>
                  <a:lnTo>
                    <a:pt x="17940" y="214"/>
                  </a:lnTo>
                  <a:lnTo>
                    <a:pt x="17833" y="178"/>
                  </a:lnTo>
                  <a:lnTo>
                    <a:pt x="17192" y="0"/>
                  </a:lnTo>
                  <a:lnTo>
                    <a:pt x="17085" y="0"/>
                  </a:lnTo>
                  <a:lnTo>
                    <a:pt x="16943" y="36"/>
                  </a:lnTo>
                  <a:lnTo>
                    <a:pt x="16836" y="143"/>
                  </a:lnTo>
                  <a:lnTo>
                    <a:pt x="16801" y="250"/>
                  </a:lnTo>
                  <a:lnTo>
                    <a:pt x="16552" y="1104"/>
                  </a:lnTo>
                  <a:lnTo>
                    <a:pt x="16231" y="1887"/>
                  </a:lnTo>
                  <a:lnTo>
                    <a:pt x="15911" y="2634"/>
                  </a:lnTo>
                  <a:lnTo>
                    <a:pt x="15590" y="3311"/>
                  </a:lnTo>
                  <a:lnTo>
                    <a:pt x="15199" y="3916"/>
                  </a:lnTo>
                  <a:lnTo>
                    <a:pt x="14772" y="4485"/>
                  </a:lnTo>
                  <a:lnTo>
                    <a:pt x="14345" y="5019"/>
                  </a:lnTo>
                  <a:lnTo>
                    <a:pt x="13882" y="5482"/>
                  </a:lnTo>
                  <a:lnTo>
                    <a:pt x="13384" y="5909"/>
                  </a:lnTo>
                  <a:lnTo>
                    <a:pt x="12850" y="6265"/>
                  </a:lnTo>
                  <a:lnTo>
                    <a:pt x="12280" y="6550"/>
                  </a:lnTo>
                  <a:lnTo>
                    <a:pt x="11675" y="6799"/>
                  </a:lnTo>
                  <a:lnTo>
                    <a:pt x="11070" y="7012"/>
                  </a:lnTo>
                  <a:lnTo>
                    <a:pt x="10429" y="7119"/>
                  </a:lnTo>
                  <a:lnTo>
                    <a:pt x="9753" y="7226"/>
                  </a:lnTo>
                  <a:lnTo>
                    <a:pt x="9041" y="7262"/>
                  </a:lnTo>
                  <a:lnTo>
                    <a:pt x="8329" y="7226"/>
                  </a:lnTo>
                  <a:lnTo>
                    <a:pt x="7653" y="7119"/>
                  </a:lnTo>
                  <a:lnTo>
                    <a:pt x="6977" y="7012"/>
                  </a:lnTo>
                  <a:lnTo>
                    <a:pt x="6372" y="6799"/>
                  </a:lnTo>
                  <a:lnTo>
                    <a:pt x="5766" y="6550"/>
                  </a:lnTo>
                  <a:lnTo>
                    <a:pt x="5233" y="6265"/>
                  </a:lnTo>
                  <a:lnTo>
                    <a:pt x="4699" y="5909"/>
                  </a:lnTo>
                  <a:lnTo>
                    <a:pt x="4200" y="5482"/>
                  </a:lnTo>
                  <a:lnTo>
                    <a:pt x="3702" y="5019"/>
                  </a:lnTo>
                  <a:lnTo>
                    <a:pt x="3275" y="4485"/>
                  </a:lnTo>
                  <a:lnTo>
                    <a:pt x="2848" y="3916"/>
                  </a:lnTo>
                  <a:lnTo>
                    <a:pt x="2492" y="3311"/>
                  </a:lnTo>
                  <a:lnTo>
                    <a:pt x="2136" y="2634"/>
                  </a:lnTo>
                  <a:lnTo>
                    <a:pt x="1816" y="1887"/>
                  </a:lnTo>
                  <a:lnTo>
                    <a:pt x="1531" y="1104"/>
                  </a:lnTo>
                  <a:lnTo>
                    <a:pt x="1246" y="250"/>
                  </a:lnTo>
                  <a:lnTo>
                    <a:pt x="1210" y="143"/>
                  </a:lnTo>
                  <a:lnTo>
                    <a:pt x="1104" y="36"/>
                  </a:lnTo>
                  <a:lnTo>
                    <a:pt x="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266" name="Shape 1266"/>
        <p:cNvGrpSpPr/>
        <p:nvPr/>
      </p:nvGrpSpPr>
      <p:grpSpPr>
        <a:xfrm>
          <a:off x="0" y="0"/>
          <a:ext cx="0" cy="0"/>
          <a:chOff x="0" y="0"/>
          <a:chExt cx="0" cy="0"/>
        </a:xfrm>
      </p:grpSpPr>
      <p:sp>
        <p:nvSpPr>
          <p:cNvPr id="1267" name="Google Shape;1267;p28"/>
          <p:cNvSpPr txBox="1"/>
          <p:nvPr>
            <p:ph type="title"/>
          </p:nvPr>
        </p:nvSpPr>
        <p:spPr>
          <a:xfrm>
            <a:off x="280670" y="1404620"/>
            <a:ext cx="8582660" cy="151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800">
                <a:ea typeface="宋体" panose="02010600030101010101" pitchFamily="2" charset="-122"/>
                <a:sym typeface="+mn-ea"/>
              </a:rPr>
              <a:t>FHIR CONDITION Structure and classification</a:t>
            </a:r>
            <a:endParaRPr lang="en-US" altLang="zh-CN" sz="2800">
              <a:ea typeface="宋体" panose="02010600030101010101" pitchFamily="2" charset="-122"/>
              <a:sym typeface="+mn-ea"/>
            </a:endParaRPr>
          </a:p>
        </p:txBody>
      </p:sp>
      <p:sp>
        <p:nvSpPr>
          <p:cNvPr id="1268" name="Google Shape;1268;p28"/>
          <p:cNvSpPr txBox="1"/>
          <p:nvPr>
            <p:ph type="title" idx="2"/>
          </p:nvPr>
        </p:nvSpPr>
        <p:spPr>
          <a:xfrm>
            <a:off x="713225" y="917775"/>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a:t>
            </a:r>
            <a:r>
              <a:rPr lang="en-US" altLang="en-GB"/>
              <a:t>2</a:t>
            </a:r>
            <a:endParaRPr lang="en-US" altLang="en-GB"/>
          </a:p>
        </p:txBody>
      </p:sp>
      <p:sp>
        <p:nvSpPr>
          <p:cNvPr id="1269" name="Google Shape;1269;p28"/>
          <p:cNvSpPr txBox="1"/>
          <p:nvPr>
            <p:ph type="subTitle" idx="1"/>
          </p:nvPr>
        </p:nvSpPr>
        <p:spPr>
          <a:xfrm>
            <a:off x="1257420" y="3278020"/>
            <a:ext cx="6217800" cy="7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ea typeface="宋体" panose="02010600030101010101" pitchFamily="2" charset="-122"/>
                <a:sym typeface="+mn-ea"/>
              </a:rPr>
              <a:t>FHIR Condition What parts are made up of?</a:t>
            </a:r>
            <a:endParaRPr lang="en-US" sz="2400">
              <a:ea typeface="宋体" panose="02010600030101010101" pitchFamily="2" charset="-122"/>
              <a:sym typeface="+mn-ea"/>
            </a:endParaRPr>
          </a:p>
        </p:txBody>
      </p:sp>
      <p:grpSp>
        <p:nvGrpSpPr>
          <p:cNvPr id="1270" name="Google Shape;1270;p28"/>
          <p:cNvGrpSpPr/>
          <p:nvPr/>
        </p:nvGrpSpPr>
        <p:grpSpPr>
          <a:xfrm rot="10800000" flipH="1">
            <a:off x="7443391" y="-3"/>
            <a:ext cx="1066530" cy="1804555"/>
            <a:chOff x="1909325" y="3759025"/>
            <a:chExt cx="837085" cy="1416337"/>
          </a:xfrm>
        </p:grpSpPr>
        <p:sp>
          <p:nvSpPr>
            <p:cNvPr id="1271" name="Google Shape;1271;p28"/>
            <p:cNvSpPr/>
            <p:nvPr/>
          </p:nvSpPr>
          <p:spPr>
            <a:xfrm>
              <a:off x="2308442" y="4701671"/>
              <a:ext cx="38874" cy="473691"/>
            </a:xfrm>
            <a:custGeom>
              <a:avLst/>
              <a:gdLst/>
              <a:ahLst/>
              <a:cxnLst/>
              <a:rect l="l" t="t" r="r" b="b"/>
              <a:pathLst>
                <a:path w="891" h="10857" extrusionOk="0">
                  <a:moveTo>
                    <a:pt x="0" y="0"/>
                  </a:moveTo>
                  <a:lnTo>
                    <a:pt x="0" y="10856"/>
                  </a:lnTo>
                  <a:lnTo>
                    <a:pt x="890" y="10856"/>
                  </a:lnTo>
                  <a:lnTo>
                    <a:pt x="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8"/>
            <p:cNvSpPr/>
            <p:nvPr/>
          </p:nvSpPr>
          <p:spPr>
            <a:xfrm>
              <a:off x="1909325" y="3794757"/>
              <a:ext cx="837085" cy="920942"/>
            </a:xfrm>
            <a:custGeom>
              <a:avLst/>
              <a:gdLst/>
              <a:ahLst/>
              <a:cxnLst/>
              <a:rect l="l" t="t" r="r" b="b"/>
              <a:pathLst>
                <a:path w="19186" h="21108" extrusionOk="0">
                  <a:moveTo>
                    <a:pt x="7582" y="0"/>
                  </a:moveTo>
                  <a:lnTo>
                    <a:pt x="6799" y="36"/>
                  </a:lnTo>
                  <a:lnTo>
                    <a:pt x="6016" y="178"/>
                  </a:lnTo>
                  <a:lnTo>
                    <a:pt x="5233" y="356"/>
                  </a:lnTo>
                  <a:lnTo>
                    <a:pt x="4521" y="605"/>
                  </a:lnTo>
                  <a:lnTo>
                    <a:pt x="3845" y="961"/>
                  </a:lnTo>
                  <a:lnTo>
                    <a:pt x="3169" y="1353"/>
                  </a:lnTo>
                  <a:lnTo>
                    <a:pt x="2563" y="1851"/>
                  </a:lnTo>
                  <a:lnTo>
                    <a:pt x="2030" y="2385"/>
                  </a:lnTo>
                  <a:lnTo>
                    <a:pt x="1496" y="2990"/>
                  </a:lnTo>
                  <a:lnTo>
                    <a:pt x="1069" y="3631"/>
                  </a:lnTo>
                  <a:lnTo>
                    <a:pt x="713" y="4307"/>
                  </a:lnTo>
                  <a:lnTo>
                    <a:pt x="428" y="5019"/>
                  </a:lnTo>
                  <a:lnTo>
                    <a:pt x="214" y="5767"/>
                  </a:lnTo>
                  <a:lnTo>
                    <a:pt x="72" y="6550"/>
                  </a:lnTo>
                  <a:lnTo>
                    <a:pt x="1" y="7333"/>
                  </a:lnTo>
                  <a:lnTo>
                    <a:pt x="36" y="8116"/>
                  </a:lnTo>
                  <a:lnTo>
                    <a:pt x="107" y="9112"/>
                  </a:lnTo>
                  <a:lnTo>
                    <a:pt x="214" y="10038"/>
                  </a:lnTo>
                  <a:lnTo>
                    <a:pt x="321" y="10928"/>
                  </a:lnTo>
                  <a:lnTo>
                    <a:pt x="499" y="11782"/>
                  </a:lnTo>
                  <a:lnTo>
                    <a:pt x="641" y="12565"/>
                  </a:lnTo>
                  <a:lnTo>
                    <a:pt x="855" y="13313"/>
                  </a:lnTo>
                  <a:lnTo>
                    <a:pt x="1069" y="14024"/>
                  </a:lnTo>
                  <a:lnTo>
                    <a:pt x="1282" y="14701"/>
                  </a:lnTo>
                  <a:lnTo>
                    <a:pt x="1531" y="15306"/>
                  </a:lnTo>
                  <a:lnTo>
                    <a:pt x="1780" y="15911"/>
                  </a:lnTo>
                  <a:lnTo>
                    <a:pt x="2065" y="16445"/>
                  </a:lnTo>
                  <a:lnTo>
                    <a:pt x="2350" y="16943"/>
                  </a:lnTo>
                  <a:lnTo>
                    <a:pt x="2635" y="17441"/>
                  </a:lnTo>
                  <a:lnTo>
                    <a:pt x="2955" y="17869"/>
                  </a:lnTo>
                  <a:lnTo>
                    <a:pt x="3275" y="18260"/>
                  </a:lnTo>
                  <a:lnTo>
                    <a:pt x="3596" y="18652"/>
                  </a:lnTo>
                  <a:lnTo>
                    <a:pt x="3952" y="18972"/>
                  </a:lnTo>
                  <a:lnTo>
                    <a:pt x="4308" y="19292"/>
                  </a:lnTo>
                  <a:lnTo>
                    <a:pt x="4664" y="19577"/>
                  </a:lnTo>
                  <a:lnTo>
                    <a:pt x="5019" y="19826"/>
                  </a:lnTo>
                  <a:lnTo>
                    <a:pt x="5411" y="20075"/>
                  </a:lnTo>
                  <a:lnTo>
                    <a:pt x="5767" y="20253"/>
                  </a:lnTo>
                  <a:lnTo>
                    <a:pt x="6158" y="20431"/>
                  </a:lnTo>
                  <a:lnTo>
                    <a:pt x="6550" y="20609"/>
                  </a:lnTo>
                  <a:lnTo>
                    <a:pt x="7298" y="20823"/>
                  </a:lnTo>
                  <a:lnTo>
                    <a:pt x="8081" y="21001"/>
                  </a:lnTo>
                  <a:lnTo>
                    <a:pt x="8864" y="21072"/>
                  </a:lnTo>
                  <a:lnTo>
                    <a:pt x="9611" y="21108"/>
                  </a:lnTo>
                  <a:lnTo>
                    <a:pt x="10359" y="21072"/>
                  </a:lnTo>
                  <a:lnTo>
                    <a:pt x="11106" y="21001"/>
                  </a:lnTo>
                  <a:lnTo>
                    <a:pt x="11889" y="20823"/>
                  </a:lnTo>
                  <a:lnTo>
                    <a:pt x="12672" y="20609"/>
                  </a:lnTo>
                  <a:lnTo>
                    <a:pt x="13028" y="20431"/>
                  </a:lnTo>
                  <a:lnTo>
                    <a:pt x="13420" y="20253"/>
                  </a:lnTo>
                  <a:lnTo>
                    <a:pt x="13811" y="20075"/>
                  </a:lnTo>
                  <a:lnTo>
                    <a:pt x="14167" y="19826"/>
                  </a:lnTo>
                  <a:lnTo>
                    <a:pt x="14523" y="19577"/>
                  </a:lnTo>
                  <a:lnTo>
                    <a:pt x="14879" y="19292"/>
                  </a:lnTo>
                  <a:lnTo>
                    <a:pt x="15235" y="18972"/>
                  </a:lnTo>
                  <a:lnTo>
                    <a:pt x="15591" y="18652"/>
                  </a:lnTo>
                  <a:lnTo>
                    <a:pt x="15911" y="18260"/>
                  </a:lnTo>
                  <a:lnTo>
                    <a:pt x="16232" y="17869"/>
                  </a:lnTo>
                  <a:lnTo>
                    <a:pt x="16552" y="17441"/>
                  </a:lnTo>
                  <a:lnTo>
                    <a:pt x="16872" y="16943"/>
                  </a:lnTo>
                  <a:lnTo>
                    <a:pt x="17157" y="16445"/>
                  </a:lnTo>
                  <a:lnTo>
                    <a:pt x="17406" y="15911"/>
                  </a:lnTo>
                  <a:lnTo>
                    <a:pt x="17691" y="15306"/>
                  </a:lnTo>
                  <a:lnTo>
                    <a:pt x="17905" y="14701"/>
                  </a:lnTo>
                  <a:lnTo>
                    <a:pt x="18154" y="14024"/>
                  </a:lnTo>
                  <a:lnTo>
                    <a:pt x="18332" y="13313"/>
                  </a:lnTo>
                  <a:lnTo>
                    <a:pt x="18545" y="12565"/>
                  </a:lnTo>
                  <a:lnTo>
                    <a:pt x="18723" y="11782"/>
                  </a:lnTo>
                  <a:lnTo>
                    <a:pt x="18866" y="10928"/>
                  </a:lnTo>
                  <a:lnTo>
                    <a:pt x="18972" y="10038"/>
                  </a:lnTo>
                  <a:lnTo>
                    <a:pt x="19079" y="9112"/>
                  </a:lnTo>
                  <a:lnTo>
                    <a:pt x="19186" y="8116"/>
                  </a:lnTo>
                  <a:lnTo>
                    <a:pt x="19186" y="7333"/>
                  </a:lnTo>
                  <a:lnTo>
                    <a:pt x="19115" y="6550"/>
                  </a:lnTo>
                  <a:lnTo>
                    <a:pt x="18972" y="5767"/>
                  </a:lnTo>
                  <a:lnTo>
                    <a:pt x="18759" y="5019"/>
                  </a:lnTo>
                  <a:lnTo>
                    <a:pt x="18474" y="4307"/>
                  </a:lnTo>
                  <a:lnTo>
                    <a:pt x="18118" y="3631"/>
                  </a:lnTo>
                  <a:lnTo>
                    <a:pt x="17691" y="2990"/>
                  </a:lnTo>
                  <a:lnTo>
                    <a:pt x="17193" y="2385"/>
                  </a:lnTo>
                  <a:lnTo>
                    <a:pt x="16623" y="1851"/>
                  </a:lnTo>
                  <a:lnTo>
                    <a:pt x="16018" y="1353"/>
                  </a:lnTo>
                  <a:lnTo>
                    <a:pt x="15377" y="961"/>
                  </a:lnTo>
                  <a:lnTo>
                    <a:pt x="14666" y="605"/>
                  </a:lnTo>
                  <a:lnTo>
                    <a:pt x="13954" y="356"/>
                  </a:lnTo>
                  <a:lnTo>
                    <a:pt x="13206" y="178"/>
                  </a:lnTo>
                  <a:lnTo>
                    <a:pt x="12423" y="36"/>
                  </a:lnTo>
                  <a:lnTo>
                    <a:pt x="11604" y="0"/>
                  </a:lnTo>
                  <a:lnTo>
                    <a:pt x="11604" y="641"/>
                  </a:lnTo>
                  <a:lnTo>
                    <a:pt x="12352" y="677"/>
                  </a:lnTo>
                  <a:lnTo>
                    <a:pt x="13064" y="783"/>
                  </a:lnTo>
                  <a:lnTo>
                    <a:pt x="13740" y="961"/>
                  </a:lnTo>
                  <a:lnTo>
                    <a:pt x="14416" y="1210"/>
                  </a:lnTo>
                  <a:lnTo>
                    <a:pt x="15057" y="1531"/>
                  </a:lnTo>
                  <a:lnTo>
                    <a:pt x="15627" y="1887"/>
                  </a:lnTo>
                  <a:lnTo>
                    <a:pt x="16196" y="2314"/>
                  </a:lnTo>
                  <a:lnTo>
                    <a:pt x="16694" y="2812"/>
                  </a:lnTo>
                  <a:lnTo>
                    <a:pt x="17157" y="3382"/>
                  </a:lnTo>
                  <a:lnTo>
                    <a:pt x="17584" y="3951"/>
                  </a:lnTo>
                  <a:lnTo>
                    <a:pt x="17905" y="4592"/>
                  </a:lnTo>
                  <a:lnTo>
                    <a:pt x="18154" y="5233"/>
                  </a:lnTo>
                  <a:lnTo>
                    <a:pt x="18367" y="5909"/>
                  </a:lnTo>
                  <a:lnTo>
                    <a:pt x="18474" y="6621"/>
                  </a:lnTo>
                  <a:lnTo>
                    <a:pt x="18545" y="7333"/>
                  </a:lnTo>
                  <a:lnTo>
                    <a:pt x="18545" y="8080"/>
                  </a:lnTo>
                  <a:lnTo>
                    <a:pt x="18438" y="9148"/>
                  </a:lnTo>
                  <a:lnTo>
                    <a:pt x="18296" y="10251"/>
                  </a:lnTo>
                  <a:lnTo>
                    <a:pt x="18118" y="11319"/>
                  </a:lnTo>
                  <a:lnTo>
                    <a:pt x="17905" y="12387"/>
                  </a:lnTo>
                  <a:lnTo>
                    <a:pt x="17620" y="13455"/>
                  </a:lnTo>
                  <a:lnTo>
                    <a:pt x="17299" y="14487"/>
                  </a:lnTo>
                  <a:lnTo>
                    <a:pt x="16872" y="15484"/>
                  </a:lnTo>
                  <a:lnTo>
                    <a:pt x="16659" y="15946"/>
                  </a:lnTo>
                  <a:lnTo>
                    <a:pt x="16410" y="16409"/>
                  </a:lnTo>
                  <a:lnTo>
                    <a:pt x="16160" y="16836"/>
                  </a:lnTo>
                  <a:lnTo>
                    <a:pt x="15876" y="17263"/>
                  </a:lnTo>
                  <a:lnTo>
                    <a:pt x="15555" y="17655"/>
                  </a:lnTo>
                  <a:lnTo>
                    <a:pt x="15235" y="18047"/>
                  </a:lnTo>
                  <a:lnTo>
                    <a:pt x="14915" y="18402"/>
                  </a:lnTo>
                  <a:lnTo>
                    <a:pt x="14559" y="18723"/>
                  </a:lnTo>
                  <a:lnTo>
                    <a:pt x="14167" y="19043"/>
                  </a:lnTo>
                  <a:lnTo>
                    <a:pt x="13740" y="19328"/>
                  </a:lnTo>
                  <a:lnTo>
                    <a:pt x="13313" y="19577"/>
                  </a:lnTo>
                  <a:lnTo>
                    <a:pt x="12850" y="19826"/>
                  </a:lnTo>
                  <a:lnTo>
                    <a:pt x="12387" y="20004"/>
                  </a:lnTo>
                  <a:lnTo>
                    <a:pt x="11889" y="20182"/>
                  </a:lnTo>
                  <a:lnTo>
                    <a:pt x="11355" y="20289"/>
                  </a:lnTo>
                  <a:lnTo>
                    <a:pt x="10786" y="20396"/>
                  </a:lnTo>
                  <a:lnTo>
                    <a:pt x="10216" y="20431"/>
                  </a:lnTo>
                  <a:lnTo>
                    <a:pt x="9611" y="20467"/>
                  </a:lnTo>
                  <a:lnTo>
                    <a:pt x="8970" y="20431"/>
                  </a:lnTo>
                  <a:lnTo>
                    <a:pt x="8401" y="20396"/>
                  </a:lnTo>
                  <a:lnTo>
                    <a:pt x="7831" y="20289"/>
                  </a:lnTo>
                  <a:lnTo>
                    <a:pt x="7333" y="20182"/>
                  </a:lnTo>
                  <a:lnTo>
                    <a:pt x="6799" y="20004"/>
                  </a:lnTo>
                  <a:lnTo>
                    <a:pt x="6336" y="19826"/>
                  </a:lnTo>
                  <a:lnTo>
                    <a:pt x="5874" y="19577"/>
                  </a:lnTo>
                  <a:lnTo>
                    <a:pt x="5447" y="19328"/>
                  </a:lnTo>
                  <a:lnTo>
                    <a:pt x="5019" y="19043"/>
                  </a:lnTo>
                  <a:lnTo>
                    <a:pt x="4664" y="18723"/>
                  </a:lnTo>
                  <a:lnTo>
                    <a:pt x="4272" y="18402"/>
                  </a:lnTo>
                  <a:lnTo>
                    <a:pt x="3952" y="18047"/>
                  </a:lnTo>
                  <a:lnTo>
                    <a:pt x="3631" y="17655"/>
                  </a:lnTo>
                  <a:lnTo>
                    <a:pt x="3311" y="17263"/>
                  </a:lnTo>
                  <a:lnTo>
                    <a:pt x="3026" y="16836"/>
                  </a:lnTo>
                  <a:lnTo>
                    <a:pt x="2777" y="16409"/>
                  </a:lnTo>
                  <a:lnTo>
                    <a:pt x="2528" y="15946"/>
                  </a:lnTo>
                  <a:lnTo>
                    <a:pt x="2314" y="15484"/>
                  </a:lnTo>
                  <a:lnTo>
                    <a:pt x="1923" y="14487"/>
                  </a:lnTo>
                  <a:lnTo>
                    <a:pt x="1567" y="13455"/>
                  </a:lnTo>
                  <a:lnTo>
                    <a:pt x="1282" y="12387"/>
                  </a:lnTo>
                  <a:lnTo>
                    <a:pt x="1069" y="11319"/>
                  </a:lnTo>
                  <a:lnTo>
                    <a:pt x="891" y="10251"/>
                  </a:lnTo>
                  <a:lnTo>
                    <a:pt x="748" y="9148"/>
                  </a:lnTo>
                  <a:lnTo>
                    <a:pt x="677" y="8080"/>
                  </a:lnTo>
                  <a:lnTo>
                    <a:pt x="641" y="7333"/>
                  </a:lnTo>
                  <a:lnTo>
                    <a:pt x="713" y="6621"/>
                  </a:lnTo>
                  <a:lnTo>
                    <a:pt x="819" y="5909"/>
                  </a:lnTo>
                  <a:lnTo>
                    <a:pt x="1033" y="5233"/>
                  </a:lnTo>
                  <a:lnTo>
                    <a:pt x="1282" y="4592"/>
                  </a:lnTo>
                  <a:lnTo>
                    <a:pt x="1638" y="3951"/>
                  </a:lnTo>
                  <a:lnTo>
                    <a:pt x="2030" y="3382"/>
                  </a:lnTo>
                  <a:lnTo>
                    <a:pt x="2492" y="2812"/>
                  </a:lnTo>
                  <a:lnTo>
                    <a:pt x="2991" y="2314"/>
                  </a:lnTo>
                  <a:lnTo>
                    <a:pt x="3560" y="1887"/>
                  </a:lnTo>
                  <a:lnTo>
                    <a:pt x="4165" y="1531"/>
                  </a:lnTo>
                  <a:lnTo>
                    <a:pt x="4770" y="1210"/>
                  </a:lnTo>
                  <a:lnTo>
                    <a:pt x="5447" y="961"/>
                  </a:lnTo>
                  <a:lnTo>
                    <a:pt x="6123" y="783"/>
                  </a:lnTo>
                  <a:lnTo>
                    <a:pt x="6835" y="677"/>
                  </a:lnTo>
                  <a:lnTo>
                    <a:pt x="7582" y="641"/>
                  </a:lnTo>
                  <a:lnTo>
                    <a:pt x="75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8"/>
            <p:cNvSpPr/>
            <p:nvPr/>
          </p:nvSpPr>
          <p:spPr>
            <a:xfrm>
              <a:off x="2187328" y="3777655"/>
              <a:ext cx="59031" cy="63743"/>
            </a:xfrm>
            <a:custGeom>
              <a:avLst/>
              <a:gdLst/>
              <a:ahLst/>
              <a:cxnLst/>
              <a:rect l="l" t="t" r="r" b="b"/>
              <a:pathLst>
                <a:path w="1353" h="1461" extrusionOk="0">
                  <a:moveTo>
                    <a:pt x="356" y="1"/>
                  </a:moveTo>
                  <a:lnTo>
                    <a:pt x="214" y="36"/>
                  </a:lnTo>
                  <a:lnTo>
                    <a:pt x="71" y="108"/>
                  </a:lnTo>
                  <a:lnTo>
                    <a:pt x="0" y="214"/>
                  </a:lnTo>
                  <a:lnTo>
                    <a:pt x="0" y="357"/>
                  </a:lnTo>
                  <a:lnTo>
                    <a:pt x="0" y="1104"/>
                  </a:lnTo>
                  <a:lnTo>
                    <a:pt x="0" y="1247"/>
                  </a:lnTo>
                  <a:lnTo>
                    <a:pt x="71" y="1353"/>
                  </a:lnTo>
                  <a:lnTo>
                    <a:pt x="214" y="1425"/>
                  </a:lnTo>
                  <a:lnTo>
                    <a:pt x="356" y="1460"/>
                  </a:lnTo>
                  <a:lnTo>
                    <a:pt x="997" y="1460"/>
                  </a:lnTo>
                  <a:lnTo>
                    <a:pt x="1139" y="1425"/>
                  </a:lnTo>
                  <a:lnTo>
                    <a:pt x="1246" y="1353"/>
                  </a:lnTo>
                  <a:lnTo>
                    <a:pt x="1317" y="1247"/>
                  </a:lnTo>
                  <a:lnTo>
                    <a:pt x="1353" y="1104"/>
                  </a:lnTo>
                  <a:lnTo>
                    <a:pt x="1353" y="357"/>
                  </a:lnTo>
                  <a:lnTo>
                    <a:pt x="1317" y="214"/>
                  </a:lnTo>
                  <a:lnTo>
                    <a:pt x="1246" y="108"/>
                  </a:lnTo>
                  <a:lnTo>
                    <a:pt x="1139" y="36"/>
                  </a:lnTo>
                  <a:lnTo>
                    <a:pt x="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8"/>
            <p:cNvSpPr/>
            <p:nvPr/>
          </p:nvSpPr>
          <p:spPr>
            <a:xfrm>
              <a:off x="2226114" y="3759025"/>
              <a:ext cx="59075" cy="99433"/>
            </a:xfrm>
            <a:custGeom>
              <a:avLst/>
              <a:gdLst/>
              <a:ahLst/>
              <a:cxnLst/>
              <a:rect l="l" t="t" r="r" b="b"/>
              <a:pathLst>
                <a:path w="1354" h="2279" extrusionOk="0">
                  <a:moveTo>
                    <a:pt x="428" y="1"/>
                  </a:moveTo>
                  <a:lnTo>
                    <a:pt x="250" y="36"/>
                  </a:lnTo>
                  <a:lnTo>
                    <a:pt x="108" y="143"/>
                  </a:lnTo>
                  <a:lnTo>
                    <a:pt x="37" y="285"/>
                  </a:lnTo>
                  <a:lnTo>
                    <a:pt x="1" y="428"/>
                  </a:lnTo>
                  <a:lnTo>
                    <a:pt x="1" y="1852"/>
                  </a:lnTo>
                  <a:lnTo>
                    <a:pt x="37" y="2029"/>
                  </a:lnTo>
                  <a:lnTo>
                    <a:pt x="108" y="2172"/>
                  </a:lnTo>
                  <a:lnTo>
                    <a:pt x="250" y="2243"/>
                  </a:lnTo>
                  <a:lnTo>
                    <a:pt x="428" y="2279"/>
                  </a:lnTo>
                  <a:lnTo>
                    <a:pt x="926" y="2279"/>
                  </a:lnTo>
                  <a:lnTo>
                    <a:pt x="1104" y="2243"/>
                  </a:lnTo>
                  <a:lnTo>
                    <a:pt x="1247" y="2172"/>
                  </a:lnTo>
                  <a:lnTo>
                    <a:pt x="1318" y="2029"/>
                  </a:lnTo>
                  <a:lnTo>
                    <a:pt x="1353" y="1852"/>
                  </a:lnTo>
                  <a:lnTo>
                    <a:pt x="1353" y="428"/>
                  </a:lnTo>
                  <a:lnTo>
                    <a:pt x="1318" y="285"/>
                  </a:lnTo>
                  <a:lnTo>
                    <a:pt x="1247" y="143"/>
                  </a:lnTo>
                  <a:lnTo>
                    <a:pt x="1104" y="36"/>
                  </a:lnTo>
                  <a:lnTo>
                    <a:pt x="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8"/>
            <p:cNvSpPr/>
            <p:nvPr/>
          </p:nvSpPr>
          <p:spPr>
            <a:xfrm>
              <a:off x="2409399" y="3777655"/>
              <a:ext cx="60602" cy="63743"/>
            </a:xfrm>
            <a:custGeom>
              <a:avLst/>
              <a:gdLst/>
              <a:ahLst/>
              <a:cxnLst/>
              <a:rect l="l" t="t" r="r" b="b"/>
              <a:pathLst>
                <a:path w="1389" h="1461" extrusionOk="0">
                  <a:moveTo>
                    <a:pt x="356" y="1"/>
                  </a:moveTo>
                  <a:lnTo>
                    <a:pt x="214" y="36"/>
                  </a:lnTo>
                  <a:lnTo>
                    <a:pt x="107" y="108"/>
                  </a:lnTo>
                  <a:lnTo>
                    <a:pt x="36" y="214"/>
                  </a:lnTo>
                  <a:lnTo>
                    <a:pt x="0" y="357"/>
                  </a:lnTo>
                  <a:lnTo>
                    <a:pt x="0" y="1104"/>
                  </a:lnTo>
                  <a:lnTo>
                    <a:pt x="36" y="1247"/>
                  </a:lnTo>
                  <a:lnTo>
                    <a:pt x="107" y="1353"/>
                  </a:lnTo>
                  <a:lnTo>
                    <a:pt x="214" y="1425"/>
                  </a:lnTo>
                  <a:lnTo>
                    <a:pt x="356" y="1460"/>
                  </a:lnTo>
                  <a:lnTo>
                    <a:pt x="1032" y="1460"/>
                  </a:lnTo>
                  <a:lnTo>
                    <a:pt x="1175" y="1425"/>
                  </a:lnTo>
                  <a:lnTo>
                    <a:pt x="1281" y="1353"/>
                  </a:lnTo>
                  <a:lnTo>
                    <a:pt x="1353" y="1247"/>
                  </a:lnTo>
                  <a:lnTo>
                    <a:pt x="1388" y="1104"/>
                  </a:lnTo>
                  <a:lnTo>
                    <a:pt x="1388" y="357"/>
                  </a:lnTo>
                  <a:lnTo>
                    <a:pt x="1353" y="214"/>
                  </a:lnTo>
                  <a:lnTo>
                    <a:pt x="1281" y="108"/>
                  </a:lnTo>
                  <a:lnTo>
                    <a:pt x="1175" y="36"/>
                  </a:lnTo>
                  <a:lnTo>
                    <a:pt x="1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8"/>
            <p:cNvSpPr/>
            <p:nvPr/>
          </p:nvSpPr>
          <p:spPr>
            <a:xfrm>
              <a:off x="2370570" y="3759025"/>
              <a:ext cx="60602" cy="99433"/>
            </a:xfrm>
            <a:custGeom>
              <a:avLst/>
              <a:gdLst/>
              <a:ahLst/>
              <a:cxnLst/>
              <a:rect l="l" t="t" r="r" b="b"/>
              <a:pathLst>
                <a:path w="1389" h="2279" extrusionOk="0">
                  <a:moveTo>
                    <a:pt x="427" y="1"/>
                  </a:moveTo>
                  <a:lnTo>
                    <a:pt x="249" y="36"/>
                  </a:lnTo>
                  <a:lnTo>
                    <a:pt x="143" y="143"/>
                  </a:lnTo>
                  <a:lnTo>
                    <a:pt x="36" y="285"/>
                  </a:lnTo>
                  <a:lnTo>
                    <a:pt x="0" y="428"/>
                  </a:lnTo>
                  <a:lnTo>
                    <a:pt x="0" y="1852"/>
                  </a:lnTo>
                  <a:lnTo>
                    <a:pt x="36" y="2029"/>
                  </a:lnTo>
                  <a:lnTo>
                    <a:pt x="143" y="2172"/>
                  </a:lnTo>
                  <a:lnTo>
                    <a:pt x="249" y="2243"/>
                  </a:lnTo>
                  <a:lnTo>
                    <a:pt x="427" y="2279"/>
                  </a:lnTo>
                  <a:lnTo>
                    <a:pt x="961" y="2279"/>
                  </a:lnTo>
                  <a:lnTo>
                    <a:pt x="1104" y="2243"/>
                  </a:lnTo>
                  <a:lnTo>
                    <a:pt x="1246" y="2172"/>
                  </a:lnTo>
                  <a:lnTo>
                    <a:pt x="1353" y="2029"/>
                  </a:lnTo>
                  <a:lnTo>
                    <a:pt x="1388" y="1852"/>
                  </a:lnTo>
                  <a:lnTo>
                    <a:pt x="1388" y="428"/>
                  </a:lnTo>
                  <a:lnTo>
                    <a:pt x="1353" y="285"/>
                  </a:lnTo>
                  <a:lnTo>
                    <a:pt x="1246" y="143"/>
                  </a:lnTo>
                  <a:lnTo>
                    <a:pt x="1104" y="36"/>
                  </a:lnTo>
                  <a:lnTo>
                    <a:pt x="9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8"/>
            <p:cNvSpPr/>
            <p:nvPr/>
          </p:nvSpPr>
          <p:spPr>
            <a:xfrm>
              <a:off x="1934193" y="4356915"/>
              <a:ext cx="788961" cy="374302"/>
            </a:xfrm>
            <a:custGeom>
              <a:avLst/>
              <a:gdLst/>
              <a:ahLst/>
              <a:cxnLst/>
              <a:rect l="l" t="t" r="r" b="b"/>
              <a:pathLst>
                <a:path w="18083" h="8579" extrusionOk="0">
                  <a:moveTo>
                    <a:pt x="854" y="0"/>
                  </a:moveTo>
                  <a:lnTo>
                    <a:pt x="249" y="178"/>
                  </a:lnTo>
                  <a:lnTo>
                    <a:pt x="107" y="214"/>
                  </a:lnTo>
                  <a:lnTo>
                    <a:pt x="36" y="321"/>
                  </a:lnTo>
                  <a:lnTo>
                    <a:pt x="0" y="463"/>
                  </a:lnTo>
                  <a:lnTo>
                    <a:pt x="0" y="605"/>
                  </a:lnTo>
                  <a:lnTo>
                    <a:pt x="285" y="1531"/>
                  </a:lnTo>
                  <a:lnTo>
                    <a:pt x="605" y="2421"/>
                  </a:lnTo>
                  <a:lnTo>
                    <a:pt x="997" y="3275"/>
                  </a:lnTo>
                  <a:lnTo>
                    <a:pt x="1388" y="4023"/>
                  </a:lnTo>
                  <a:lnTo>
                    <a:pt x="1851" y="4770"/>
                  </a:lnTo>
                  <a:lnTo>
                    <a:pt x="2314" y="5411"/>
                  </a:lnTo>
                  <a:lnTo>
                    <a:pt x="2848" y="6016"/>
                  </a:lnTo>
                  <a:lnTo>
                    <a:pt x="3382" y="6550"/>
                  </a:lnTo>
                  <a:lnTo>
                    <a:pt x="3987" y="7012"/>
                  </a:lnTo>
                  <a:lnTo>
                    <a:pt x="4592" y="7404"/>
                  </a:lnTo>
                  <a:lnTo>
                    <a:pt x="5233" y="7760"/>
                  </a:lnTo>
                  <a:lnTo>
                    <a:pt x="5944" y="8045"/>
                  </a:lnTo>
                  <a:lnTo>
                    <a:pt x="6656" y="8258"/>
                  </a:lnTo>
                  <a:lnTo>
                    <a:pt x="7404" y="8436"/>
                  </a:lnTo>
                  <a:lnTo>
                    <a:pt x="8222" y="8543"/>
                  </a:lnTo>
                  <a:lnTo>
                    <a:pt x="9041" y="8579"/>
                  </a:lnTo>
                  <a:lnTo>
                    <a:pt x="9860" y="8543"/>
                  </a:lnTo>
                  <a:lnTo>
                    <a:pt x="10643" y="8436"/>
                  </a:lnTo>
                  <a:lnTo>
                    <a:pt x="11390" y="8258"/>
                  </a:lnTo>
                  <a:lnTo>
                    <a:pt x="12102" y="8045"/>
                  </a:lnTo>
                  <a:lnTo>
                    <a:pt x="12814" y="7760"/>
                  </a:lnTo>
                  <a:lnTo>
                    <a:pt x="13455" y="7404"/>
                  </a:lnTo>
                  <a:lnTo>
                    <a:pt x="14096" y="7012"/>
                  </a:lnTo>
                  <a:lnTo>
                    <a:pt x="14665" y="6550"/>
                  </a:lnTo>
                  <a:lnTo>
                    <a:pt x="15235" y="6016"/>
                  </a:lnTo>
                  <a:lnTo>
                    <a:pt x="15733" y="5411"/>
                  </a:lnTo>
                  <a:lnTo>
                    <a:pt x="16231" y="4770"/>
                  </a:lnTo>
                  <a:lnTo>
                    <a:pt x="16658" y="4023"/>
                  </a:lnTo>
                  <a:lnTo>
                    <a:pt x="17085" y="3275"/>
                  </a:lnTo>
                  <a:lnTo>
                    <a:pt x="17441" y="2421"/>
                  </a:lnTo>
                  <a:lnTo>
                    <a:pt x="17762" y="1531"/>
                  </a:lnTo>
                  <a:lnTo>
                    <a:pt x="18046" y="605"/>
                  </a:lnTo>
                  <a:lnTo>
                    <a:pt x="18082" y="463"/>
                  </a:lnTo>
                  <a:lnTo>
                    <a:pt x="18046" y="321"/>
                  </a:lnTo>
                  <a:lnTo>
                    <a:pt x="17940" y="214"/>
                  </a:lnTo>
                  <a:lnTo>
                    <a:pt x="17833" y="178"/>
                  </a:lnTo>
                  <a:lnTo>
                    <a:pt x="17192" y="0"/>
                  </a:lnTo>
                  <a:lnTo>
                    <a:pt x="17085" y="0"/>
                  </a:lnTo>
                  <a:lnTo>
                    <a:pt x="16943" y="36"/>
                  </a:lnTo>
                  <a:lnTo>
                    <a:pt x="16836" y="143"/>
                  </a:lnTo>
                  <a:lnTo>
                    <a:pt x="16801" y="250"/>
                  </a:lnTo>
                  <a:lnTo>
                    <a:pt x="16552" y="1104"/>
                  </a:lnTo>
                  <a:lnTo>
                    <a:pt x="16231" y="1887"/>
                  </a:lnTo>
                  <a:lnTo>
                    <a:pt x="15911" y="2634"/>
                  </a:lnTo>
                  <a:lnTo>
                    <a:pt x="15590" y="3311"/>
                  </a:lnTo>
                  <a:lnTo>
                    <a:pt x="15199" y="3916"/>
                  </a:lnTo>
                  <a:lnTo>
                    <a:pt x="14772" y="4485"/>
                  </a:lnTo>
                  <a:lnTo>
                    <a:pt x="14345" y="5019"/>
                  </a:lnTo>
                  <a:lnTo>
                    <a:pt x="13882" y="5482"/>
                  </a:lnTo>
                  <a:lnTo>
                    <a:pt x="13384" y="5909"/>
                  </a:lnTo>
                  <a:lnTo>
                    <a:pt x="12850" y="6265"/>
                  </a:lnTo>
                  <a:lnTo>
                    <a:pt x="12280" y="6550"/>
                  </a:lnTo>
                  <a:lnTo>
                    <a:pt x="11675" y="6799"/>
                  </a:lnTo>
                  <a:lnTo>
                    <a:pt x="11070" y="7012"/>
                  </a:lnTo>
                  <a:lnTo>
                    <a:pt x="10429" y="7119"/>
                  </a:lnTo>
                  <a:lnTo>
                    <a:pt x="9753" y="7226"/>
                  </a:lnTo>
                  <a:lnTo>
                    <a:pt x="9041" y="7262"/>
                  </a:lnTo>
                  <a:lnTo>
                    <a:pt x="8329" y="7226"/>
                  </a:lnTo>
                  <a:lnTo>
                    <a:pt x="7653" y="7119"/>
                  </a:lnTo>
                  <a:lnTo>
                    <a:pt x="6977" y="7012"/>
                  </a:lnTo>
                  <a:lnTo>
                    <a:pt x="6372" y="6799"/>
                  </a:lnTo>
                  <a:lnTo>
                    <a:pt x="5766" y="6550"/>
                  </a:lnTo>
                  <a:lnTo>
                    <a:pt x="5233" y="6265"/>
                  </a:lnTo>
                  <a:lnTo>
                    <a:pt x="4699" y="5909"/>
                  </a:lnTo>
                  <a:lnTo>
                    <a:pt x="4200" y="5482"/>
                  </a:lnTo>
                  <a:lnTo>
                    <a:pt x="3702" y="5019"/>
                  </a:lnTo>
                  <a:lnTo>
                    <a:pt x="3275" y="4485"/>
                  </a:lnTo>
                  <a:lnTo>
                    <a:pt x="2848" y="3916"/>
                  </a:lnTo>
                  <a:lnTo>
                    <a:pt x="2492" y="3311"/>
                  </a:lnTo>
                  <a:lnTo>
                    <a:pt x="2136" y="2634"/>
                  </a:lnTo>
                  <a:lnTo>
                    <a:pt x="1816" y="1887"/>
                  </a:lnTo>
                  <a:lnTo>
                    <a:pt x="1531" y="1104"/>
                  </a:lnTo>
                  <a:lnTo>
                    <a:pt x="1246" y="250"/>
                  </a:lnTo>
                  <a:lnTo>
                    <a:pt x="1210" y="143"/>
                  </a:lnTo>
                  <a:lnTo>
                    <a:pt x="1104" y="36"/>
                  </a:lnTo>
                  <a:lnTo>
                    <a:pt x="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281" name="Shape 1281"/>
        <p:cNvGrpSpPr/>
        <p:nvPr/>
      </p:nvGrpSpPr>
      <p:grpSpPr>
        <a:xfrm>
          <a:off x="0" y="0"/>
          <a:ext cx="0" cy="0"/>
          <a:chOff x="0" y="0"/>
          <a:chExt cx="0" cy="0"/>
        </a:xfrm>
      </p:grpSpPr>
      <p:sp>
        <p:nvSpPr>
          <p:cNvPr id="968" name="Google Shape;968;p34"/>
          <p:cNvSpPr txBox="1"/>
          <p:nvPr>
            <p:ph type="title"/>
            <p:custDataLst>
              <p:tags r:id="rId1"/>
            </p:custDataLst>
          </p:nvPr>
        </p:nvSpPr>
        <p:spPr>
          <a:xfrm>
            <a:off x="827405" y="259080"/>
            <a:ext cx="6875780" cy="62357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US" altLang="zh-CN" b="1">
                <a:ea typeface="宋体" panose="02010600030101010101" pitchFamily="2" charset="-122"/>
              </a:rPr>
              <a:t>FHIR Condition Structure</a:t>
            </a:r>
            <a:endParaRPr lang="zh-CN" altLang="en-US" b="1">
              <a:ea typeface="宋体" panose="02010600030101010101" pitchFamily="2" charset="-122"/>
            </a:endParaRPr>
          </a:p>
        </p:txBody>
      </p:sp>
      <p:pic>
        <p:nvPicPr>
          <p:cNvPr id="4" name="图片 3"/>
          <p:cNvPicPr>
            <a:picLocks noChangeAspect="1"/>
          </p:cNvPicPr>
          <p:nvPr/>
        </p:nvPicPr>
        <p:blipFill>
          <a:blip r:embed="rId2"/>
          <a:srcRect b="51586"/>
          <a:stretch>
            <a:fillRect/>
          </a:stretch>
        </p:blipFill>
        <p:spPr>
          <a:xfrm>
            <a:off x="827405" y="1347470"/>
            <a:ext cx="3781425" cy="2875915"/>
          </a:xfrm>
          <a:prstGeom prst="rect">
            <a:avLst/>
          </a:prstGeom>
        </p:spPr>
      </p:pic>
      <p:pic>
        <p:nvPicPr>
          <p:cNvPr id="5" name="图片 4"/>
          <p:cNvPicPr>
            <a:picLocks noChangeAspect="1"/>
          </p:cNvPicPr>
          <p:nvPr/>
        </p:nvPicPr>
        <p:blipFill>
          <a:blip r:embed="rId2"/>
          <a:srcRect t="48080"/>
          <a:stretch>
            <a:fillRect/>
          </a:stretch>
        </p:blipFill>
        <p:spPr>
          <a:xfrm>
            <a:off x="4787900" y="1342390"/>
            <a:ext cx="3532505" cy="2880995"/>
          </a:xfrm>
          <a:prstGeom prst="rect">
            <a:avLst/>
          </a:prstGeom>
        </p:spPr>
      </p:pic>
      <p:cxnSp>
        <p:nvCxnSpPr>
          <p:cNvPr id="6" name="直接连接符 5"/>
          <p:cNvCxnSpPr/>
          <p:nvPr/>
        </p:nvCxnSpPr>
        <p:spPr>
          <a:xfrm>
            <a:off x="1475105" y="1707515"/>
            <a:ext cx="1871980" cy="0"/>
          </a:xfrm>
          <a:prstGeom prst="line">
            <a:avLst/>
          </a:prstGeom>
          <a:ln>
            <a:solidFill>
              <a:schemeClr val="accent2"/>
            </a:solidFill>
          </a:ln>
        </p:spPr>
        <p:style>
          <a:lnRef idx="2">
            <a:schemeClr val="accent1"/>
          </a:lnRef>
          <a:fillRef idx="0">
            <a:srgbClr val="FFFFFF"/>
          </a:fillRef>
          <a:effectRef idx="0">
            <a:srgbClr val="FFFFFF"/>
          </a:effectRef>
          <a:fontRef idx="minor">
            <a:schemeClr val="tx1"/>
          </a:fontRef>
        </p:style>
      </p:cxnSp>
      <p:sp>
        <p:nvSpPr>
          <p:cNvPr id="7" name="矩形 6"/>
          <p:cNvSpPr/>
          <p:nvPr/>
        </p:nvSpPr>
        <p:spPr>
          <a:xfrm>
            <a:off x="1403350" y="2427605"/>
            <a:ext cx="3024505" cy="1800225"/>
          </a:xfrm>
          <a:prstGeom prst="rect">
            <a:avLst/>
          </a:prstGeom>
          <a:noFill/>
          <a:ln>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2915920" y="2427605"/>
            <a:ext cx="1506220" cy="306705"/>
          </a:xfrm>
          <a:prstGeom prst="rect">
            <a:avLst/>
          </a:prstGeom>
          <a:noFill/>
        </p:spPr>
        <p:txBody>
          <a:bodyPr wrap="square" rtlCol="0" anchor="t">
            <a:spAutoFit/>
          </a:bodyPr>
          <a:p>
            <a:r>
              <a:rPr lang="zh-CN" altLang="en-US"/>
              <a:t>Coding information of diseases</a:t>
            </a:r>
            <a:endParaRPr lang="zh-CN" altLang="en-US"/>
          </a:p>
        </p:txBody>
      </p:sp>
      <p:sp>
        <p:nvSpPr>
          <p:cNvPr id="9" name="文本框 8"/>
          <p:cNvSpPr txBox="1"/>
          <p:nvPr/>
        </p:nvSpPr>
        <p:spPr>
          <a:xfrm>
            <a:off x="7092315" y="1342390"/>
            <a:ext cx="1283335" cy="213995"/>
          </a:xfrm>
          <a:prstGeom prst="rect">
            <a:avLst/>
          </a:prstGeom>
          <a:noFill/>
        </p:spPr>
        <p:txBody>
          <a:bodyPr wrap="square" rtlCol="0" anchor="t">
            <a:spAutoFit/>
          </a:bodyPr>
          <a:p>
            <a:r>
              <a:rPr lang="zh-CN" altLang="en-US" sz="400"/>
              <a:t>Indicates the clinical status</a:t>
            </a:r>
            <a:endParaRPr lang="zh-CN" altLang="en-US" sz="800"/>
          </a:p>
        </p:txBody>
      </p:sp>
      <p:sp>
        <p:nvSpPr>
          <p:cNvPr id="10" name="文本框 9"/>
          <p:cNvSpPr txBox="1"/>
          <p:nvPr/>
        </p:nvSpPr>
        <p:spPr>
          <a:xfrm>
            <a:off x="7236460" y="1635760"/>
            <a:ext cx="1221105" cy="213995"/>
          </a:xfrm>
          <a:prstGeom prst="rect">
            <a:avLst/>
          </a:prstGeom>
          <a:noFill/>
        </p:spPr>
        <p:txBody>
          <a:bodyPr wrap="square" rtlCol="0" anchor="t">
            <a:spAutoFit/>
          </a:bodyPr>
          <a:p>
            <a:r>
              <a:rPr lang="zh-CN" altLang="en-US" sz="400"/>
              <a:t>disease time</a:t>
            </a:r>
            <a:endParaRPr lang="zh-CN" altLang="en-US" sz="800"/>
          </a:p>
        </p:txBody>
      </p:sp>
      <p:sp>
        <p:nvSpPr>
          <p:cNvPr id="11" name="文本框 10"/>
          <p:cNvSpPr txBox="1"/>
          <p:nvPr/>
        </p:nvSpPr>
        <p:spPr>
          <a:xfrm>
            <a:off x="7236460" y="1779905"/>
            <a:ext cx="1221105" cy="213995"/>
          </a:xfrm>
          <a:prstGeom prst="rect">
            <a:avLst/>
          </a:prstGeom>
          <a:noFill/>
        </p:spPr>
        <p:txBody>
          <a:bodyPr wrap="square" rtlCol="0" anchor="t">
            <a:spAutoFit/>
          </a:bodyPr>
          <a:p>
            <a:r>
              <a:rPr lang="zh-CN" altLang="en-US" sz="400"/>
              <a:t>clock</a:t>
            </a:r>
            <a:endParaRPr lang="zh-CN" altLang="en-US" sz="800"/>
          </a:p>
        </p:txBody>
      </p:sp>
      <p:sp>
        <p:nvSpPr>
          <p:cNvPr id="12" name="矩形 11"/>
          <p:cNvSpPr/>
          <p:nvPr/>
        </p:nvSpPr>
        <p:spPr>
          <a:xfrm>
            <a:off x="5295900" y="1995805"/>
            <a:ext cx="3024505" cy="1666875"/>
          </a:xfrm>
          <a:prstGeom prst="rect">
            <a:avLst/>
          </a:prstGeom>
          <a:noFill/>
          <a:ln>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7329170" y="1995805"/>
            <a:ext cx="991235" cy="306705"/>
          </a:xfrm>
          <a:prstGeom prst="rect">
            <a:avLst/>
          </a:prstGeom>
          <a:noFill/>
        </p:spPr>
        <p:txBody>
          <a:bodyPr wrap="square" rtlCol="0" anchor="t">
            <a:spAutoFit/>
          </a:bodyPr>
          <a:p>
            <a:r>
              <a:rPr lang="zh-CN" altLang="en-US"/>
              <a:t>order of severity</a:t>
            </a:r>
            <a:endParaRPr lang="zh-CN" altLang="en-US"/>
          </a:p>
        </p:txBody>
      </p:sp>
      <p:sp>
        <p:nvSpPr>
          <p:cNvPr id="14" name="文本框 13"/>
          <p:cNvSpPr txBox="1"/>
          <p:nvPr/>
        </p:nvSpPr>
        <p:spPr>
          <a:xfrm>
            <a:off x="3347720" y="1849755"/>
            <a:ext cx="1506220" cy="306705"/>
          </a:xfrm>
          <a:prstGeom prst="rect">
            <a:avLst/>
          </a:prstGeom>
          <a:noFill/>
        </p:spPr>
        <p:txBody>
          <a:bodyPr wrap="square" rtlCol="0" anchor="t">
            <a:spAutoFit/>
          </a:bodyPr>
          <a:p>
            <a:r>
              <a:rPr lang="zh-CN" altLang="en-US"/>
              <a:t>Patient data</a:t>
            </a:r>
            <a:endParaRPr lang="zh-CN" altLang="en-US"/>
          </a:p>
        </p:txBody>
      </p:sp>
      <p:sp>
        <p:nvSpPr>
          <p:cNvPr id="15" name="文本框 14"/>
          <p:cNvSpPr txBox="1"/>
          <p:nvPr/>
        </p:nvSpPr>
        <p:spPr>
          <a:xfrm>
            <a:off x="7595870" y="4011930"/>
            <a:ext cx="945515" cy="306705"/>
          </a:xfrm>
          <a:prstGeom prst="rect">
            <a:avLst/>
          </a:prstGeom>
          <a:noFill/>
        </p:spPr>
        <p:txBody>
          <a:bodyPr wrap="square" rtlCol="0" anchor="t">
            <a:spAutoFit/>
          </a:bodyPr>
          <a:p>
            <a:r>
              <a:rPr lang="zh-CN" altLang="en-US"/>
              <a:t>Doctor information</a:t>
            </a:r>
            <a:endParaRPr lang="zh-CN" altLang="en-US"/>
          </a:p>
        </p:txBody>
      </p:sp>
      <p:sp>
        <p:nvSpPr>
          <p:cNvPr id="16" name="文本框 15"/>
          <p:cNvSpPr txBox="1"/>
          <p:nvPr/>
        </p:nvSpPr>
        <p:spPr>
          <a:xfrm>
            <a:off x="837565" y="908050"/>
            <a:ext cx="6758305" cy="414020"/>
          </a:xfrm>
          <a:prstGeom prst="rect">
            <a:avLst/>
          </a:prstGeom>
          <a:noFill/>
        </p:spPr>
        <p:txBody>
          <a:bodyPr wrap="square" rtlCol="0" anchor="t">
            <a:spAutoFit/>
          </a:bodyPr>
          <a:p>
            <a:pPr>
              <a:lnSpc>
                <a:spcPct val="150000"/>
              </a:lnSpc>
            </a:pPr>
            <a:r>
              <a:rPr lang="zh-CN">
                <a:ea typeface="宋体" panose="02010600030101010101" pitchFamily="2" charset="-122"/>
              </a:rPr>
              <a:t>example:</a:t>
            </a:r>
            <a:endParaRPr lang="zh-CN">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288" name="Shape 1288"/>
        <p:cNvGrpSpPr/>
        <p:nvPr/>
      </p:nvGrpSpPr>
      <p:grpSpPr>
        <a:xfrm>
          <a:off x="0" y="0"/>
          <a:ext cx="0" cy="0"/>
          <a:chOff x="0" y="0"/>
          <a:chExt cx="0" cy="0"/>
        </a:xfrm>
      </p:grpSpPr>
      <p:sp>
        <p:nvSpPr>
          <p:cNvPr id="1289" name="Google Shape;1289;p30"/>
          <p:cNvSpPr txBox="1"/>
          <p:nvPr>
            <p:ph type="title"/>
          </p:nvPr>
        </p:nvSpPr>
        <p:spPr>
          <a:xfrm>
            <a:off x="713105" y="808355"/>
            <a:ext cx="6398260" cy="10134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a:ea typeface="宋体" panose="02010600030101010101" pitchFamily="2" charset="-122"/>
                <a:sym typeface="+mn-ea"/>
              </a:rPr>
              <a:t>FHIR Condition Classification</a:t>
            </a:r>
            <a:endParaRPr lang="en-GB"/>
          </a:p>
        </p:txBody>
      </p:sp>
      <p:sp>
        <p:nvSpPr>
          <p:cNvPr id="1290" name="Google Shape;1290;p30"/>
          <p:cNvSpPr txBox="1"/>
          <p:nvPr>
            <p:ph type="subTitle" idx="1"/>
          </p:nvPr>
        </p:nvSpPr>
        <p:spPr>
          <a:xfrm>
            <a:off x="713105" y="1821815"/>
            <a:ext cx="8430895" cy="2432050"/>
          </a:xfrm>
          <a:prstGeom prst="rect">
            <a:avLst/>
          </a:prstGeom>
        </p:spPr>
        <p:txBody>
          <a:bodyPr spcFirstLastPara="1" wrap="square" lIns="91425" tIns="91425" rIns="91425" bIns="91425" anchor="t" anchorCtr="0">
            <a:noAutofit/>
          </a:bodyPr>
          <a:lstStyle/>
          <a:p>
            <a:pPr marL="342900" indent="-342900">
              <a:lnSpc>
                <a:spcPct val="150000"/>
              </a:lnSpc>
              <a:buAutoNum type="arabicPeriod"/>
            </a:pPr>
            <a:r>
              <a:rPr sz="1800">
                <a:sym typeface="+mn-ea"/>
              </a:rPr>
              <a:t>Medical professionals of medical professionals (clinical diganosis)</a:t>
            </a:r>
            <a:endParaRPr sz="1800"/>
          </a:p>
          <a:p>
            <a:pPr marL="342900" indent="-342900">
              <a:lnSpc>
                <a:spcPct val="150000"/>
              </a:lnSpc>
              <a:buAutoNum type="arabicPeriod"/>
            </a:pPr>
            <a:r>
              <a:rPr sz="1800">
                <a:sym typeface="+mn-ea"/>
              </a:rPr>
              <a:t>Problem status stated by the individual or caregiver (PHR condiction)</a:t>
            </a:r>
            <a:endParaRPr sz="1800"/>
          </a:p>
          <a:p>
            <a:pPr marL="342900" indent="-342900">
              <a:lnSpc>
                <a:spcPct val="150000"/>
              </a:lnSpc>
              <a:buAutoNum type="arabicPeriod"/>
            </a:pPr>
            <a:r>
              <a:rPr sz="1800">
                <a:sym typeface="+mn-ea"/>
              </a:rPr>
              <a:t>Life issues that may affect health (social determinants of health: SDOH)</a:t>
            </a:r>
            <a:endParaRPr lang="en-GB" sz="180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266" name="Shape 1266"/>
        <p:cNvGrpSpPr/>
        <p:nvPr/>
      </p:nvGrpSpPr>
      <p:grpSpPr>
        <a:xfrm>
          <a:off x="0" y="0"/>
          <a:ext cx="0" cy="0"/>
          <a:chOff x="0" y="0"/>
          <a:chExt cx="0" cy="0"/>
        </a:xfrm>
      </p:grpSpPr>
      <p:sp>
        <p:nvSpPr>
          <p:cNvPr id="1267" name="Google Shape;1267;p28"/>
          <p:cNvSpPr txBox="1"/>
          <p:nvPr>
            <p:ph type="title"/>
          </p:nvPr>
        </p:nvSpPr>
        <p:spPr>
          <a:xfrm>
            <a:off x="131445" y="1758950"/>
            <a:ext cx="8582660" cy="151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a:ea typeface="宋体" panose="02010600030101010101" pitchFamily="2" charset="-122"/>
                <a:sym typeface="+mn-ea"/>
              </a:rPr>
              <a:t>FHIR + PHR / EMR</a:t>
            </a:r>
            <a:endParaRPr lang="en-GB"/>
          </a:p>
        </p:txBody>
      </p:sp>
      <p:sp>
        <p:nvSpPr>
          <p:cNvPr id="1268" name="Google Shape;1268;p28"/>
          <p:cNvSpPr txBox="1"/>
          <p:nvPr>
            <p:ph type="title" idx="2"/>
          </p:nvPr>
        </p:nvSpPr>
        <p:spPr>
          <a:xfrm>
            <a:off x="713225" y="917775"/>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a:t>
            </a:r>
            <a:r>
              <a:rPr lang="en-US" altLang="en-GB"/>
              <a:t>3</a:t>
            </a:r>
            <a:endParaRPr lang="en-US" altLang="en-GB"/>
          </a:p>
        </p:txBody>
      </p:sp>
      <p:sp>
        <p:nvSpPr>
          <p:cNvPr id="1269" name="Google Shape;1269;p28"/>
          <p:cNvSpPr txBox="1"/>
          <p:nvPr>
            <p:ph type="subTitle" idx="1"/>
          </p:nvPr>
        </p:nvSpPr>
        <p:spPr>
          <a:xfrm>
            <a:off x="1225670" y="3495825"/>
            <a:ext cx="6217800" cy="7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sz="2400">
                <a:ea typeface="宋体" panose="02010600030101010101" pitchFamily="2" charset="-122"/>
                <a:sym typeface="+mn-ea"/>
              </a:rPr>
              <a:t>PHR FHIR Conditon</a:t>
            </a:r>
            <a:endParaRPr lang="en-US" altLang="zh-CN" sz="2400">
              <a:ea typeface="宋体" panose="02010600030101010101" pitchFamily="2" charset="-122"/>
              <a:sym typeface="+mn-ea"/>
            </a:endParaRPr>
          </a:p>
        </p:txBody>
      </p:sp>
      <p:grpSp>
        <p:nvGrpSpPr>
          <p:cNvPr id="1270" name="Google Shape;1270;p28"/>
          <p:cNvGrpSpPr/>
          <p:nvPr/>
        </p:nvGrpSpPr>
        <p:grpSpPr>
          <a:xfrm rot="10800000" flipH="1">
            <a:off x="7443391" y="-3"/>
            <a:ext cx="1066530" cy="1804555"/>
            <a:chOff x="1909325" y="3759025"/>
            <a:chExt cx="837085" cy="1416337"/>
          </a:xfrm>
        </p:grpSpPr>
        <p:sp>
          <p:nvSpPr>
            <p:cNvPr id="1271" name="Google Shape;1271;p28"/>
            <p:cNvSpPr/>
            <p:nvPr/>
          </p:nvSpPr>
          <p:spPr>
            <a:xfrm>
              <a:off x="2308442" y="4701671"/>
              <a:ext cx="38874" cy="473691"/>
            </a:xfrm>
            <a:custGeom>
              <a:avLst/>
              <a:gdLst/>
              <a:ahLst/>
              <a:cxnLst/>
              <a:rect l="l" t="t" r="r" b="b"/>
              <a:pathLst>
                <a:path w="891" h="10857" extrusionOk="0">
                  <a:moveTo>
                    <a:pt x="0" y="0"/>
                  </a:moveTo>
                  <a:lnTo>
                    <a:pt x="0" y="10856"/>
                  </a:lnTo>
                  <a:lnTo>
                    <a:pt x="890" y="10856"/>
                  </a:lnTo>
                  <a:lnTo>
                    <a:pt x="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8"/>
            <p:cNvSpPr/>
            <p:nvPr/>
          </p:nvSpPr>
          <p:spPr>
            <a:xfrm>
              <a:off x="1909325" y="3794757"/>
              <a:ext cx="837085" cy="920942"/>
            </a:xfrm>
            <a:custGeom>
              <a:avLst/>
              <a:gdLst/>
              <a:ahLst/>
              <a:cxnLst/>
              <a:rect l="l" t="t" r="r" b="b"/>
              <a:pathLst>
                <a:path w="19186" h="21108" extrusionOk="0">
                  <a:moveTo>
                    <a:pt x="7582" y="0"/>
                  </a:moveTo>
                  <a:lnTo>
                    <a:pt x="6799" y="36"/>
                  </a:lnTo>
                  <a:lnTo>
                    <a:pt x="6016" y="178"/>
                  </a:lnTo>
                  <a:lnTo>
                    <a:pt x="5233" y="356"/>
                  </a:lnTo>
                  <a:lnTo>
                    <a:pt x="4521" y="605"/>
                  </a:lnTo>
                  <a:lnTo>
                    <a:pt x="3845" y="961"/>
                  </a:lnTo>
                  <a:lnTo>
                    <a:pt x="3169" y="1353"/>
                  </a:lnTo>
                  <a:lnTo>
                    <a:pt x="2563" y="1851"/>
                  </a:lnTo>
                  <a:lnTo>
                    <a:pt x="2030" y="2385"/>
                  </a:lnTo>
                  <a:lnTo>
                    <a:pt x="1496" y="2990"/>
                  </a:lnTo>
                  <a:lnTo>
                    <a:pt x="1069" y="3631"/>
                  </a:lnTo>
                  <a:lnTo>
                    <a:pt x="713" y="4307"/>
                  </a:lnTo>
                  <a:lnTo>
                    <a:pt x="428" y="5019"/>
                  </a:lnTo>
                  <a:lnTo>
                    <a:pt x="214" y="5767"/>
                  </a:lnTo>
                  <a:lnTo>
                    <a:pt x="72" y="6550"/>
                  </a:lnTo>
                  <a:lnTo>
                    <a:pt x="1" y="7333"/>
                  </a:lnTo>
                  <a:lnTo>
                    <a:pt x="36" y="8116"/>
                  </a:lnTo>
                  <a:lnTo>
                    <a:pt x="107" y="9112"/>
                  </a:lnTo>
                  <a:lnTo>
                    <a:pt x="214" y="10038"/>
                  </a:lnTo>
                  <a:lnTo>
                    <a:pt x="321" y="10928"/>
                  </a:lnTo>
                  <a:lnTo>
                    <a:pt x="499" y="11782"/>
                  </a:lnTo>
                  <a:lnTo>
                    <a:pt x="641" y="12565"/>
                  </a:lnTo>
                  <a:lnTo>
                    <a:pt x="855" y="13313"/>
                  </a:lnTo>
                  <a:lnTo>
                    <a:pt x="1069" y="14024"/>
                  </a:lnTo>
                  <a:lnTo>
                    <a:pt x="1282" y="14701"/>
                  </a:lnTo>
                  <a:lnTo>
                    <a:pt x="1531" y="15306"/>
                  </a:lnTo>
                  <a:lnTo>
                    <a:pt x="1780" y="15911"/>
                  </a:lnTo>
                  <a:lnTo>
                    <a:pt x="2065" y="16445"/>
                  </a:lnTo>
                  <a:lnTo>
                    <a:pt x="2350" y="16943"/>
                  </a:lnTo>
                  <a:lnTo>
                    <a:pt x="2635" y="17441"/>
                  </a:lnTo>
                  <a:lnTo>
                    <a:pt x="2955" y="17869"/>
                  </a:lnTo>
                  <a:lnTo>
                    <a:pt x="3275" y="18260"/>
                  </a:lnTo>
                  <a:lnTo>
                    <a:pt x="3596" y="18652"/>
                  </a:lnTo>
                  <a:lnTo>
                    <a:pt x="3952" y="18972"/>
                  </a:lnTo>
                  <a:lnTo>
                    <a:pt x="4308" y="19292"/>
                  </a:lnTo>
                  <a:lnTo>
                    <a:pt x="4664" y="19577"/>
                  </a:lnTo>
                  <a:lnTo>
                    <a:pt x="5019" y="19826"/>
                  </a:lnTo>
                  <a:lnTo>
                    <a:pt x="5411" y="20075"/>
                  </a:lnTo>
                  <a:lnTo>
                    <a:pt x="5767" y="20253"/>
                  </a:lnTo>
                  <a:lnTo>
                    <a:pt x="6158" y="20431"/>
                  </a:lnTo>
                  <a:lnTo>
                    <a:pt x="6550" y="20609"/>
                  </a:lnTo>
                  <a:lnTo>
                    <a:pt x="7298" y="20823"/>
                  </a:lnTo>
                  <a:lnTo>
                    <a:pt x="8081" y="21001"/>
                  </a:lnTo>
                  <a:lnTo>
                    <a:pt x="8864" y="21072"/>
                  </a:lnTo>
                  <a:lnTo>
                    <a:pt x="9611" y="21108"/>
                  </a:lnTo>
                  <a:lnTo>
                    <a:pt x="10359" y="21072"/>
                  </a:lnTo>
                  <a:lnTo>
                    <a:pt x="11106" y="21001"/>
                  </a:lnTo>
                  <a:lnTo>
                    <a:pt x="11889" y="20823"/>
                  </a:lnTo>
                  <a:lnTo>
                    <a:pt x="12672" y="20609"/>
                  </a:lnTo>
                  <a:lnTo>
                    <a:pt x="13028" y="20431"/>
                  </a:lnTo>
                  <a:lnTo>
                    <a:pt x="13420" y="20253"/>
                  </a:lnTo>
                  <a:lnTo>
                    <a:pt x="13811" y="20075"/>
                  </a:lnTo>
                  <a:lnTo>
                    <a:pt x="14167" y="19826"/>
                  </a:lnTo>
                  <a:lnTo>
                    <a:pt x="14523" y="19577"/>
                  </a:lnTo>
                  <a:lnTo>
                    <a:pt x="14879" y="19292"/>
                  </a:lnTo>
                  <a:lnTo>
                    <a:pt x="15235" y="18972"/>
                  </a:lnTo>
                  <a:lnTo>
                    <a:pt x="15591" y="18652"/>
                  </a:lnTo>
                  <a:lnTo>
                    <a:pt x="15911" y="18260"/>
                  </a:lnTo>
                  <a:lnTo>
                    <a:pt x="16232" y="17869"/>
                  </a:lnTo>
                  <a:lnTo>
                    <a:pt x="16552" y="17441"/>
                  </a:lnTo>
                  <a:lnTo>
                    <a:pt x="16872" y="16943"/>
                  </a:lnTo>
                  <a:lnTo>
                    <a:pt x="17157" y="16445"/>
                  </a:lnTo>
                  <a:lnTo>
                    <a:pt x="17406" y="15911"/>
                  </a:lnTo>
                  <a:lnTo>
                    <a:pt x="17691" y="15306"/>
                  </a:lnTo>
                  <a:lnTo>
                    <a:pt x="17905" y="14701"/>
                  </a:lnTo>
                  <a:lnTo>
                    <a:pt x="18154" y="14024"/>
                  </a:lnTo>
                  <a:lnTo>
                    <a:pt x="18332" y="13313"/>
                  </a:lnTo>
                  <a:lnTo>
                    <a:pt x="18545" y="12565"/>
                  </a:lnTo>
                  <a:lnTo>
                    <a:pt x="18723" y="11782"/>
                  </a:lnTo>
                  <a:lnTo>
                    <a:pt x="18866" y="10928"/>
                  </a:lnTo>
                  <a:lnTo>
                    <a:pt x="18972" y="10038"/>
                  </a:lnTo>
                  <a:lnTo>
                    <a:pt x="19079" y="9112"/>
                  </a:lnTo>
                  <a:lnTo>
                    <a:pt x="19186" y="8116"/>
                  </a:lnTo>
                  <a:lnTo>
                    <a:pt x="19186" y="7333"/>
                  </a:lnTo>
                  <a:lnTo>
                    <a:pt x="19115" y="6550"/>
                  </a:lnTo>
                  <a:lnTo>
                    <a:pt x="18972" y="5767"/>
                  </a:lnTo>
                  <a:lnTo>
                    <a:pt x="18759" y="5019"/>
                  </a:lnTo>
                  <a:lnTo>
                    <a:pt x="18474" y="4307"/>
                  </a:lnTo>
                  <a:lnTo>
                    <a:pt x="18118" y="3631"/>
                  </a:lnTo>
                  <a:lnTo>
                    <a:pt x="17691" y="2990"/>
                  </a:lnTo>
                  <a:lnTo>
                    <a:pt x="17193" y="2385"/>
                  </a:lnTo>
                  <a:lnTo>
                    <a:pt x="16623" y="1851"/>
                  </a:lnTo>
                  <a:lnTo>
                    <a:pt x="16018" y="1353"/>
                  </a:lnTo>
                  <a:lnTo>
                    <a:pt x="15377" y="961"/>
                  </a:lnTo>
                  <a:lnTo>
                    <a:pt x="14666" y="605"/>
                  </a:lnTo>
                  <a:lnTo>
                    <a:pt x="13954" y="356"/>
                  </a:lnTo>
                  <a:lnTo>
                    <a:pt x="13206" y="178"/>
                  </a:lnTo>
                  <a:lnTo>
                    <a:pt x="12423" y="36"/>
                  </a:lnTo>
                  <a:lnTo>
                    <a:pt x="11604" y="0"/>
                  </a:lnTo>
                  <a:lnTo>
                    <a:pt x="11604" y="641"/>
                  </a:lnTo>
                  <a:lnTo>
                    <a:pt x="12352" y="677"/>
                  </a:lnTo>
                  <a:lnTo>
                    <a:pt x="13064" y="783"/>
                  </a:lnTo>
                  <a:lnTo>
                    <a:pt x="13740" y="961"/>
                  </a:lnTo>
                  <a:lnTo>
                    <a:pt x="14416" y="1210"/>
                  </a:lnTo>
                  <a:lnTo>
                    <a:pt x="15057" y="1531"/>
                  </a:lnTo>
                  <a:lnTo>
                    <a:pt x="15627" y="1887"/>
                  </a:lnTo>
                  <a:lnTo>
                    <a:pt x="16196" y="2314"/>
                  </a:lnTo>
                  <a:lnTo>
                    <a:pt x="16694" y="2812"/>
                  </a:lnTo>
                  <a:lnTo>
                    <a:pt x="17157" y="3382"/>
                  </a:lnTo>
                  <a:lnTo>
                    <a:pt x="17584" y="3951"/>
                  </a:lnTo>
                  <a:lnTo>
                    <a:pt x="17905" y="4592"/>
                  </a:lnTo>
                  <a:lnTo>
                    <a:pt x="18154" y="5233"/>
                  </a:lnTo>
                  <a:lnTo>
                    <a:pt x="18367" y="5909"/>
                  </a:lnTo>
                  <a:lnTo>
                    <a:pt x="18474" y="6621"/>
                  </a:lnTo>
                  <a:lnTo>
                    <a:pt x="18545" y="7333"/>
                  </a:lnTo>
                  <a:lnTo>
                    <a:pt x="18545" y="8080"/>
                  </a:lnTo>
                  <a:lnTo>
                    <a:pt x="18438" y="9148"/>
                  </a:lnTo>
                  <a:lnTo>
                    <a:pt x="18296" y="10251"/>
                  </a:lnTo>
                  <a:lnTo>
                    <a:pt x="18118" y="11319"/>
                  </a:lnTo>
                  <a:lnTo>
                    <a:pt x="17905" y="12387"/>
                  </a:lnTo>
                  <a:lnTo>
                    <a:pt x="17620" y="13455"/>
                  </a:lnTo>
                  <a:lnTo>
                    <a:pt x="17299" y="14487"/>
                  </a:lnTo>
                  <a:lnTo>
                    <a:pt x="16872" y="15484"/>
                  </a:lnTo>
                  <a:lnTo>
                    <a:pt x="16659" y="15946"/>
                  </a:lnTo>
                  <a:lnTo>
                    <a:pt x="16410" y="16409"/>
                  </a:lnTo>
                  <a:lnTo>
                    <a:pt x="16160" y="16836"/>
                  </a:lnTo>
                  <a:lnTo>
                    <a:pt x="15876" y="17263"/>
                  </a:lnTo>
                  <a:lnTo>
                    <a:pt x="15555" y="17655"/>
                  </a:lnTo>
                  <a:lnTo>
                    <a:pt x="15235" y="18047"/>
                  </a:lnTo>
                  <a:lnTo>
                    <a:pt x="14915" y="18402"/>
                  </a:lnTo>
                  <a:lnTo>
                    <a:pt x="14559" y="18723"/>
                  </a:lnTo>
                  <a:lnTo>
                    <a:pt x="14167" y="19043"/>
                  </a:lnTo>
                  <a:lnTo>
                    <a:pt x="13740" y="19328"/>
                  </a:lnTo>
                  <a:lnTo>
                    <a:pt x="13313" y="19577"/>
                  </a:lnTo>
                  <a:lnTo>
                    <a:pt x="12850" y="19826"/>
                  </a:lnTo>
                  <a:lnTo>
                    <a:pt x="12387" y="20004"/>
                  </a:lnTo>
                  <a:lnTo>
                    <a:pt x="11889" y="20182"/>
                  </a:lnTo>
                  <a:lnTo>
                    <a:pt x="11355" y="20289"/>
                  </a:lnTo>
                  <a:lnTo>
                    <a:pt x="10786" y="20396"/>
                  </a:lnTo>
                  <a:lnTo>
                    <a:pt x="10216" y="20431"/>
                  </a:lnTo>
                  <a:lnTo>
                    <a:pt x="9611" y="20467"/>
                  </a:lnTo>
                  <a:lnTo>
                    <a:pt x="8970" y="20431"/>
                  </a:lnTo>
                  <a:lnTo>
                    <a:pt x="8401" y="20396"/>
                  </a:lnTo>
                  <a:lnTo>
                    <a:pt x="7831" y="20289"/>
                  </a:lnTo>
                  <a:lnTo>
                    <a:pt x="7333" y="20182"/>
                  </a:lnTo>
                  <a:lnTo>
                    <a:pt x="6799" y="20004"/>
                  </a:lnTo>
                  <a:lnTo>
                    <a:pt x="6336" y="19826"/>
                  </a:lnTo>
                  <a:lnTo>
                    <a:pt x="5874" y="19577"/>
                  </a:lnTo>
                  <a:lnTo>
                    <a:pt x="5447" y="19328"/>
                  </a:lnTo>
                  <a:lnTo>
                    <a:pt x="5019" y="19043"/>
                  </a:lnTo>
                  <a:lnTo>
                    <a:pt x="4664" y="18723"/>
                  </a:lnTo>
                  <a:lnTo>
                    <a:pt x="4272" y="18402"/>
                  </a:lnTo>
                  <a:lnTo>
                    <a:pt x="3952" y="18047"/>
                  </a:lnTo>
                  <a:lnTo>
                    <a:pt x="3631" y="17655"/>
                  </a:lnTo>
                  <a:lnTo>
                    <a:pt x="3311" y="17263"/>
                  </a:lnTo>
                  <a:lnTo>
                    <a:pt x="3026" y="16836"/>
                  </a:lnTo>
                  <a:lnTo>
                    <a:pt x="2777" y="16409"/>
                  </a:lnTo>
                  <a:lnTo>
                    <a:pt x="2528" y="15946"/>
                  </a:lnTo>
                  <a:lnTo>
                    <a:pt x="2314" y="15484"/>
                  </a:lnTo>
                  <a:lnTo>
                    <a:pt x="1923" y="14487"/>
                  </a:lnTo>
                  <a:lnTo>
                    <a:pt x="1567" y="13455"/>
                  </a:lnTo>
                  <a:lnTo>
                    <a:pt x="1282" y="12387"/>
                  </a:lnTo>
                  <a:lnTo>
                    <a:pt x="1069" y="11319"/>
                  </a:lnTo>
                  <a:lnTo>
                    <a:pt x="891" y="10251"/>
                  </a:lnTo>
                  <a:lnTo>
                    <a:pt x="748" y="9148"/>
                  </a:lnTo>
                  <a:lnTo>
                    <a:pt x="677" y="8080"/>
                  </a:lnTo>
                  <a:lnTo>
                    <a:pt x="641" y="7333"/>
                  </a:lnTo>
                  <a:lnTo>
                    <a:pt x="713" y="6621"/>
                  </a:lnTo>
                  <a:lnTo>
                    <a:pt x="819" y="5909"/>
                  </a:lnTo>
                  <a:lnTo>
                    <a:pt x="1033" y="5233"/>
                  </a:lnTo>
                  <a:lnTo>
                    <a:pt x="1282" y="4592"/>
                  </a:lnTo>
                  <a:lnTo>
                    <a:pt x="1638" y="3951"/>
                  </a:lnTo>
                  <a:lnTo>
                    <a:pt x="2030" y="3382"/>
                  </a:lnTo>
                  <a:lnTo>
                    <a:pt x="2492" y="2812"/>
                  </a:lnTo>
                  <a:lnTo>
                    <a:pt x="2991" y="2314"/>
                  </a:lnTo>
                  <a:lnTo>
                    <a:pt x="3560" y="1887"/>
                  </a:lnTo>
                  <a:lnTo>
                    <a:pt x="4165" y="1531"/>
                  </a:lnTo>
                  <a:lnTo>
                    <a:pt x="4770" y="1210"/>
                  </a:lnTo>
                  <a:lnTo>
                    <a:pt x="5447" y="961"/>
                  </a:lnTo>
                  <a:lnTo>
                    <a:pt x="6123" y="783"/>
                  </a:lnTo>
                  <a:lnTo>
                    <a:pt x="6835" y="677"/>
                  </a:lnTo>
                  <a:lnTo>
                    <a:pt x="7582" y="641"/>
                  </a:lnTo>
                  <a:lnTo>
                    <a:pt x="75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8"/>
            <p:cNvSpPr/>
            <p:nvPr/>
          </p:nvSpPr>
          <p:spPr>
            <a:xfrm>
              <a:off x="2187328" y="3777655"/>
              <a:ext cx="59031" cy="63743"/>
            </a:xfrm>
            <a:custGeom>
              <a:avLst/>
              <a:gdLst/>
              <a:ahLst/>
              <a:cxnLst/>
              <a:rect l="l" t="t" r="r" b="b"/>
              <a:pathLst>
                <a:path w="1353" h="1461" extrusionOk="0">
                  <a:moveTo>
                    <a:pt x="356" y="1"/>
                  </a:moveTo>
                  <a:lnTo>
                    <a:pt x="214" y="36"/>
                  </a:lnTo>
                  <a:lnTo>
                    <a:pt x="71" y="108"/>
                  </a:lnTo>
                  <a:lnTo>
                    <a:pt x="0" y="214"/>
                  </a:lnTo>
                  <a:lnTo>
                    <a:pt x="0" y="357"/>
                  </a:lnTo>
                  <a:lnTo>
                    <a:pt x="0" y="1104"/>
                  </a:lnTo>
                  <a:lnTo>
                    <a:pt x="0" y="1247"/>
                  </a:lnTo>
                  <a:lnTo>
                    <a:pt x="71" y="1353"/>
                  </a:lnTo>
                  <a:lnTo>
                    <a:pt x="214" y="1425"/>
                  </a:lnTo>
                  <a:lnTo>
                    <a:pt x="356" y="1460"/>
                  </a:lnTo>
                  <a:lnTo>
                    <a:pt x="997" y="1460"/>
                  </a:lnTo>
                  <a:lnTo>
                    <a:pt x="1139" y="1425"/>
                  </a:lnTo>
                  <a:lnTo>
                    <a:pt x="1246" y="1353"/>
                  </a:lnTo>
                  <a:lnTo>
                    <a:pt x="1317" y="1247"/>
                  </a:lnTo>
                  <a:lnTo>
                    <a:pt x="1353" y="1104"/>
                  </a:lnTo>
                  <a:lnTo>
                    <a:pt x="1353" y="357"/>
                  </a:lnTo>
                  <a:lnTo>
                    <a:pt x="1317" y="214"/>
                  </a:lnTo>
                  <a:lnTo>
                    <a:pt x="1246" y="108"/>
                  </a:lnTo>
                  <a:lnTo>
                    <a:pt x="1139" y="36"/>
                  </a:lnTo>
                  <a:lnTo>
                    <a:pt x="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8"/>
            <p:cNvSpPr/>
            <p:nvPr/>
          </p:nvSpPr>
          <p:spPr>
            <a:xfrm>
              <a:off x="2226114" y="3759025"/>
              <a:ext cx="59075" cy="99433"/>
            </a:xfrm>
            <a:custGeom>
              <a:avLst/>
              <a:gdLst/>
              <a:ahLst/>
              <a:cxnLst/>
              <a:rect l="l" t="t" r="r" b="b"/>
              <a:pathLst>
                <a:path w="1354" h="2279" extrusionOk="0">
                  <a:moveTo>
                    <a:pt x="428" y="1"/>
                  </a:moveTo>
                  <a:lnTo>
                    <a:pt x="250" y="36"/>
                  </a:lnTo>
                  <a:lnTo>
                    <a:pt x="108" y="143"/>
                  </a:lnTo>
                  <a:lnTo>
                    <a:pt x="37" y="285"/>
                  </a:lnTo>
                  <a:lnTo>
                    <a:pt x="1" y="428"/>
                  </a:lnTo>
                  <a:lnTo>
                    <a:pt x="1" y="1852"/>
                  </a:lnTo>
                  <a:lnTo>
                    <a:pt x="37" y="2029"/>
                  </a:lnTo>
                  <a:lnTo>
                    <a:pt x="108" y="2172"/>
                  </a:lnTo>
                  <a:lnTo>
                    <a:pt x="250" y="2243"/>
                  </a:lnTo>
                  <a:lnTo>
                    <a:pt x="428" y="2279"/>
                  </a:lnTo>
                  <a:lnTo>
                    <a:pt x="926" y="2279"/>
                  </a:lnTo>
                  <a:lnTo>
                    <a:pt x="1104" y="2243"/>
                  </a:lnTo>
                  <a:lnTo>
                    <a:pt x="1247" y="2172"/>
                  </a:lnTo>
                  <a:lnTo>
                    <a:pt x="1318" y="2029"/>
                  </a:lnTo>
                  <a:lnTo>
                    <a:pt x="1353" y="1852"/>
                  </a:lnTo>
                  <a:lnTo>
                    <a:pt x="1353" y="428"/>
                  </a:lnTo>
                  <a:lnTo>
                    <a:pt x="1318" y="285"/>
                  </a:lnTo>
                  <a:lnTo>
                    <a:pt x="1247" y="143"/>
                  </a:lnTo>
                  <a:lnTo>
                    <a:pt x="1104" y="36"/>
                  </a:lnTo>
                  <a:lnTo>
                    <a:pt x="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8"/>
            <p:cNvSpPr/>
            <p:nvPr/>
          </p:nvSpPr>
          <p:spPr>
            <a:xfrm>
              <a:off x="2409399" y="3777655"/>
              <a:ext cx="60602" cy="63743"/>
            </a:xfrm>
            <a:custGeom>
              <a:avLst/>
              <a:gdLst/>
              <a:ahLst/>
              <a:cxnLst/>
              <a:rect l="l" t="t" r="r" b="b"/>
              <a:pathLst>
                <a:path w="1389" h="1461" extrusionOk="0">
                  <a:moveTo>
                    <a:pt x="356" y="1"/>
                  </a:moveTo>
                  <a:lnTo>
                    <a:pt x="214" y="36"/>
                  </a:lnTo>
                  <a:lnTo>
                    <a:pt x="107" y="108"/>
                  </a:lnTo>
                  <a:lnTo>
                    <a:pt x="36" y="214"/>
                  </a:lnTo>
                  <a:lnTo>
                    <a:pt x="0" y="357"/>
                  </a:lnTo>
                  <a:lnTo>
                    <a:pt x="0" y="1104"/>
                  </a:lnTo>
                  <a:lnTo>
                    <a:pt x="36" y="1247"/>
                  </a:lnTo>
                  <a:lnTo>
                    <a:pt x="107" y="1353"/>
                  </a:lnTo>
                  <a:lnTo>
                    <a:pt x="214" y="1425"/>
                  </a:lnTo>
                  <a:lnTo>
                    <a:pt x="356" y="1460"/>
                  </a:lnTo>
                  <a:lnTo>
                    <a:pt x="1032" y="1460"/>
                  </a:lnTo>
                  <a:lnTo>
                    <a:pt x="1175" y="1425"/>
                  </a:lnTo>
                  <a:lnTo>
                    <a:pt x="1281" y="1353"/>
                  </a:lnTo>
                  <a:lnTo>
                    <a:pt x="1353" y="1247"/>
                  </a:lnTo>
                  <a:lnTo>
                    <a:pt x="1388" y="1104"/>
                  </a:lnTo>
                  <a:lnTo>
                    <a:pt x="1388" y="357"/>
                  </a:lnTo>
                  <a:lnTo>
                    <a:pt x="1353" y="214"/>
                  </a:lnTo>
                  <a:lnTo>
                    <a:pt x="1281" y="108"/>
                  </a:lnTo>
                  <a:lnTo>
                    <a:pt x="1175" y="36"/>
                  </a:lnTo>
                  <a:lnTo>
                    <a:pt x="1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8"/>
            <p:cNvSpPr/>
            <p:nvPr/>
          </p:nvSpPr>
          <p:spPr>
            <a:xfrm>
              <a:off x="2370570" y="3759025"/>
              <a:ext cx="60602" cy="99433"/>
            </a:xfrm>
            <a:custGeom>
              <a:avLst/>
              <a:gdLst/>
              <a:ahLst/>
              <a:cxnLst/>
              <a:rect l="l" t="t" r="r" b="b"/>
              <a:pathLst>
                <a:path w="1389" h="2279" extrusionOk="0">
                  <a:moveTo>
                    <a:pt x="427" y="1"/>
                  </a:moveTo>
                  <a:lnTo>
                    <a:pt x="249" y="36"/>
                  </a:lnTo>
                  <a:lnTo>
                    <a:pt x="143" y="143"/>
                  </a:lnTo>
                  <a:lnTo>
                    <a:pt x="36" y="285"/>
                  </a:lnTo>
                  <a:lnTo>
                    <a:pt x="0" y="428"/>
                  </a:lnTo>
                  <a:lnTo>
                    <a:pt x="0" y="1852"/>
                  </a:lnTo>
                  <a:lnTo>
                    <a:pt x="36" y="2029"/>
                  </a:lnTo>
                  <a:lnTo>
                    <a:pt x="143" y="2172"/>
                  </a:lnTo>
                  <a:lnTo>
                    <a:pt x="249" y="2243"/>
                  </a:lnTo>
                  <a:lnTo>
                    <a:pt x="427" y="2279"/>
                  </a:lnTo>
                  <a:lnTo>
                    <a:pt x="961" y="2279"/>
                  </a:lnTo>
                  <a:lnTo>
                    <a:pt x="1104" y="2243"/>
                  </a:lnTo>
                  <a:lnTo>
                    <a:pt x="1246" y="2172"/>
                  </a:lnTo>
                  <a:lnTo>
                    <a:pt x="1353" y="2029"/>
                  </a:lnTo>
                  <a:lnTo>
                    <a:pt x="1388" y="1852"/>
                  </a:lnTo>
                  <a:lnTo>
                    <a:pt x="1388" y="428"/>
                  </a:lnTo>
                  <a:lnTo>
                    <a:pt x="1353" y="285"/>
                  </a:lnTo>
                  <a:lnTo>
                    <a:pt x="1246" y="143"/>
                  </a:lnTo>
                  <a:lnTo>
                    <a:pt x="1104" y="36"/>
                  </a:lnTo>
                  <a:lnTo>
                    <a:pt x="9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8"/>
            <p:cNvSpPr/>
            <p:nvPr/>
          </p:nvSpPr>
          <p:spPr>
            <a:xfrm>
              <a:off x="1934193" y="4356915"/>
              <a:ext cx="788961" cy="374302"/>
            </a:xfrm>
            <a:custGeom>
              <a:avLst/>
              <a:gdLst/>
              <a:ahLst/>
              <a:cxnLst/>
              <a:rect l="l" t="t" r="r" b="b"/>
              <a:pathLst>
                <a:path w="18083" h="8579" extrusionOk="0">
                  <a:moveTo>
                    <a:pt x="854" y="0"/>
                  </a:moveTo>
                  <a:lnTo>
                    <a:pt x="249" y="178"/>
                  </a:lnTo>
                  <a:lnTo>
                    <a:pt x="107" y="214"/>
                  </a:lnTo>
                  <a:lnTo>
                    <a:pt x="36" y="321"/>
                  </a:lnTo>
                  <a:lnTo>
                    <a:pt x="0" y="463"/>
                  </a:lnTo>
                  <a:lnTo>
                    <a:pt x="0" y="605"/>
                  </a:lnTo>
                  <a:lnTo>
                    <a:pt x="285" y="1531"/>
                  </a:lnTo>
                  <a:lnTo>
                    <a:pt x="605" y="2421"/>
                  </a:lnTo>
                  <a:lnTo>
                    <a:pt x="997" y="3275"/>
                  </a:lnTo>
                  <a:lnTo>
                    <a:pt x="1388" y="4023"/>
                  </a:lnTo>
                  <a:lnTo>
                    <a:pt x="1851" y="4770"/>
                  </a:lnTo>
                  <a:lnTo>
                    <a:pt x="2314" y="5411"/>
                  </a:lnTo>
                  <a:lnTo>
                    <a:pt x="2848" y="6016"/>
                  </a:lnTo>
                  <a:lnTo>
                    <a:pt x="3382" y="6550"/>
                  </a:lnTo>
                  <a:lnTo>
                    <a:pt x="3987" y="7012"/>
                  </a:lnTo>
                  <a:lnTo>
                    <a:pt x="4592" y="7404"/>
                  </a:lnTo>
                  <a:lnTo>
                    <a:pt x="5233" y="7760"/>
                  </a:lnTo>
                  <a:lnTo>
                    <a:pt x="5944" y="8045"/>
                  </a:lnTo>
                  <a:lnTo>
                    <a:pt x="6656" y="8258"/>
                  </a:lnTo>
                  <a:lnTo>
                    <a:pt x="7404" y="8436"/>
                  </a:lnTo>
                  <a:lnTo>
                    <a:pt x="8222" y="8543"/>
                  </a:lnTo>
                  <a:lnTo>
                    <a:pt x="9041" y="8579"/>
                  </a:lnTo>
                  <a:lnTo>
                    <a:pt x="9860" y="8543"/>
                  </a:lnTo>
                  <a:lnTo>
                    <a:pt x="10643" y="8436"/>
                  </a:lnTo>
                  <a:lnTo>
                    <a:pt x="11390" y="8258"/>
                  </a:lnTo>
                  <a:lnTo>
                    <a:pt x="12102" y="8045"/>
                  </a:lnTo>
                  <a:lnTo>
                    <a:pt x="12814" y="7760"/>
                  </a:lnTo>
                  <a:lnTo>
                    <a:pt x="13455" y="7404"/>
                  </a:lnTo>
                  <a:lnTo>
                    <a:pt x="14096" y="7012"/>
                  </a:lnTo>
                  <a:lnTo>
                    <a:pt x="14665" y="6550"/>
                  </a:lnTo>
                  <a:lnTo>
                    <a:pt x="15235" y="6016"/>
                  </a:lnTo>
                  <a:lnTo>
                    <a:pt x="15733" y="5411"/>
                  </a:lnTo>
                  <a:lnTo>
                    <a:pt x="16231" y="4770"/>
                  </a:lnTo>
                  <a:lnTo>
                    <a:pt x="16658" y="4023"/>
                  </a:lnTo>
                  <a:lnTo>
                    <a:pt x="17085" y="3275"/>
                  </a:lnTo>
                  <a:lnTo>
                    <a:pt x="17441" y="2421"/>
                  </a:lnTo>
                  <a:lnTo>
                    <a:pt x="17762" y="1531"/>
                  </a:lnTo>
                  <a:lnTo>
                    <a:pt x="18046" y="605"/>
                  </a:lnTo>
                  <a:lnTo>
                    <a:pt x="18082" y="463"/>
                  </a:lnTo>
                  <a:lnTo>
                    <a:pt x="18046" y="321"/>
                  </a:lnTo>
                  <a:lnTo>
                    <a:pt x="17940" y="214"/>
                  </a:lnTo>
                  <a:lnTo>
                    <a:pt x="17833" y="178"/>
                  </a:lnTo>
                  <a:lnTo>
                    <a:pt x="17192" y="0"/>
                  </a:lnTo>
                  <a:lnTo>
                    <a:pt x="17085" y="0"/>
                  </a:lnTo>
                  <a:lnTo>
                    <a:pt x="16943" y="36"/>
                  </a:lnTo>
                  <a:lnTo>
                    <a:pt x="16836" y="143"/>
                  </a:lnTo>
                  <a:lnTo>
                    <a:pt x="16801" y="250"/>
                  </a:lnTo>
                  <a:lnTo>
                    <a:pt x="16552" y="1104"/>
                  </a:lnTo>
                  <a:lnTo>
                    <a:pt x="16231" y="1887"/>
                  </a:lnTo>
                  <a:lnTo>
                    <a:pt x="15911" y="2634"/>
                  </a:lnTo>
                  <a:lnTo>
                    <a:pt x="15590" y="3311"/>
                  </a:lnTo>
                  <a:lnTo>
                    <a:pt x="15199" y="3916"/>
                  </a:lnTo>
                  <a:lnTo>
                    <a:pt x="14772" y="4485"/>
                  </a:lnTo>
                  <a:lnTo>
                    <a:pt x="14345" y="5019"/>
                  </a:lnTo>
                  <a:lnTo>
                    <a:pt x="13882" y="5482"/>
                  </a:lnTo>
                  <a:lnTo>
                    <a:pt x="13384" y="5909"/>
                  </a:lnTo>
                  <a:lnTo>
                    <a:pt x="12850" y="6265"/>
                  </a:lnTo>
                  <a:lnTo>
                    <a:pt x="12280" y="6550"/>
                  </a:lnTo>
                  <a:lnTo>
                    <a:pt x="11675" y="6799"/>
                  </a:lnTo>
                  <a:lnTo>
                    <a:pt x="11070" y="7012"/>
                  </a:lnTo>
                  <a:lnTo>
                    <a:pt x="10429" y="7119"/>
                  </a:lnTo>
                  <a:lnTo>
                    <a:pt x="9753" y="7226"/>
                  </a:lnTo>
                  <a:lnTo>
                    <a:pt x="9041" y="7262"/>
                  </a:lnTo>
                  <a:lnTo>
                    <a:pt x="8329" y="7226"/>
                  </a:lnTo>
                  <a:lnTo>
                    <a:pt x="7653" y="7119"/>
                  </a:lnTo>
                  <a:lnTo>
                    <a:pt x="6977" y="7012"/>
                  </a:lnTo>
                  <a:lnTo>
                    <a:pt x="6372" y="6799"/>
                  </a:lnTo>
                  <a:lnTo>
                    <a:pt x="5766" y="6550"/>
                  </a:lnTo>
                  <a:lnTo>
                    <a:pt x="5233" y="6265"/>
                  </a:lnTo>
                  <a:lnTo>
                    <a:pt x="4699" y="5909"/>
                  </a:lnTo>
                  <a:lnTo>
                    <a:pt x="4200" y="5482"/>
                  </a:lnTo>
                  <a:lnTo>
                    <a:pt x="3702" y="5019"/>
                  </a:lnTo>
                  <a:lnTo>
                    <a:pt x="3275" y="4485"/>
                  </a:lnTo>
                  <a:lnTo>
                    <a:pt x="2848" y="3916"/>
                  </a:lnTo>
                  <a:lnTo>
                    <a:pt x="2492" y="3311"/>
                  </a:lnTo>
                  <a:lnTo>
                    <a:pt x="2136" y="2634"/>
                  </a:lnTo>
                  <a:lnTo>
                    <a:pt x="1816" y="1887"/>
                  </a:lnTo>
                  <a:lnTo>
                    <a:pt x="1531" y="1104"/>
                  </a:lnTo>
                  <a:lnTo>
                    <a:pt x="1246" y="250"/>
                  </a:lnTo>
                  <a:lnTo>
                    <a:pt x="1210" y="143"/>
                  </a:lnTo>
                  <a:lnTo>
                    <a:pt x="1104" y="36"/>
                  </a:lnTo>
                  <a:lnTo>
                    <a:pt x="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295" name="Shape 1295"/>
        <p:cNvGrpSpPr/>
        <p:nvPr/>
      </p:nvGrpSpPr>
      <p:grpSpPr>
        <a:xfrm>
          <a:off x="0" y="0"/>
          <a:ext cx="0" cy="0"/>
          <a:chOff x="0" y="0"/>
          <a:chExt cx="0" cy="0"/>
        </a:xfrm>
      </p:grpSpPr>
      <p:sp>
        <p:nvSpPr>
          <p:cNvPr id="1298" name="Google Shape;1298;p31"/>
          <p:cNvSpPr txBox="1"/>
          <p:nvPr>
            <p:ph type="title"/>
          </p:nvPr>
        </p:nvSpPr>
        <p:spPr>
          <a:xfrm>
            <a:off x="441235" y="17959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a:latin typeface="+mn-ea"/>
                <a:ea typeface="+mn-ea"/>
                <a:sym typeface="+mn-ea"/>
              </a:rPr>
              <a:t>PHR FHIR condition</a:t>
            </a:r>
            <a:endParaRPr lang="en-GB">
              <a:latin typeface="+mn-ea"/>
              <a:ea typeface="+mn-ea"/>
              <a:sym typeface="+mn-ea"/>
            </a:endParaRPr>
          </a:p>
        </p:txBody>
      </p:sp>
      <p:sp>
        <p:nvSpPr>
          <p:cNvPr id="1307" name="Google Shape;1307;p31"/>
          <p:cNvSpPr txBox="1"/>
          <p:nvPr>
            <p:ph type="subTitle" idx="14"/>
          </p:nvPr>
        </p:nvSpPr>
        <p:spPr>
          <a:xfrm>
            <a:off x="45085" y="912495"/>
            <a:ext cx="8496935" cy="1659255"/>
          </a:xfrm>
          <a:prstGeom prst="rect">
            <a:avLst/>
          </a:prstGeom>
        </p:spPr>
        <p:txBody>
          <a:bodyPr spcFirstLastPara="1" wrap="square" lIns="91425" tIns="91425" rIns="91425" bIns="91425" anchor="b" anchorCtr="0">
            <a:noAutofit/>
          </a:bodyPr>
          <a:lstStyle/>
          <a:p>
            <a:pPr algn="l">
              <a:lnSpc>
                <a:spcPct val="150000"/>
              </a:lnSpc>
            </a:pPr>
            <a:r>
              <a:rPr lang="zh-CN" altLang="en-US">
                <a:sym typeface="+mn-ea"/>
              </a:rPr>
              <a:t>PHR (Personal Health Record, personal health record) refers to the electronic record of medical and health information maintained by the individual, which can contain information about the individuals medical history, diagnosis, treatment plan and so on.</a:t>
            </a:r>
            <a:endParaRPr lang="en-GB"/>
          </a:p>
        </p:txBody>
      </p:sp>
      <p:sp>
        <p:nvSpPr>
          <p:cNvPr id="13" name="Google Shape;1298;p31"/>
          <p:cNvSpPr txBox="1"/>
          <p:nvPr/>
        </p:nvSpPr>
        <p:spPr>
          <a:xfrm>
            <a:off x="530770" y="2571640"/>
            <a:ext cx="7704000" cy="572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zh-CN" altLang="en-US" sz="2000" b="0">
                <a:latin typeface="+mn-lt"/>
                <a:cs typeface="+mn-lt"/>
                <a:sym typeface="+mn-ea"/>
              </a:rPr>
              <a:t>Why to apply the FHIR Condition to the PHR?</a:t>
            </a:r>
            <a:endParaRPr lang="zh-CN" altLang="en-US" sz="2000" b="0">
              <a:latin typeface="+mn-lt"/>
              <a:cs typeface="+mn-lt"/>
              <a:sym typeface="+mn-ea"/>
            </a:endParaRPr>
          </a:p>
        </p:txBody>
      </p:sp>
      <p:sp>
        <p:nvSpPr>
          <p:cNvPr id="15" name="Google Shape;1307;p31"/>
          <p:cNvSpPr txBox="1"/>
          <p:nvPr/>
        </p:nvSpPr>
        <p:spPr>
          <a:xfrm>
            <a:off x="226060" y="3302000"/>
            <a:ext cx="8711565" cy="165925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Montserrat"/>
              <a:buNone/>
              <a:defRPr sz="1600" b="0" i="0" u="none" strike="noStrike" cap="none">
                <a:solidFill>
                  <a:schemeClr val="dk1"/>
                </a:solidFill>
                <a:latin typeface="Montserrat SemiBold"/>
                <a:ea typeface="Montserrat SemiBold"/>
                <a:cs typeface="Montserrat SemiBold"/>
                <a:sym typeface="Montserrat SemiBold"/>
              </a:defRPr>
            </a:lvl1pPr>
            <a:lvl2pPr marL="914400" marR="0" lvl="1" indent="-317500"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pPr marL="285750" indent="-285750">
              <a:lnSpc>
                <a:spcPct val="150000"/>
              </a:lnSpc>
              <a:buFont typeface="Wingdings" panose="05000000000000000000" charset="0"/>
              <a:buChar char="l"/>
            </a:pPr>
            <a:r>
              <a:rPr lang="zh-CN" altLang="en-US">
                <a:sym typeface="+mn-ea"/>
              </a:rPr>
              <a:t>Transmission and interoperability: Personal health records can be interacted with and shared with a healthcare providers system.</a:t>
            </a:r>
            <a:endParaRPr lang="zh-CN" altLang="en-US"/>
          </a:p>
          <a:p>
            <a:pPr marL="285750" indent="-285750">
              <a:lnSpc>
                <a:spcPct val="150000"/>
              </a:lnSpc>
              <a:buFont typeface="Wingdings" panose="05000000000000000000" charset="0"/>
              <a:buChar char="l"/>
            </a:pPr>
            <a:r>
              <a:rPr lang="zh-CN" altLang="en-US">
                <a:sym typeface="+mn-ea"/>
              </a:rPr>
              <a:t>Improving the quality of doctor-patient communication: This helps patients better manage their health information, easily share information with healthcare providers, and get better care when needed.</a:t>
            </a:r>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295" name="Shape 1295"/>
        <p:cNvGrpSpPr/>
        <p:nvPr/>
      </p:nvGrpSpPr>
      <p:grpSpPr>
        <a:xfrm>
          <a:off x="0" y="0"/>
          <a:ext cx="0" cy="0"/>
          <a:chOff x="0" y="0"/>
          <a:chExt cx="0" cy="0"/>
        </a:xfrm>
      </p:grpSpPr>
      <p:sp>
        <p:nvSpPr>
          <p:cNvPr id="1298" name="Google Shape;1298;p31"/>
          <p:cNvSpPr txBox="1"/>
          <p:nvPr>
            <p:ph type="title"/>
          </p:nvPr>
        </p:nvSpPr>
        <p:spPr>
          <a:xfrm>
            <a:off x="441325" y="179705"/>
            <a:ext cx="7703820" cy="5734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mn-ea"/>
                <a:ea typeface="+mn-ea"/>
                <a:sym typeface="+mn-ea"/>
              </a:rPr>
              <a:t>EMR FHIR condition</a:t>
            </a:r>
            <a:endParaRPr lang="en-GB">
              <a:latin typeface="+mn-ea"/>
              <a:ea typeface="+mn-ea"/>
              <a:sym typeface="+mn-ea"/>
            </a:endParaRPr>
          </a:p>
        </p:txBody>
      </p:sp>
      <p:sp>
        <p:nvSpPr>
          <p:cNvPr id="1307" name="Google Shape;1307;p31"/>
          <p:cNvSpPr txBox="1"/>
          <p:nvPr>
            <p:ph type="subTitle" idx="14"/>
          </p:nvPr>
        </p:nvSpPr>
        <p:spPr>
          <a:xfrm>
            <a:off x="45085" y="912495"/>
            <a:ext cx="8496935" cy="1659255"/>
          </a:xfrm>
          <a:prstGeom prst="rect">
            <a:avLst/>
          </a:prstGeom>
        </p:spPr>
        <p:txBody>
          <a:bodyPr spcFirstLastPara="1" wrap="square" lIns="91425" tIns="91425" rIns="91425" bIns="91425" anchor="b" anchorCtr="0">
            <a:noAutofit/>
          </a:bodyPr>
          <a:lstStyle/>
          <a:p>
            <a:pPr>
              <a:lnSpc>
                <a:spcPct val="150000"/>
              </a:lnSpc>
            </a:pPr>
            <a:r>
              <a:rPr lang="zh-CN" altLang="en-US">
                <a:sym typeface="+mn-ea"/>
              </a:rPr>
              <a:t>The EMR (Electronic Medical Record) is usually deployed and maintained by healthcare facilities to document and manage patient information from healthcare providers, including medical records, diagnoses, prescriptions, laboratory results, etc.</a:t>
            </a:r>
            <a:endParaRPr lang="en-GB"/>
          </a:p>
        </p:txBody>
      </p:sp>
      <p:sp>
        <p:nvSpPr>
          <p:cNvPr id="2" name="文本框 1"/>
          <p:cNvSpPr txBox="1"/>
          <p:nvPr>
            <p:custDataLst>
              <p:tags r:id="rId1"/>
            </p:custDataLst>
          </p:nvPr>
        </p:nvSpPr>
        <p:spPr>
          <a:xfrm>
            <a:off x="2411095" y="2838450"/>
            <a:ext cx="712470" cy="306705"/>
          </a:xfrm>
          <a:prstGeom prst="rect">
            <a:avLst/>
          </a:prstGeom>
          <a:noFill/>
        </p:spPr>
        <p:txBody>
          <a:bodyPr wrap="square" rtlCol="0" anchor="t">
            <a:spAutoFit/>
          </a:bodyPr>
          <a:p>
            <a:r>
              <a:rPr lang="en-US" b="1">
                <a:latin typeface="+mn-lt"/>
                <a:cs typeface="+mn-lt"/>
              </a:rPr>
              <a:t>EMR</a:t>
            </a:r>
            <a:endParaRPr lang="en-US" b="1">
              <a:latin typeface="+mn-lt"/>
              <a:ea typeface="宋体" panose="02010600030101010101" pitchFamily="2" charset="-122"/>
              <a:cs typeface="+mn-lt"/>
            </a:endParaRPr>
          </a:p>
        </p:txBody>
      </p:sp>
      <p:sp>
        <p:nvSpPr>
          <p:cNvPr id="3" name="文本框 2"/>
          <p:cNvSpPr txBox="1"/>
          <p:nvPr>
            <p:custDataLst>
              <p:tags r:id="rId2"/>
            </p:custDataLst>
          </p:nvPr>
        </p:nvSpPr>
        <p:spPr>
          <a:xfrm>
            <a:off x="803275" y="3206750"/>
            <a:ext cx="3113405" cy="1129665"/>
          </a:xfrm>
          <a:prstGeom prst="rect">
            <a:avLst/>
          </a:prstGeom>
          <a:noFill/>
        </p:spPr>
        <p:txBody>
          <a:bodyPr wrap="square" rtlCol="0" anchor="t">
            <a:noAutofit/>
          </a:bodyPr>
          <a:p>
            <a:pPr>
              <a:lnSpc>
                <a:spcPct val="150000"/>
              </a:lnSpc>
            </a:pPr>
            <a:r>
              <a:rPr lang="zh-CN" altLang="en-US"/>
              <a:t>Depth of the diagnostic record</a:t>
            </a:r>
            <a:endParaRPr lang="zh-CN" altLang="en-US" sz="2800"/>
          </a:p>
          <a:p>
            <a:pPr>
              <a:lnSpc>
                <a:spcPct val="150000"/>
              </a:lnSpc>
            </a:pPr>
            <a:r>
              <a:rPr lang="zh-CN" altLang="en-US"/>
              <a:t>deagnostic code</a:t>
            </a:r>
            <a:endParaRPr lang="zh-CN" altLang="en-US" sz="2800"/>
          </a:p>
          <a:p>
            <a:pPr>
              <a:lnSpc>
                <a:spcPct val="150000"/>
              </a:lnSpc>
            </a:pPr>
            <a:r>
              <a:rPr lang="zh-CN" altLang="en-US"/>
              <a:t>Clinical details</a:t>
            </a:r>
            <a:endParaRPr lang="zh-CN" altLang="en-US"/>
          </a:p>
        </p:txBody>
      </p:sp>
      <p:sp>
        <p:nvSpPr>
          <p:cNvPr id="5" name="文本框 4"/>
          <p:cNvSpPr txBox="1"/>
          <p:nvPr>
            <p:custDataLst>
              <p:tags r:id="rId3"/>
            </p:custDataLst>
          </p:nvPr>
        </p:nvSpPr>
        <p:spPr>
          <a:xfrm>
            <a:off x="5862320" y="3206750"/>
            <a:ext cx="3139440" cy="1060450"/>
          </a:xfrm>
          <a:prstGeom prst="rect">
            <a:avLst/>
          </a:prstGeom>
          <a:noFill/>
        </p:spPr>
        <p:txBody>
          <a:bodyPr wrap="square" rtlCol="0" anchor="t">
            <a:spAutoFit/>
          </a:bodyPr>
          <a:p>
            <a:pPr>
              <a:lnSpc>
                <a:spcPct val="150000"/>
              </a:lnSpc>
            </a:pPr>
            <a:r>
              <a:rPr lang="zh-CN" altLang="en-US"/>
              <a:t>Simplified records</a:t>
            </a:r>
            <a:endParaRPr lang="zh-CN" altLang="en-US" sz="2800"/>
          </a:p>
          <a:p>
            <a:pPr>
              <a:lnSpc>
                <a:spcPct val="150000"/>
              </a:lnSpc>
            </a:pPr>
            <a:r>
              <a:rPr lang="zh-CN" altLang="en-US"/>
              <a:t>self-report</a:t>
            </a:r>
            <a:endParaRPr lang="zh-CN" altLang="en-US" sz="2800"/>
          </a:p>
          <a:p>
            <a:pPr>
              <a:lnSpc>
                <a:spcPct val="150000"/>
              </a:lnSpc>
            </a:pPr>
            <a:r>
              <a:rPr lang="zh-CN" altLang="en-US"/>
              <a:t>Lifestyle and preventive measures</a:t>
            </a:r>
            <a:endParaRPr lang="zh-CN" altLang="en-US"/>
          </a:p>
        </p:txBody>
      </p:sp>
      <p:sp>
        <p:nvSpPr>
          <p:cNvPr id="6" name="文本框 5"/>
          <p:cNvSpPr txBox="1"/>
          <p:nvPr>
            <p:custDataLst>
              <p:tags r:id="rId4"/>
            </p:custDataLst>
          </p:nvPr>
        </p:nvSpPr>
        <p:spPr>
          <a:xfrm>
            <a:off x="6553835" y="2863215"/>
            <a:ext cx="712470" cy="306705"/>
          </a:xfrm>
          <a:prstGeom prst="rect">
            <a:avLst/>
          </a:prstGeom>
          <a:noFill/>
        </p:spPr>
        <p:txBody>
          <a:bodyPr wrap="square" rtlCol="0" anchor="t">
            <a:spAutoFit/>
          </a:bodyPr>
          <a:p>
            <a:r>
              <a:rPr lang="en-US" b="1">
                <a:latin typeface="+mn-lt"/>
                <a:cs typeface="+mn-lt"/>
              </a:rPr>
              <a:t>PHR</a:t>
            </a:r>
            <a:endParaRPr lang="en-US" b="1">
              <a:latin typeface="+mn-lt"/>
              <a:ea typeface="宋体" panose="02010600030101010101" pitchFamily="2" charset="-122"/>
              <a:cs typeface="+mn-lt"/>
            </a:endParaRPr>
          </a:p>
        </p:txBody>
      </p:sp>
      <p:sp>
        <p:nvSpPr>
          <p:cNvPr id="9" name="矩形 8"/>
          <p:cNvSpPr/>
          <p:nvPr>
            <p:custDataLst>
              <p:tags r:id="rId5"/>
            </p:custDataLst>
          </p:nvPr>
        </p:nvSpPr>
        <p:spPr>
          <a:xfrm>
            <a:off x="803275" y="3206750"/>
            <a:ext cx="2956560" cy="112903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000"/>
          </a:p>
        </p:txBody>
      </p:sp>
      <p:sp>
        <p:nvSpPr>
          <p:cNvPr id="10" name="矩形 9"/>
          <p:cNvSpPr/>
          <p:nvPr>
            <p:custDataLst>
              <p:tags r:id="rId6"/>
            </p:custDataLst>
          </p:nvPr>
        </p:nvSpPr>
        <p:spPr>
          <a:xfrm>
            <a:off x="5758180" y="3223260"/>
            <a:ext cx="3148330" cy="112966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000"/>
          </a:p>
        </p:txBody>
      </p:sp>
      <p:pic>
        <p:nvPicPr>
          <p:cNvPr id="108" name="图片 107"/>
          <p:cNvPicPr/>
          <p:nvPr>
            <p:custDataLst>
              <p:tags r:id="rId7"/>
            </p:custDataLst>
          </p:nvPr>
        </p:nvPicPr>
        <p:blipFill>
          <a:blip r:embed="rId8">
            <a:clrChange>
              <a:clrFrom>
                <a:srgbClr val="FFFFFF">
                  <a:alpha val="100000"/>
                </a:srgbClr>
              </a:clrFrom>
              <a:clrTo>
                <a:srgbClr val="FFFFFF">
                  <a:alpha val="100000"/>
                  <a:alpha val="0"/>
                </a:srgbClr>
              </a:clrTo>
            </a:clrChange>
          </a:blip>
          <a:stretch>
            <a:fillRect/>
          </a:stretch>
        </p:blipFill>
        <p:spPr>
          <a:xfrm>
            <a:off x="2943860" y="2841625"/>
            <a:ext cx="3256915" cy="2152015"/>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312" name="Shape 1312"/>
        <p:cNvGrpSpPr/>
        <p:nvPr/>
      </p:nvGrpSpPr>
      <p:grpSpPr>
        <a:xfrm>
          <a:off x="0" y="0"/>
          <a:ext cx="0" cy="0"/>
          <a:chOff x="0" y="0"/>
          <a:chExt cx="0" cy="0"/>
        </a:xfrm>
      </p:grpSpPr>
      <p:sp>
        <p:nvSpPr>
          <p:cNvPr id="968" name="Google Shape;968;p34"/>
          <p:cNvSpPr txBox="1"/>
          <p:nvPr>
            <p:ph type="title"/>
            <p:custDataLst>
              <p:tags r:id="rId1"/>
            </p:custDataLst>
          </p:nvPr>
        </p:nvSpPr>
        <p:spPr>
          <a:xfrm>
            <a:off x="171450" y="347980"/>
            <a:ext cx="8139430" cy="62357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sz="2800" b="1">
                <a:latin typeface="+mn-ea"/>
                <a:ea typeface="+mn-ea"/>
              </a:rPr>
              <a:t>The PHR application context</a:t>
            </a:r>
            <a:endParaRPr lang="en-US" altLang="zh-CN" sz="2800" b="1">
              <a:latin typeface="+mn-ea"/>
              <a:ea typeface="+mn-ea"/>
            </a:endParaRPr>
          </a:p>
        </p:txBody>
      </p:sp>
      <p:sp>
        <p:nvSpPr>
          <p:cNvPr id="8" name="文本框 7"/>
          <p:cNvSpPr txBox="1"/>
          <p:nvPr/>
        </p:nvSpPr>
        <p:spPr>
          <a:xfrm>
            <a:off x="899160" y="2773680"/>
            <a:ext cx="936625" cy="645160"/>
          </a:xfrm>
          <a:prstGeom prst="rect">
            <a:avLst/>
          </a:prstGeom>
          <a:noFill/>
        </p:spPr>
        <p:txBody>
          <a:bodyPr wrap="square" rtlCol="0" anchor="t">
            <a:spAutoFit/>
          </a:bodyPr>
          <a:p>
            <a:pPr algn="ctr"/>
            <a:r>
              <a:rPr lang="zh-CN" altLang="en-US" sz="1200" b="1">
                <a:sym typeface="+mn-ea"/>
              </a:rPr>
              <a:t>live with ones own family</a:t>
            </a:r>
            <a:endParaRPr lang="zh-CN" altLang="en-US" sz="1200" b="1">
              <a:sym typeface="+mn-ea"/>
            </a:endParaRPr>
          </a:p>
        </p:txBody>
      </p:sp>
      <p:pic>
        <p:nvPicPr>
          <p:cNvPr id="102" name="图片 101"/>
          <p:cNvPicPr/>
          <p:nvPr/>
        </p:nvPicPr>
        <p:blipFill>
          <a:blip r:embed="rId2">
            <a:clrChange>
              <a:clrFrom>
                <a:srgbClr val="FFFFFF">
                  <a:alpha val="100000"/>
                </a:srgbClr>
              </a:clrFrom>
              <a:clrTo>
                <a:srgbClr val="FFFFFF">
                  <a:alpha val="100000"/>
                  <a:alpha val="0"/>
                </a:srgbClr>
              </a:clrTo>
            </a:clrChange>
          </a:blip>
          <a:stretch>
            <a:fillRect/>
          </a:stretch>
        </p:blipFill>
        <p:spPr>
          <a:xfrm>
            <a:off x="557530" y="1131570"/>
            <a:ext cx="1631315" cy="1642110"/>
          </a:xfrm>
          <a:prstGeom prst="rect">
            <a:avLst/>
          </a:prstGeom>
          <a:noFill/>
          <a:ln w="9525">
            <a:noFill/>
          </a:ln>
        </p:spPr>
      </p:pic>
      <p:pic>
        <p:nvPicPr>
          <p:cNvPr id="103" name="图片 102"/>
          <p:cNvPicPr/>
          <p:nvPr/>
        </p:nvPicPr>
        <p:blipFill>
          <a:blip r:embed="rId3">
            <a:clrChange>
              <a:clrFrom>
                <a:srgbClr val="EDF0FF">
                  <a:alpha val="100000"/>
                </a:srgbClr>
              </a:clrFrom>
              <a:clrTo>
                <a:srgbClr val="EDF0FF">
                  <a:alpha val="100000"/>
                  <a:alpha val="0"/>
                </a:srgbClr>
              </a:clrTo>
            </a:clrChange>
          </a:blip>
          <a:stretch>
            <a:fillRect/>
          </a:stretch>
        </p:blipFill>
        <p:spPr>
          <a:xfrm>
            <a:off x="2627630" y="1068705"/>
            <a:ext cx="1591945" cy="1638300"/>
          </a:xfrm>
          <a:prstGeom prst="rect">
            <a:avLst/>
          </a:prstGeom>
          <a:noFill/>
          <a:ln w="9525">
            <a:noFill/>
          </a:ln>
        </p:spPr>
      </p:pic>
      <p:pic>
        <p:nvPicPr>
          <p:cNvPr id="104" name="图片 103"/>
          <p:cNvPicPr/>
          <p:nvPr/>
        </p:nvPicPr>
        <p:blipFill>
          <a:blip r:embed="rId4">
            <a:clrChange>
              <a:clrFrom>
                <a:srgbClr val="EAFBF5">
                  <a:alpha val="100000"/>
                </a:srgbClr>
              </a:clrFrom>
              <a:clrTo>
                <a:srgbClr val="EAFBF5">
                  <a:alpha val="100000"/>
                  <a:alpha val="0"/>
                </a:srgbClr>
              </a:clrTo>
            </a:clrChange>
          </a:blip>
          <a:stretch>
            <a:fillRect/>
          </a:stretch>
        </p:blipFill>
        <p:spPr>
          <a:xfrm>
            <a:off x="6588125" y="1068705"/>
            <a:ext cx="1722755" cy="1637665"/>
          </a:xfrm>
          <a:prstGeom prst="rect">
            <a:avLst/>
          </a:prstGeom>
          <a:noFill/>
          <a:ln w="9525">
            <a:noFill/>
          </a:ln>
        </p:spPr>
      </p:pic>
      <p:pic>
        <p:nvPicPr>
          <p:cNvPr id="105" name="图片 104"/>
          <p:cNvPicPr/>
          <p:nvPr/>
        </p:nvPicPr>
        <p:blipFill>
          <a:blip r:embed="rId5">
            <a:clrChange>
              <a:clrFrom>
                <a:srgbClr val="FFFFFF">
                  <a:alpha val="100000"/>
                </a:srgbClr>
              </a:clrFrom>
              <a:clrTo>
                <a:srgbClr val="FFFFFF">
                  <a:alpha val="100000"/>
                  <a:alpha val="0"/>
                </a:srgbClr>
              </a:clrTo>
            </a:clrChange>
          </a:blip>
          <a:stretch>
            <a:fillRect/>
          </a:stretch>
        </p:blipFill>
        <p:spPr>
          <a:xfrm>
            <a:off x="4530090" y="1125855"/>
            <a:ext cx="1746885" cy="1647825"/>
          </a:xfrm>
          <a:prstGeom prst="rect">
            <a:avLst/>
          </a:prstGeom>
          <a:noFill/>
          <a:ln w="9525">
            <a:noFill/>
          </a:ln>
        </p:spPr>
      </p:pic>
      <p:sp>
        <p:nvSpPr>
          <p:cNvPr id="9" name="文本框 8"/>
          <p:cNvSpPr txBox="1"/>
          <p:nvPr/>
        </p:nvSpPr>
        <p:spPr>
          <a:xfrm>
            <a:off x="2915920" y="2804160"/>
            <a:ext cx="1003935" cy="245110"/>
          </a:xfrm>
          <a:prstGeom prst="rect">
            <a:avLst/>
          </a:prstGeom>
          <a:noFill/>
        </p:spPr>
        <p:txBody>
          <a:bodyPr wrap="square" rtlCol="0">
            <a:spAutoFit/>
          </a:bodyPr>
          <a:p>
            <a:pPr algn="ctr"/>
            <a:r>
              <a:rPr lang="zh-CN" altLang="en-US" sz="1000" b="1">
                <a:sym typeface="+mn-ea"/>
              </a:rPr>
              <a:t>long distance</a:t>
            </a:r>
            <a:endParaRPr lang="zh-CN" altLang="en-US" sz="1000" b="1">
              <a:sym typeface="+mn-ea"/>
            </a:endParaRPr>
          </a:p>
        </p:txBody>
      </p:sp>
      <p:sp>
        <p:nvSpPr>
          <p:cNvPr id="10" name="文本框 9"/>
          <p:cNvSpPr txBox="1"/>
          <p:nvPr/>
        </p:nvSpPr>
        <p:spPr>
          <a:xfrm>
            <a:off x="5050790" y="2773680"/>
            <a:ext cx="1003935" cy="398780"/>
          </a:xfrm>
          <a:prstGeom prst="rect">
            <a:avLst/>
          </a:prstGeom>
          <a:noFill/>
        </p:spPr>
        <p:txBody>
          <a:bodyPr wrap="square" rtlCol="0">
            <a:spAutoFit/>
          </a:bodyPr>
          <a:p>
            <a:pPr algn="ctr"/>
            <a:r>
              <a:rPr lang="zh-CN" altLang="en-US" sz="1000" b="1">
                <a:sym typeface="+mn-ea"/>
              </a:rPr>
              <a:t>See the doctor</a:t>
            </a:r>
            <a:endParaRPr lang="zh-CN" altLang="en-US" sz="1000" b="1">
              <a:sym typeface="+mn-ea"/>
            </a:endParaRPr>
          </a:p>
        </p:txBody>
      </p:sp>
      <p:sp>
        <p:nvSpPr>
          <p:cNvPr id="11" name="文本框 10"/>
          <p:cNvSpPr txBox="1"/>
          <p:nvPr/>
        </p:nvSpPr>
        <p:spPr>
          <a:xfrm>
            <a:off x="7019925" y="2773680"/>
            <a:ext cx="1003935" cy="245110"/>
          </a:xfrm>
          <a:prstGeom prst="rect">
            <a:avLst/>
          </a:prstGeom>
          <a:noFill/>
        </p:spPr>
        <p:txBody>
          <a:bodyPr wrap="square" rtlCol="0">
            <a:spAutoFit/>
          </a:bodyPr>
          <a:p>
            <a:pPr algn="ctr"/>
            <a:r>
              <a:rPr lang="zh-CN" altLang="en-US" sz="1000" b="1">
                <a:sym typeface="+mn-ea"/>
              </a:rPr>
              <a:t>ward</a:t>
            </a:r>
            <a:endParaRPr lang="zh-CN" altLang="en-US" sz="1000" b="1">
              <a:sym typeface="+mn-ea"/>
            </a:endParaRPr>
          </a:p>
        </p:txBody>
      </p:sp>
      <p:sp>
        <p:nvSpPr>
          <p:cNvPr id="12" name="文本框 11"/>
          <p:cNvSpPr txBox="1"/>
          <p:nvPr/>
        </p:nvSpPr>
        <p:spPr>
          <a:xfrm>
            <a:off x="1043305" y="3751580"/>
            <a:ext cx="4572000" cy="922020"/>
          </a:xfrm>
          <a:prstGeom prst="rect">
            <a:avLst/>
          </a:prstGeom>
          <a:noFill/>
        </p:spPr>
        <p:txBody>
          <a:bodyPr wrap="square" rtlCol="0" anchor="t">
            <a:spAutoFit/>
          </a:bodyPr>
          <a:p>
            <a:pPr marL="285750" indent="-285750">
              <a:lnSpc>
                <a:spcPct val="150000"/>
              </a:lnSpc>
              <a:buFont typeface="Wingdings" panose="05000000000000000000" charset="0"/>
              <a:buChar char="Ø"/>
            </a:pPr>
            <a:r>
              <a:rPr lang="zh-CN" altLang="en-US" sz="1200"/>
              <a:t>input mode:</a:t>
            </a:r>
            <a:endParaRPr lang="zh-CN" altLang="en-US" sz="2400"/>
          </a:p>
          <a:p>
            <a:pPr>
              <a:lnSpc>
                <a:spcPct val="150000"/>
              </a:lnSpc>
            </a:pPr>
            <a:r>
              <a:rPr lang="zh-CN" altLang="en-US" sz="1200"/>
              <a:t>Web page or the APP interface</a:t>
            </a:r>
            <a:endParaRPr lang="zh-CN" altLang="en-US" sz="2400"/>
          </a:p>
          <a:p>
            <a:pPr>
              <a:lnSpc>
                <a:spcPct val="150000"/>
              </a:lnSpc>
            </a:pPr>
            <a:r>
              <a:rPr lang="zh-CN" altLang="en-US" sz="1200"/>
              <a:t>Voice interaction: many languages (Mandarin, Taiwanese...）</a:t>
            </a:r>
            <a:endParaRPr lang="zh-CN" altLang="en-US" sz="1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401" name="Shape 1401"/>
        <p:cNvGrpSpPr/>
        <p:nvPr/>
      </p:nvGrpSpPr>
      <p:grpSpPr>
        <a:xfrm>
          <a:off x="0" y="0"/>
          <a:ext cx="0" cy="0"/>
          <a:chOff x="0" y="0"/>
          <a:chExt cx="0" cy="0"/>
        </a:xfrm>
      </p:grpSpPr>
      <p:sp>
        <p:nvSpPr>
          <p:cNvPr id="1403" name="Google Shape;1403;p34"/>
          <p:cNvSpPr txBox="1"/>
          <p:nvPr>
            <p:ph type="subTitle" idx="1"/>
          </p:nvPr>
        </p:nvSpPr>
        <p:spPr>
          <a:xfrm>
            <a:off x="720090" y="1068705"/>
            <a:ext cx="7714615" cy="3593465"/>
          </a:xfrm>
          <a:prstGeom prst="rect">
            <a:avLst/>
          </a:prstGeom>
        </p:spPr>
        <p:txBody>
          <a:bodyPr spcFirstLastPara="1" wrap="square" lIns="91425" tIns="91425" rIns="91425" bIns="91425" anchor="t" anchorCtr="0">
            <a:noAutofit/>
          </a:bodyPr>
          <a:lstStyle/>
          <a:p>
            <a:pPr marL="285750" indent="-285750" algn="l">
              <a:lnSpc>
                <a:spcPct val="150000"/>
              </a:lnSpc>
              <a:buFont typeface="Wingdings" panose="05000000000000000000" charset="0"/>
              <a:buChar char="l"/>
            </a:pPr>
            <a:r>
              <a:rPr sz="1400">
                <a:sym typeface="+mn-ea"/>
              </a:rPr>
              <a:t>Provide a quiet and comfortable environment: ensure that the patient is in a quiet, comfortable environment and reduce stimulation and interference.</a:t>
            </a:r>
            <a:endParaRPr sz="1400"/>
          </a:p>
          <a:p>
            <a:pPr marL="285750" indent="-285750" algn="l">
              <a:lnSpc>
                <a:spcPct val="150000"/>
              </a:lnSpc>
              <a:buFont typeface="Wingdings" panose="05000000000000000000" charset="0"/>
              <a:buChar char="l"/>
            </a:pPr>
            <a:r>
              <a:rPr sz="1400">
                <a:sym typeface="+mn-ea"/>
              </a:rPr>
              <a:t>Provide an appropriate diet: provide an appropriate diet according to the symptoms and avoid stimulating foods and drinks.</a:t>
            </a:r>
            <a:endParaRPr sz="1400"/>
          </a:p>
          <a:p>
            <a:pPr marL="285750" indent="-285750" algn="l">
              <a:lnSpc>
                <a:spcPct val="150000"/>
              </a:lnSpc>
              <a:buFont typeface="Wingdings" panose="05000000000000000000" charset="0"/>
              <a:buChar char="l"/>
            </a:pPr>
            <a:r>
              <a:rPr sz="1400">
                <a:sym typeface="+mn-ea"/>
              </a:rPr>
              <a:t>Give drug help: give appropriate drugs as needed, such as antipyretic drugs, painkillers, etc. Please make sure to read the instructions carefully before using the drug.</a:t>
            </a:r>
            <a:endParaRPr sz="1400"/>
          </a:p>
          <a:p>
            <a:pPr marL="285750" indent="-285750" algn="l">
              <a:lnSpc>
                <a:spcPct val="150000"/>
              </a:lnSpc>
              <a:buFont typeface="Wingdings" panose="05000000000000000000" charset="0"/>
              <a:buChar char="l"/>
            </a:pPr>
            <a:r>
              <a:rPr sz="1400">
                <a:sym typeface="+mn-ea"/>
              </a:rPr>
              <a:t>Monitoring the symptoms: Regularly monitor the patient&amp;#039;s symptoms and conditions. If the symptoms worsen or persist for too long, seek medical attention promptly.</a:t>
            </a:r>
            <a:endParaRPr sz="1400"/>
          </a:p>
          <a:p>
            <a:pPr marL="285750" indent="-285750" algn="l">
              <a:lnSpc>
                <a:spcPct val="150000"/>
              </a:lnSpc>
              <a:buFont typeface="Wingdings" panose="05000000000000000000" charset="0"/>
              <a:buChar char="l"/>
            </a:pPr>
            <a:r>
              <a:rPr sz="1400">
                <a:sym typeface="+mn-ea"/>
              </a:rPr>
              <a:t>Provide psychological support: give patients emotional support and comfort to help them tide over difficulties.</a:t>
            </a:r>
            <a:endParaRPr lang="en-GB" sz="1400">
              <a:sym typeface="+mn-ea"/>
            </a:endParaRPr>
          </a:p>
        </p:txBody>
      </p:sp>
      <p:sp>
        <p:nvSpPr>
          <p:cNvPr id="968" name="Google Shape;968;p34"/>
          <p:cNvSpPr txBox="1"/>
          <p:nvPr>
            <p:custDataLst>
              <p:tags r:id="rId1"/>
            </p:custDataLst>
          </p:nvPr>
        </p:nvSpPr>
        <p:spPr>
          <a:xfrm>
            <a:off x="720090" y="445135"/>
            <a:ext cx="7139305" cy="6235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Gothic A1 ExtraBold" charset="-127"/>
              <a:buNone/>
              <a:defRPr sz="2800" b="0" i="0" u="none" strike="noStrike" cap="none">
                <a:solidFill>
                  <a:schemeClr val="dk1"/>
                </a:solidFill>
                <a:latin typeface="Gothic A1 ExtraBold" charset="-127"/>
                <a:ea typeface="Gothic A1 ExtraBold" charset="-127"/>
                <a:cs typeface="Gothic A1 ExtraBold" charset="-127"/>
                <a:sym typeface="Gothic A1 ExtraBold" charset="-127"/>
              </a:defRPr>
            </a:lvl1pPr>
            <a:lvl2pPr marR="0" lvl="1"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2pPr>
            <a:lvl3pPr marR="0" lvl="2"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3pPr>
            <a:lvl4pPr marR="0" lvl="3"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4pPr>
            <a:lvl5pPr marR="0" lvl="4"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5pPr>
            <a:lvl6pPr marR="0" lvl="5"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6pPr>
            <a:lvl7pPr marR="0" lvl="6"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7pPr>
            <a:lvl8pPr marR="0" lvl="7"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8pPr>
            <a:lvl9pPr marR="0" lvl="8"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9pPr>
          </a:lstStyle>
          <a:p>
            <a:pPr marL="0" lvl="0" indent="0" algn="l" rtl="0">
              <a:spcBef>
                <a:spcPts val="0"/>
              </a:spcBef>
              <a:spcAft>
                <a:spcPts val="0"/>
              </a:spcAft>
              <a:buNone/>
            </a:pPr>
            <a:r>
              <a:rPr b="1">
                <a:ea typeface="宋体" panose="02010600030101010101" pitchFamily="2" charset="-122"/>
              </a:rPr>
              <a:t>To alleviate the problems of the people</a:t>
            </a:r>
            <a:endParaRPr b="1">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8" name="Google Shape;968;p34"/>
          <p:cNvSpPr txBox="1"/>
          <p:nvPr>
            <p:ph type="title"/>
            <p:custDataLst>
              <p:tags r:id="rId1"/>
            </p:custDataLst>
          </p:nvPr>
        </p:nvSpPr>
        <p:spPr>
          <a:xfrm>
            <a:off x="1466215" y="386080"/>
            <a:ext cx="6735445" cy="62357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zh-CN" b="1">
                <a:latin typeface="+mn-ea"/>
                <a:ea typeface="+mn-ea"/>
              </a:rPr>
              <a:t>The mainly treated FHIR Resource</a:t>
            </a:r>
            <a:endParaRPr lang="en-US" altLang="zh-CN" b="1">
              <a:latin typeface="+mn-ea"/>
              <a:ea typeface="+mn-ea"/>
            </a:endParaRPr>
          </a:p>
        </p:txBody>
      </p:sp>
      <p:sp>
        <p:nvSpPr>
          <p:cNvPr id="7" name="文本框 6"/>
          <p:cNvSpPr txBox="1"/>
          <p:nvPr/>
        </p:nvSpPr>
        <p:spPr>
          <a:xfrm>
            <a:off x="378460" y="908050"/>
            <a:ext cx="4265295" cy="4477385"/>
          </a:xfrm>
          <a:prstGeom prst="rect">
            <a:avLst/>
          </a:prstGeom>
          <a:noFill/>
        </p:spPr>
        <p:txBody>
          <a:bodyPr wrap="square" rtlCol="0" anchor="t">
            <a:spAutoFit/>
          </a:bodyPr>
          <a:p>
            <a:pPr marL="0" indent="0">
              <a:lnSpc>
                <a:spcPct val="150000"/>
              </a:lnSpc>
              <a:buFont typeface="Wingdings" panose="05000000000000000000" charset="0"/>
              <a:buNone/>
            </a:pPr>
            <a:r>
              <a:rPr lang="zh-CN" altLang="en-US" sz="1000" b="1">
                <a:latin typeface="微软雅黑" panose="020B0503020204020204" charset="-122"/>
                <a:ea typeface="微软雅黑" panose="020B0503020204020204" charset="-122"/>
              </a:rPr>
              <a:t>The PHR side: a personal health record</a:t>
            </a:r>
            <a:endParaRPr lang="zh-CN" altLang="en-US" sz="1000" b="1">
              <a:latin typeface="微软雅黑" panose="020B0503020204020204" charset="-122"/>
              <a:ea typeface="微软雅黑" panose="020B0503020204020204" charset="-122"/>
            </a:endParaRPr>
          </a:p>
          <a:p>
            <a:pPr marL="285750" indent="-285750">
              <a:lnSpc>
                <a:spcPct val="150000"/>
              </a:lnSpc>
              <a:buFont typeface="Wingdings" panose="05000000000000000000" charset="0"/>
              <a:buChar char="l"/>
            </a:pPr>
            <a:r>
              <a:rPr lang="zh-CN" altLang="en-US" sz="1200">
                <a:latin typeface="微软雅黑" panose="020B0503020204020204" charset="-122"/>
                <a:ea typeface="微软雅黑" panose="020B0503020204020204" charset="-122"/>
              </a:rPr>
              <a:t>Patient (Patient): Record basic personal information, such as name, gender, date of birth, etc.</a:t>
            </a:r>
            <a:endParaRPr lang="zh-CN" altLang="en-US" sz="1200">
              <a:latin typeface="微软雅黑" panose="020B0503020204020204" charset="-122"/>
              <a:ea typeface="微软雅黑" panose="020B0503020204020204" charset="-122"/>
            </a:endParaRPr>
          </a:p>
          <a:p>
            <a:pPr marL="285750" indent="-285750">
              <a:lnSpc>
                <a:spcPct val="150000"/>
              </a:lnSpc>
              <a:buFont typeface="Wingdings" panose="05000000000000000000" charset="0"/>
              <a:buChar char="l"/>
            </a:pPr>
            <a:r>
              <a:rPr lang="zh-CN" altLang="en-US" sz="1200">
                <a:latin typeface="微软雅黑" panose="020B0503020204020204" charset="-122"/>
                <a:ea typeface="微软雅黑" panose="020B0503020204020204" charset="-122"/>
              </a:rPr>
              <a:t>Condition (Health issues): Record the individual&amp;#039;s medical diagnosis or health issues, such as diseases, symptoms, etc.</a:t>
            </a:r>
            <a:endParaRPr lang="zh-CN" altLang="en-US" sz="1200">
              <a:latin typeface="微软雅黑" panose="020B0503020204020204" charset="-122"/>
              <a:ea typeface="微软雅黑" panose="020B0503020204020204" charset="-122"/>
            </a:endParaRPr>
          </a:p>
          <a:p>
            <a:pPr marL="285750" indent="-285750">
              <a:lnSpc>
                <a:spcPct val="150000"/>
              </a:lnSpc>
              <a:buFont typeface="Wingdings" panose="05000000000000000000" charset="0"/>
              <a:buChar char="l"/>
            </a:pPr>
            <a:r>
              <a:rPr lang="zh-CN" altLang="en-US" sz="1200">
                <a:latin typeface="微软雅黑" panose="020B0503020204020204" charset="-122"/>
                <a:ea typeface="微软雅黑" panose="020B0503020204020204" charset="-122"/>
              </a:rPr>
              <a:t>Observation (Observation results): Record personal physical signs or other measurements, such as blood pressure, blood sugar, etc.</a:t>
            </a:r>
            <a:endParaRPr lang="zh-CN" altLang="en-US" sz="1200">
              <a:latin typeface="微软雅黑" panose="020B0503020204020204" charset="-122"/>
              <a:ea typeface="微软雅黑" panose="020B0503020204020204" charset="-122"/>
            </a:endParaRPr>
          </a:p>
          <a:p>
            <a:pPr marL="285750" indent="-285750">
              <a:lnSpc>
                <a:spcPct val="150000"/>
              </a:lnSpc>
              <a:buFont typeface="Wingdings" panose="05000000000000000000" charset="0"/>
              <a:buChar char="l"/>
            </a:pPr>
            <a:r>
              <a:rPr lang="zh-CN" altLang="en-US" sz="1200">
                <a:latin typeface="微软雅黑" panose="020B0503020204020204" charset="-122"/>
                <a:ea typeface="微软雅黑" panose="020B0503020204020204" charset="-122"/>
              </a:rPr>
              <a:t>Medication (Drugs): Record personal drug information, including prescription drugs, over-the-counter drugs, supplements, etc.</a:t>
            </a:r>
            <a:endParaRPr lang="zh-CN" altLang="en-US" sz="1200">
              <a:latin typeface="微软雅黑" panose="020B0503020204020204" charset="-122"/>
              <a:ea typeface="微软雅黑" panose="020B0503020204020204" charset="-122"/>
            </a:endParaRPr>
          </a:p>
          <a:p>
            <a:pPr marL="285750" indent="-285750">
              <a:lnSpc>
                <a:spcPct val="150000"/>
              </a:lnSpc>
              <a:buFont typeface="Wingdings" panose="05000000000000000000" charset="0"/>
              <a:buChar char="l"/>
            </a:pPr>
            <a:r>
              <a:rPr lang="zh-CN" altLang="en-US" sz="1200">
                <a:latin typeface="微软雅黑" panose="020B0503020204020204" charset="-122"/>
                <a:ea typeface="微软雅黑" panose="020B0503020204020204" charset="-122"/>
              </a:rPr>
              <a:t>Practitioner (Medical provider): Record the information of individual medical providers, such as doctors, nurses, etc.</a:t>
            </a:r>
            <a:endParaRPr lang="zh-CN" altLang="en-US" sz="1200">
              <a:latin typeface="微软雅黑" panose="020B0503020204020204" charset="-122"/>
              <a:ea typeface="微软雅黑" panose="020B0503020204020204" charset="-122"/>
            </a:endParaRPr>
          </a:p>
          <a:p>
            <a:pPr marL="285750" indent="-285750">
              <a:lnSpc>
                <a:spcPct val="150000"/>
              </a:lnSpc>
              <a:buFont typeface="Wingdings" panose="05000000000000000000" charset="0"/>
              <a:buChar char="l"/>
            </a:pPr>
            <a:endParaRPr lang="zh-CN" altLang="en-US" sz="1200">
              <a:latin typeface="微软雅黑" panose="020B0503020204020204" charset="-122"/>
              <a:ea typeface="微软雅黑" panose="020B0503020204020204" charset="-122"/>
            </a:endParaRPr>
          </a:p>
        </p:txBody>
      </p:sp>
      <p:cxnSp>
        <p:nvCxnSpPr>
          <p:cNvPr id="3" name="直接连接符 2"/>
          <p:cNvCxnSpPr/>
          <p:nvPr/>
        </p:nvCxnSpPr>
        <p:spPr>
          <a:xfrm>
            <a:off x="4643755" y="1131570"/>
            <a:ext cx="0" cy="3600450"/>
          </a:xfrm>
          <a:prstGeom prst="line">
            <a:avLst/>
          </a:prstGeom>
          <a:ln w="28575" cmpd="sng">
            <a:solidFill>
              <a:schemeClr val="accent1">
                <a:shade val="50000"/>
              </a:schemeClr>
            </a:solidFill>
            <a:prstDash val="lgDashDot"/>
          </a:ln>
        </p:spPr>
        <p:style>
          <a:lnRef idx="2">
            <a:schemeClr val="accent1"/>
          </a:lnRef>
          <a:fillRef idx="0">
            <a:schemeClr val="accent1"/>
          </a:fillRef>
          <a:effectRef idx="1">
            <a:schemeClr val="accent1"/>
          </a:effectRef>
          <a:fontRef idx="minor">
            <a:schemeClr val="tx1"/>
          </a:fontRef>
        </p:style>
      </p:cxnSp>
      <p:sp>
        <p:nvSpPr>
          <p:cNvPr id="2" name="文本框 1"/>
          <p:cNvSpPr txBox="1"/>
          <p:nvPr/>
        </p:nvSpPr>
        <p:spPr>
          <a:xfrm>
            <a:off x="4732020" y="1009650"/>
            <a:ext cx="4084955" cy="3923030"/>
          </a:xfrm>
          <a:prstGeom prst="rect">
            <a:avLst/>
          </a:prstGeom>
          <a:noFill/>
        </p:spPr>
        <p:txBody>
          <a:bodyPr wrap="square" rtlCol="0" anchor="t">
            <a:spAutoFit/>
          </a:bodyPr>
          <a:p>
            <a:pPr marL="0" indent="0">
              <a:lnSpc>
                <a:spcPct val="150000"/>
              </a:lnSpc>
              <a:buFont typeface="Wingdings" panose="05000000000000000000" charset="0"/>
              <a:buNone/>
            </a:pPr>
            <a:r>
              <a:rPr lang="zh-CN" altLang="en-US" sz="1000" b="1">
                <a:latin typeface="微软雅黑" panose="020B0503020204020204" charset="-122"/>
                <a:ea typeface="微软雅黑" panose="020B0503020204020204" charset="-122"/>
                <a:sym typeface="+mn-ea"/>
              </a:rPr>
              <a:t>EMR side: electronic medical records of medical institutions</a:t>
            </a:r>
            <a:endParaRPr lang="zh-CN" altLang="en-US" sz="1000" b="1">
              <a:latin typeface="微软雅黑" panose="020B0503020204020204" charset="-122"/>
              <a:ea typeface="微软雅黑" panose="020B0503020204020204" charset="-122"/>
              <a:sym typeface="+mn-ea"/>
            </a:endParaRPr>
          </a:p>
          <a:p>
            <a:pPr marL="285750" indent="-285750">
              <a:lnSpc>
                <a:spcPct val="150000"/>
              </a:lnSpc>
              <a:buFont typeface="Wingdings" panose="05000000000000000000" charset="0"/>
              <a:buChar char="l"/>
            </a:pPr>
            <a:r>
              <a:rPr lang="zh-CN" altLang="en-US" sz="1200">
                <a:latin typeface="微软雅黑" panose="020B0503020204020204" charset="-122"/>
                <a:ea typeface="微软雅黑" panose="020B0503020204020204" charset="-122"/>
                <a:sym typeface="+mn-ea"/>
              </a:rPr>
              <a:t>Patient (Patient): Record the basic information of the patient, such as his name, gender, date of birth, etc.</a:t>
            </a:r>
            <a:endParaRPr lang="zh-CN" altLang="en-US" sz="1200">
              <a:latin typeface="微软雅黑" panose="020B0503020204020204" charset="-122"/>
              <a:ea typeface="微软雅黑" panose="020B0503020204020204" charset="-122"/>
            </a:endParaRPr>
          </a:p>
          <a:p>
            <a:pPr marL="285750" indent="-285750">
              <a:lnSpc>
                <a:spcPct val="150000"/>
              </a:lnSpc>
              <a:buFont typeface="Wingdings" panose="05000000000000000000" charset="0"/>
              <a:buChar char="l"/>
            </a:pPr>
            <a:r>
              <a:rPr lang="zh-CN" altLang="en-US" sz="1200">
                <a:latin typeface="微软雅黑" panose="020B0503020204020204" charset="-122"/>
                <a:ea typeface="微软雅黑" panose="020B0503020204020204" charset="-122"/>
                <a:sym typeface="+mn-ea"/>
              </a:rPr>
              <a:t>Condition (Health issues): Record the patients medical diagnosis or health problem.</a:t>
            </a:r>
            <a:endParaRPr lang="zh-CN" altLang="en-US" sz="1200">
              <a:latin typeface="微软雅黑" panose="020B0503020204020204" charset="-122"/>
              <a:ea typeface="微软雅黑" panose="020B0503020204020204" charset="-122"/>
            </a:endParaRPr>
          </a:p>
          <a:p>
            <a:pPr marL="285750" indent="-285750">
              <a:lnSpc>
                <a:spcPct val="150000"/>
              </a:lnSpc>
              <a:buFont typeface="Wingdings" panose="05000000000000000000" charset="0"/>
              <a:buChar char="l"/>
            </a:pPr>
            <a:r>
              <a:rPr lang="zh-CN" altLang="en-US" sz="1200">
                <a:latin typeface="微软雅黑" panose="020B0503020204020204" charset="-122"/>
                <a:ea typeface="微软雅黑" panose="020B0503020204020204" charset="-122"/>
                <a:sym typeface="+mn-ea"/>
              </a:rPr>
              <a:t>Observation (Observations): Record various laboratory tests, physical observations or other measurements.</a:t>
            </a:r>
            <a:endParaRPr lang="zh-CN" altLang="en-US" sz="1200">
              <a:latin typeface="微软雅黑" panose="020B0503020204020204" charset="-122"/>
              <a:ea typeface="微软雅黑" panose="020B0503020204020204" charset="-122"/>
            </a:endParaRPr>
          </a:p>
          <a:p>
            <a:pPr marL="285750" indent="-285750">
              <a:lnSpc>
                <a:spcPct val="150000"/>
              </a:lnSpc>
              <a:buFont typeface="Wingdings" panose="05000000000000000000" charset="0"/>
              <a:buChar char="l"/>
            </a:pPr>
            <a:r>
              <a:rPr lang="zh-CN" altLang="en-US" sz="1200">
                <a:latin typeface="微软雅黑" panose="020B0503020204020204" charset="-122"/>
                <a:ea typeface="微软雅黑" panose="020B0503020204020204" charset="-122"/>
                <a:sym typeface="+mn-ea"/>
              </a:rPr>
              <a:t>Medication (Drug): Record the patient informations drugs, including prescription drugs, non-prescription drugs, etc.</a:t>
            </a:r>
            <a:endParaRPr lang="zh-CN" altLang="en-US" sz="1200">
              <a:latin typeface="微软雅黑" panose="020B0503020204020204" charset="-122"/>
              <a:ea typeface="微软雅黑" panose="020B0503020204020204" charset="-122"/>
            </a:endParaRPr>
          </a:p>
          <a:p>
            <a:pPr marL="285750" indent="-285750">
              <a:lnSpc>
                <a:spcPct val="150000"/>
              </a:lnSpc>
              <a:buFont typeface="Wingdings" panose="05000000000000000000" charset="0"/>
              <a:buChar char="l"/>
            </a:pPr>
            <a:r>
              <a:rPr lang="zh-CN" altLang="en-US" sz="1200">
                <a:latin typeface="微软雅黑" panose="020B0503020204020204" charset="-122"/>
                <a:ea typeface="微软雅黑" panose="020B0503020204020204" charset="-122"/>
                <a:sym typeface="+mn-ea"/>
              </a:rPr>
              <a:t>Encounter (Visit): Record the medical treatment of patients, including the visit time, visit type, etc.</a:t>
            </a:r>
            <a:endParaRPr lang="zh-CN" altLang="en-US" sz="1200">
              <a:latin typeface="微软雅黑" panose="020B0503020204020204" charset="-122"/>
              <a:ea typeface="微软雅黑" panose="020B0503020204020204" charset="-122"/>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317" name="Shape 1317"/>
        <p:cNvGrpSpPr/>
        <p:nvPr/>
      </p:nvGrpSpPr>
      <p:grpSpPr>
        <a:xfrm>
          <a:off x="0" y="0"/>
          <a:ext cx="0" cy="0"/>
          <a:chOff x="0" y="0"/>
          <a:chExt cx="0" cy="0"/>
        </a:xfrm>
      </p:grpSpPr>
      <p:grpSp>
        <p:nvGrpSpPr>
          <p:cNvPr id="1320" name="Google Shape;1320;p33"/>
          <p:cNvGrpSpPr/>
          <p:nvPr/>
        </p:nvGrpSpPr>
        <p:grpSpPr>
          <a:xfrm>
            <a:off x="7903951" y="3308475"/>
            <a:ext cx="1979693" cy="4189594"/>
            <a:chOff x="7903951" y="3308475"/>
            <a:chExt cx="1979693" cy="4189594"/>
          </a:xfrm>
        </p:grpSpPr>
        <p:sp>
          <p:nvSpPr>
            <p:cNvPr id="1321" name="Google Shape;1321;p33"/>
            <p:cNvSpPr/>
            <p:nvPr/>
          </p:nvSpPr>
          <p:spPr>
            <a:xfrm rot="-5400000" flipH="1">
              <a:off x="7392438" y="5006863"/>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22" name="Google Shape;1322;p33"/>
            <p:cNvGrpSpPr/>
            <p:nvPr/>
          </p:nvGrpSpPr>
          <p:grpSpPr>
            <a:xfrm rot="10800000">
              <a:off x="8347216" y="4192778"/>
              <a:ext cx="1416309" cy="597119"/>
              <a:chOff x="7367961" y="5155313"/>
              <a:chExt cx="937084" cy="395103"/>
            </a:xfrm>
          </p:grpSpPr>
          <p:sp>
            <p:nvSpPr>
              <p:cNvPr id="1323" name="Google Shape;1323;p33"/>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33"/>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33"/>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33"/>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33"/>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33"/>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33"/>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33"/>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33"/>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33"/>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33"/>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33"/>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33"/>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33"/>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33"/>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33"/>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33"/>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33"/>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33"/>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33"/>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33"/>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33"/>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33"/>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33"/>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33"/>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33"/>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33"/>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33"/>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33"/>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33"/>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33"/>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33"/>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5" name="Google Shape;1355;p33"/>
            <p:cNvGrpSpPr/>
            <p:nvPr/>
          </p:nvGrpSpPr>
          <p:grpSpPr>
            <a:xfrm>
              <a:off x="8562488" y="3308475"/>
              <a:ext cx="467200" cy="468075"/>
              <a:chOff x="4036413" y="3603425"/>
              <a:chExt cx="467200" cy="468075"/>
            </a:xfrm>
          </p:grpSpPr>
          <p:sp>
            <p:nvSpPr>
              <p:cNvPr id="1356" name="Google Shape;1356;p33"/>
              <p:cNvSpPr/>
              <p:nvPr/>
            </p:nvSpPr>
            <p:spPr>
              <a:xfrm>
                <a:off x="4036413" y="3603425"/>
                <a:ext cx="467200" cy="468075"/>
              </a:xfrm>
              <a:custGeom>
                <a:avLst/>
                <a:gdLst/>
                <a:ahLst/>
                <a:cxnLst/>
                <a:rect l="l" t="t" r="r" b="b"/>
                <a:pathLst>
                  <a:path w="18688" h="18723" extrusionOk="0">
                    <a:moveTo>
                      <a:pt x="4094" y="0"/>
                    </a:moveTo>
                    <a:lnTo>
                      <a:pt x="3667" y="36"/>
                    </a:lnTo>
                    <a:lnTo>
                      <a:pt x="3275" y="107"/>
                    </a:lnTo>
                    <a:lnTo>
                      <a:pt x="2884" y="178"/>
                    </a:lnTo>
                    <a:lnTo>
                      <a:pt x="2492" y="321"/>
                    </a:lnTo>
                    <a:lnTo>
                      <a:pt x="2136" y="499"/>
                    </a:lnTo>
                    <a:lnTo>
                      <a:pt x="1816" y="712"/>
                    </a:lnTo>
                    <a:lnTo>
                      <a:pt x="1495" y="961"/>
                    </a:lnTo>
                    <a:lnTo>
                      <a:pt x="1211" y="1211"/>
                    </a:lnTo>
                    <a:lnTo>
                      <a:pt x="926" y="1495"/>
                    </a:lnTo>
                    <a:lnTo>
                      <a:pt x="712" y="1816"/>
                    </a:lnTo>
                    <a:lnTo>
                      <a:pt x="499" y="2172"/>
                    </a:lnTo>
                    <a:lnTo>
                      <a:pt x="321" y="2528"/>
                    </a:lnTo>
                    <a:lnTo>
                      <a:pt x="178" y="2884"/>
                    </a:lnTo>
                    <a:lnTo>
                      <a:pt x="72" y="3275"/>
                    </a:lnTo>
                    <a:lnTo>
                      <a:pt x="36" y="3702"/>
                    </a:lnTo>
                    <a:lnTo>
                      <a:pt x="0" y="4094"/>
                    </a:lnTo>
                    <a:lnTo>
                      <a:pt x="0" y="14630"/>
                    </a:lnTo>
                    <a:lnTo>
                      <a:pt x="36" y="15057"/>
                    </a:lnTo>
                    <a:lnTo>
                      <a:pt x="72" y="15448"/>
                    </a:lnTo>
                    <a:lnTo>
                      <a:pt x="178" y="15840"/>
                    </a:lnTo>
                    <a:lnTo>
                      <a:pt x="321" y="16231"/>
                    </a:lnTo>
                    <a:lnTo>
                      <a:pt x="499" y="16587"/>
                    </a:lnTo>
                    <a:lnTo>
                      <a:pt x="712" y="16908"/>
                    </a:lnTo>
                    <a:lnTo>
                      <a:pt x="926" y="17228"/>
                    </a:lnTo>
                    <a:lnTo>
                      <a:pt x="1211" y="17513"/>
                    </a:lnTo>
                    <a:lnTo>
                      <a:pt x="1495" y="17798"/>
                    </a:lnTo>
                    <a:lnTo>
                      <a:pt x="1816" y="18011"/>
                    </a:lnTo>
                    <a:lnTo>
                      <a:pt x="2136" y="18225"/>
                    </a:lnTo>
                    <a:lnTo>
                      <a:pt x="2492" y="18403"/>
                    </a:lnTo>
                    <a:lnTo>
                      <a:pt x="2884" y="18545"/>
                    </a:lnTo>
                    <a:lnTo>
                      <a:pt x="3275" y="18616"/>
                    </a:lnTo>
                    <a:lnTo>
                      <a:pt x="3667" y="18687"/>
                    </a:lnTo>
                    <a:lnTo>
                      <a:pt x="4094" y="18723"/>
                    </a:lnTo>
                    <a:lnTo>
                      <a:pt x="14594" y="18723"/>
                    </a:lnTo>
                    <a:lnTo>
                      <a:pt x="15021" y="18687"/>
                    </a:lnTo>
                    <a:lnTo>
                      <a:pt x="15448" y="18616"/>
                    </a:lnTo>
                    <a:lnTo>
                      <a:pt x="15840" y="18545"/>
                    </a:lnTo>
                    <a:lnTo>
                      <a:pt x="16196" y="18403"/>
                    </a:lnTo>
                    <a:lnTo>
                      <a:pt x="16552" y="18225"/>
                    </a:lnTo>
                    <a:lnTo>
                      <a:pt x="16908" y="18011"/>
                    </a:lnTo>
                    <a:lnTo>
                      <a:pt x="17228" y="17798"/>
                    </a:lnTo>
                    <a:lnTo>
                      <a:pt x="17513" y="17513"/>
                    </a:lnTo>
                    <a:lnTo>
                      <a:pt x="17762" y="17228"/>
                    </a:lnTo>
                    <a:lnTo>
                      <a:pt x="18011" y="16908"/>
                    </a:lnTo>
                    <a:lnTo>
                      <a:pt x="18225" y="16587"/>
                    </a:lnTo>
                    <a:lnTo>
                      <a:pt x="18367" y="16231"/>
                    </a:lnTo>
                    <a:lnTo>
                      <a:pt x="18509" y="15840"/>
                    </a:lnTo>
                    <a:lnTo>
                      <a:pt x="18616" y="15448"/>
                    </a:lnTo>
                    <a:lnTo>
                      <a:pt x="18687" y="15057"/>
                    </a:lnTo>
                    <a:lnTo>
                      <a:pt x="18687" y="14630"/>
                    </a:lnTo>
                    <a:lnTo>
                      <a:pt x="18687" y="4094"/>
                    </a:lnTo>
                    <a:lnTo>
                      <a:pt x="18687" y="3702"/>
                    </a:lnTo>
                    <a:lnTo>
                      <a:pt x="18616" y="3275"/>
                    </a:lnTo>
                    <a:lnTo>
                      <a:pt x="18509" y="2884"/>
                    </a:lnTo>
                    <a:lnTo>
                      <a:pt x="18367" y="2528"/>
                    </a:lnTo>
                    <a:lnTo>
                      <a:pt x="18225" y="2172"/>
                    </a:lnTo>
                    <a:lnTo>
                      <a:pt x="18011" y="1816"/>
                    </a:lnTo>
                    <a:lnTo>
                      <a:pt x="17762" y="1495"/>
                    </a:lnTo>
                    <a:lnTo>
                      <a:pt x="17513" y="1211"/>
                    </a:lnTo>
                    <a:lnTo>
                      <a:pt x="17228" y="961"/>
                    </a:lnTo>
                    <a:lnTo>
                      <a:pt x="16908" y="712"/>
                    </a:lnTo>
                    <a:lnTo>
                      <a:pt x="16552" y="499"/>
                    </a:lnTo>
                    <a:lnTo>
                      <a:pt x="16196" y="321"/>
                    </a:lnTo>
                    <a:lnTo>
                      <a:pt x="15840" y="178"/>
                    </a:lnTo>
                    <a:lnTo>
                      <a:pt x="15448" y="107"/>
                    </a:lnTo>
                    <a:lnTo>
                      <a:pt x="15021" y="36"/>
                    </a:lnTo>
                    <a:lnTo>
                      <a:pt x="145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33"/>
              <p:cNvSpPr/>
              <p:nvPr/>
            </p:nvSpPr>
            <p:spPr>
              <a:xfrm>
                <a:off x="4126288" y="3728900"/>
                <a:ext cx="288325" cy="249175"/>
              </a:xfrm>
              <a:custGeom>
                <a:avLst/>
                <a:gdLst/>
                <a:ahLst/>
                <a:cxnLst/>
                <a:rect l="l" t="t" r="r" b="b"/>
                <a:pathLst>
                  <a:path w="11533" h="9967" extrusionOk="0">
                    <a:moveTo>
                      <a:pt x="2812" y="0"/>
                    </a:moveTo>
                    <a:lnTo>
                      <a:pt x="2421" y="36"/>
                    </a:lnTo>
                    <a:lnTo>
                      <a:pt x="2029" y="143"/>
                    </a:lnTo>
                    <a:lnTo>
                      <a:pt x="1638" y="321"/>
                    </a:lnTo>
                    <a:lnTo>
                      <a:pt x="1317" y="499"/>
                    </a:lnTo>
                    <a:lnTo>
                      <a:pt x="1033" y="748"/>
                    </a:lnTo>
                    <a:lnTo>
                      <a:pt x="748" y="1032"/>
                    </a:lnTo>
                    <a:lnTo>
                      <a:pt x="534" y="1353"/>
                    </a:lnTo>
                    <a:lnTo>
                      <a:pt x="321" y="1709"/>
                    </a:lnTo>
                    <a:lnTo>
                      <a:pt x="178" y="2100"/>
                    </a:lnTo>
                    <a:lnTo>
                      <a:pt x="72" y="2492"/>
                    </a:lnTo>
                    <a:lnTo>
                      <a:pt x="0" y="2919"/>
                    </a:lnTo>
                    <a:lnTo>
                      <a:pt x="0" y="3382"/>
                    </a:lnTo>
                    <a:lnTo>
                      <a:pt x="0" y="3844"/>
                    </a:lnTo>
                    <a:lnTo>
                      <a:pt x="107" y="4343"/>
                    </a:lnTo>
                    <a:lnTo>
                      <a:pt x="214" y="4841"/>
                    </a:lnTo>
                    <a:lnTo>
                      <a:pt x="428" y="5339"/>
                    </a:lnTo>
                    <a:lnTo>
                      <a:pt x="677" y="5838"/>
                    </a:lnTo>
                    <a:lnTo>
                      <a:pt x="962" y="6336"/>
                    </a:lnTo>
                    <a:lnTo>
                      <a:pt x="1317" y="6834"/>
                    </a:lnTo>
                    <a:lnTo>
                      <a:pt x="1745" y="7333"/>
                    </a:lnTo>
                    <a:lnTo>
                      <a:pt x="2243" y="7831"/>
                    </a:lnTo>
                    <a:lnTo>
                      <a:pt x="2812" y="8294"/>
                    </a:lnTo>
                    <a:lnTo>
                      <a:pt x="3453" y="8721"/>
                    </a:lnTo>
                    <a:lnTo>
                      <a:pt x="4129" y="9183"/>
                    </a:lnTo>
                    <a:lnTo>
                      <a:pt x="4912" y="9575"/>
                    </a:lnTo>
                    <a:lnTo>
                      <a:pt x="5767" y="9967"/>
                    </a:lnTo>
                    <a:lnTo>
                      <a:pt x="6621" y="9575"/>
                    </a:lnTo>
                    <a:lnTo>
                      <a:pt x="7368" y="9183"/>
                    </a:lnTo>
                    <a:lnTo>
                      <a:pt x="8080" y="8721"/>
                    </a:lnTo>
                    <a:lnTo>
                      <a:pt x="8721" y="8294"/>
                    </a:lnTo>
                    <a:lnTo>
                      <a:pt x="9255" y="7831"/>
                    </a:lnTo>
                    <a:lnTo>
                      <a:pt x="9753" y="7333"/>
                    </a:lnTo>
                    <a:lnTo>
                      <a:pt x="10180" y="6834"/>
                    </a:lnTo>
                    <a:lnTo>
                      <a:pt x="10536" y="6336"/>
                    </a:lnTo>
                    <a:lnTo>
                      <a:pt x="10857" y="5838"/>
                    </a:lnTo>
                    <a:lnTo>
                      <a:pt x="11106" y="5339"/>
                    </a:lnTo>
                    <a:lnTo>
                      <a:pt x="11284" y="4841"/>
                    </a:lnTo>
                    <a:lnTo>
                      <a:pt x="11426" y="4343"/>
                    </a:lnTo>
                    <a:lnTo>
                      <a:pt x="11497" y="3844"/>
                    </a:lnTo>
                    <a:lnTo>
                      <a:pt x="11533" y="3382"/>
                    </a:lnTo>
                    <a:lnTo>
                      <a:pt x="11497" y="2919"/>
                    </a:lnTo>
                    <a:lnTo>
                      <a:pt x="11462" y="2492"/>
                    </a:lnTo>
                    <a:lnTo>
                      <a:pt x="11319" y="2100"/>
                    </a:lnTo>
                    <a:lnTo>
                      <a:pt x="11177" y="1709"/>
                    </a:lnTo>
                    <a:lnTo>
                      <a:pt x="10999" y="1353"/>
                    </a:lnTo>
                    <a:lnTo>
                      <a:pt x="10750" y="1032"/>
                    </a:lnTo>
                    <a:lnTo>
                      <a:pt x="10501" y="748"/>
                    </a:lnTo>
                    <a:lnTo>
                      <a:pt x="10180" y="499"/>
                    </a:lnTo>
                    <a:lnTo>
                      <a:pt x="9860" y="321"/>
                    </a:lnTo>
                    <a:lnTo>
                      <a:pt x="9504" y="143"/>
                    </a:lnTo>
                    <a:lnTo>
                      <a:pt x="9113" y="36"/>
                    </a:lnTo>
                    <a:lnTo>
                      <a:pt x="8685" y="0"/>
                    </a:lnTo>
                    <a:lnTo>
                      <a:pt x="8258" y="36"/>
                    </a:lnTo>
                    <a:lnTo>
                      <a:pt x="7796" y="107"/>
                    </a:lnTo>
                    <a:lnTo>
                      <a:pt x="7297" y="214"/>
                    </a:lnTo>
                    <a:lnTo>
                      <a:pt x="6799" y="427"/>
                    </a:lnTo>
                    <a:lnTo>
                      <a:pt x="6301" y="712"/>
                    </a:lnTo>
                    <a:lnTo>
                      <a:pt x="5767" y="1068"/>
                    </a:lnTo>
                    <a:lnTo>
                      <a:pt x="5233" y="712"/>
                    </a:lnTo>
                    <a:lnTo>
                      <a:pt x="4699" y="427"/>
                    </a:lnTo>
                    <a:lnTo>
                      <a:pt x="4201" y="214"/>
                    </a:lnTo>
                    <a:lnTo>
                      <a:pt x="3738" y="107"/>
                    </a:lnTo>
                    <a:lnTo>
                      <a:pt x="3275" y="36"/>
                    </a:lnTo>
                    <a:lnTo>
                      <a:pt x="28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58" name="Google Shape;1358;p33"/>
            <p:cNvSpPr/>
            <p:nvPr/>
          </p:nvSpPr>
          <p:spPr>
            <a:xfrm>
              <a:off x="7903951" y="4789898"/>
              <a:ext cx="209954" cy="209954"/>
            </a:xfrm>
            <a:custGeom>
              <a:avLst/>
              <a:gdLst/>
              <a:ahLst/>
              <a:cxnLst/>
              <a:rect l="l" t="t" r="r" b="b"/>
              <a:pathLst>
                <a:path w="4237" h="4237" extrusionOk="0">
                  <a:moveTo>
                    <a:pt x="2599" y="285"/>
                  </a:moveTo>
                  <a:lnTo>
                    <a:pt x="2599" y="1496"/>
                  </a:lnTo>
                  <a:lnTo>
                    <a:pt x="2599" y="1531"/>
                  </a:lnTo>
                  <a:lnTo>
                    <a:pt x="2635" y="1602"/>
                  </a:lnTo>
                  <a:lnTo>
                    <a:pt x="2670" y="1602"/>
                  </a:lnTo>
                  <a:lnTo>
                    <a:pt x="2741" y="1638"/>
                  </a:lnTo>
                  <a:lnTo>
                    <a:pt x="3952" y="1638"/>
                  </a:lnTo>
                  <a:lnTo>
                    <a:pt x="3952" y="2599"/>
                  </a:lnTo>
                  <a:lnTo>
                    <a:pt x="2670" y="2599"/>
                  </a:lnTo>
                  <a:lnTo>
                    <a:pt x="2635" y="2635"/>
                  </a:lnTo>
                  <a:lnTo>
                    <a:pt x="2599" y="2670"/>
                  </a:lnTo>
                  <a:lnTo>
                    <a:pt x="2599" y="2741"/>
                  </a:lnTo>
                  <a:lnTo>
                    <a:pt x="2599" y="3952"/>
                  </a:lnTo>
                  <a:lnTo>
                    <a:pt x="1638" y="3952"/>
                  </a:lnTo>
                  <a:lnTo>
                    <a:pt x="1638" y="2741"/>
                  </a:lnTo>
                  <a:lnTo>
                    <a:pt x="1602" y="2670"/>
                  </a:lnTo>
                  <a:lnTo>
                    <a:pt x="1602" y="2635"/>
                  </a:lnTo>
                  <a:lnTo>
                    <a:pt x="1531" y="2599"/>
                  </a:lnTo>
                  <a:lnTo>
                    <a:pt x="285" y="2599"/>
                  </a:lnTo>
                  <a:lnTo>
                    <a:pt x="285" y="1638"/>
                  </a:lnTo>
                  <a:lnTo>
                    <a:pt x="1496" y="1638"/>
                  </a:lnTo>
                  <a:lnTo>
                    <a:pt x="1531" y="1602"/>
                  </a:lnTo>
                  <a:lnTo>
                    <a:pt x="1602" y="1602"/>
                  </a:lnTo>
                  <a:lnTo>
                    <a:pt x="1602" y="1531"/>
                  </a:lnTo>
                  <a:lnTo>
                    <a:pt x="1638" y="1496"/>
                  </a:lnTo>
                  <a:lnTo>
                    <a:pt x="1638" y="285"/>
                  </a:lnTo>
                  <a:close/>
                  <a:moveTo>
                    <a:pt x="1425" y="1"/>
                  </a:moveTo>
                  <a:lnTo>
                    <a:pt x="1389" y="36"/>
                  </a:lnTo>
                  <a:lnTo>
                    <a:pt x="1353" y="72"/>
                  </a:lnTo>
                  <a:lnTo>
                    <a:pt x="1353" y="143"/>
                  </a:lnTo>
                  <a:lnTo>
                    <a:pt x="1353" y="1353"/>
                  </a:lnTo>
                  <a:lnTo>
                    <a:pt x="72" y="1353"/>
                  </a:lnTo>
                  <a:lnTo>
                    <a:pt x="36" y="1389"/>
                  </a:lnTo>
                  <a:lnTo>
                    <a:pt x="1" y="1424"/>
                  </a:lnTo>
                  <a:lnTo>
                    <a:pt x="1" y="1496"/>
                  </a:lnTo>
                  <a:lnTo>
                    <a:pt x="1" y="2741"/>
                  </a:lnTo>
                  <a:lnTo>
                    <a:pt x="1" y="2777"/>
                  </a:lnTo>
                  <a:lnTo>
                    <a:pt x="36" y="2848"/>
                  </a:lnTo>
                  <a:lnTo>
                    <a:pt x="72" y="2884"/>
                  </a:lnTo>
                  <a:lnTo>
                    <a:pt x="1353" y="2884"/>
                  </a:lnTo>
                  <a:lnTo>
                    <a:pt x="1353" y="4094"/>
                  </a:lnTo>
                  <a:lnTo>
                    <a:pt x="1353" y="4129"/>
                  </a:lnTo>
                  <a:lnTo>
                    <a:pt x="1389" y="4201"/>
                  </a:lnTo>
                  <a:lnTo>
                    <a:pt x="1425" y="4201"/>
                  </a:lnTo>
                  <a:lnTo>
                    <a:pt x="1496" y="4236"/>
                  </a:lnTo>
                  <a:lnTo>
                    <a:pt x="2741" y="4236"/>
                  </a:lnTo>
                  <a:lnTo>
                    <a:pt x="2777" y="4201"/>
                  </a:lnTo>
                  <a:lnTo>
                    <a:pt x="2848" y="4201"/>
                  </a:lnTo>
                  <a:lnTo>
                    <a:pt x="2884" y="4129"/>
                  </a:lnTo>
                  <a:lnTo>
                    <a:pt x="2884" y="4094"/>
                  </a:lnTo>
                  <a:lnTo>
                    <a:pt x="2884" y="2884"/>
                  </a:lnTo>
                  <a:lnTo>
                    <a:pt x="4130" y="2884"/>
                  </a:lnTo>
                  <a:lnTo>
                    <a:pt x="4201" y="2848"/>
                  </a:lnTo>
                  <a:lnTo>
                    <a:pt x="4201" y="2777"/>
                  </a:lnTo>
                  <a:lnTo>
                    <a:pt x="4236" y="2741"/>
                  </a:lnTo>
                  <a:lnTo>
                    <a:pt x="4236" y="1496"/>
                  </a:lnTo>
                  <a:lnTo>
                    <a:pt x="4201" y="1424"/>
                  </a:lnTo>
                  <a:lnTo>
                    <a:pt x="4201" y="1389"/>
                  </a:lnTo>
                  <a:lnTo>
                    <a:pt x="4130" y="1353"/>
                  </a:lnTo>
                  <a:lnTo>
                    <a:pt x="2884" y="1353"/>
                  </a:lnTo>
                  <a:lnTo>
                    <a:pt x="2884" y="143"/>
                  </a:lnTo>
                  <a:lnTo>
                    <a:pt x="2884" y="72"/>
                  </a:lnTo>
                  <a:lnTo>
                    <a:pt x="2848" y="36"/>
                  </a:lnTo>
                  <a:lnTo>
                    <a:pt x="2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9" name="Google Shape;1359;p33"/>
          <p:cNvGrpSpPr/>
          <p:nvPr/>
        </p:nvGrpSpPr>
        <p:grpSpPr>
          <a:xfrm>
            <a:off x="-969769" y="-2792705"/>
            <a:ext cx="1916292" cy="3764680"/>
            <a:chOff x="-969769" y="-2792705"/>
            <a:chExt cx="1916292" cy="3764680"/>
          </a:xfrm>
        </p:grpSpPr>
        <p:sp>
          <p:nvSpPr>
            <p:cNvPr id="1360" name="Google Shape;1360;p33"/>
            <p:cNvSpPr/>
            <p:nvPr/>
          </p:nvSpPr>
          <p:spPr>
            <a:xfrm rot="5400000" flipH="1">
              <a:off x="-2044687" y="-1717787"/>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61" name="Google Shape;1361;p33"/>
            <p:cNvGrpSpPr/>
            <p:nvPr/>
          </p:nvGrpSpPr>
          <p:grpSpPr>
            <a:xfrm rot="-5400000">
              <a:off x="-892422" y="-184260"/>
              <a:ext cx="1416309" cy="597119"/>
              <a:chOff x="7367961" y="5155313"/>
              <a:chExt cx="937084" cy="395103"/>
            </a:xfrm>
          </p:grpSpPr>
          <p:sp>
            <p:nvSpPr>
              <p:cNvPr id="1362" name="Google Shape;1362;p33"/>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33"/>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33"/>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33"/>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33"/>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33"/>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33"/>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33"/>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33"/>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33"/>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33"/>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33"/>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33"/>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33"/>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33"/>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33"/>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33"/>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33"/>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33"/>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33"/>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33"/>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33"/>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33"/>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33"/>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33"/>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33"/>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33"/>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33"/>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33"/>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33"/>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33"/>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33"/>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94" name="Google Shape;1394;p33"/>
            <p:cNvSpPr/>
            <p:nvPr/>
          </p:nvSpPr>
          <p:spPr>
            <a:xfrm>
              <a:off x="202238" y="822450"/>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95" name="Google Shape;1395;p33"/>
            <p:cNvGrpSpPr/>
            <p:nvPr/>
          </p:nvGrpSpPr>
          <p:grpSpPr>
            <a:xfrm>
              <a:off x="590549" y="114288"/>
              <a:ext cx="355973" cy="355079"/>
              <a:chOff x="3185850" y="4486173"/>
              <a:chExt cx="565216" cy="563886"/>
            </a:xfrm>
          </p:grpSpPr>
          <p:sp>
            <p:nvSpPr>
              <p:cNvPr id="1396" name="Google Shape;1396;p33"/>
              <p:cNvSpPr/>
              <p:nvPr/>
            </p:nvSpPr>
            <p:spPr>
              <a:xfrm>
                <a:off x="3185850" y="4486173"/>
                <a:ext cx="565216" cy="563886"/>
              </a:xfrm>
              <a:custGeom>
                <a:avLst/>
                <a:gdLst/>
                <a:ahLst/>
                <a:cxnLst/>
                <a:rect l="l" t="t" r="r" b="b"/>
                <a:pathLst>
                  <a:path w="14879" h="14844" extrusionOk="0">
                    <a:moveTo>
                      <a:pt x="2919" y="0"/>
                    </a:moveTo>
                    <a:lnTo>
                      <a:pt x="2599" y="72"/>
                    </a:lnTo>
                    <a:lnTo>
                      <a:pt x="2314" y="143"/>
                    </a:lnTo>
                    <a:lnTo>
                      <a:pt x="1994" y="250"/>
                    </a:lnTo>
                    <a:lnTo>
                      <a:pt x="1709" y="392"/>
                    </a:lnTo>
                    <a:lnTo>
                      <a:pt x="1460" y="570"/>
                    </a:lnTo>
                    <a:lnTo>
                      <a:pt x="1211" y="748"/>
                    </a:lnTo>
                    <a:lnTo>
                      <a:pt x="961" y="961"/>
                    </a:lnTo>
                    <a:lnTo>
                      <a:pt x="748" y="1175"/>
                    </a:lnTo>
                    <a:lnTo>
                      <a:pt x="570" y="1424"/>
                    </a:lnTo>
                    <a:lnTo>
                      <a:pt x="392" y="1709"/>
                    </a:lnTo>
                    <a:lnTo>
                      <a:pt x="285" y="1994"/>
                    </a:lnTo>
                    <a:lnTo>
                      <a:pt x="178" y="2278"/>
                    </a:lnTo>
                    <a:lnTo>
                      <a:pt x="72" y="2599"/>
                    </a:lnTo>
                    <a:lnTo>
                      <a:pt x="36" y="2919"/>
                    </a:lnTo>
                    <a:lnTo>
                      <a:pt x="0" y="3239"/>
                    </a:lnTo>
                    <a:lnTo>
                      <a:pt x="0" y="11604"/>
                    </a:lnTo>
                    <a:lnTo>
                      <a:pt x="36" y="11924"/>
                    </a:lnTo>
                    <a:lnTo>
                      <a:pt x="72" y="12245"/>
                    </a:lnTo>
                    <a:lnTo>
                      <a:pt x="178" y="12565"/>
                    </a:lnTo>
                    <a:lnTo>
                      <a:pt x="285" y="12885"/>
                    </a:lnTo>
                    <a:lnTo>
                      <a:pt x="392" y="13170"/>
                    </a:lnTo>
                    <a:lnTo>
                      <a:pt x="570" y="13419"/>
                    </a:lnTo>
                    <a:lnTo>
                      <a:pt x="748" y="13669"/>
                    </a:lnTo>
                    <a:lnTo>
                      <a:pt x="961" y="13918"/>
                    </a:lnTo>
                    <a:lnTo>
                      <a:pt x="1211" y="14131"/>
                    </a:lnTo>
                    <a:lnTo>
                      <a:pt x="1460" y="14309"/>
                    </a:lnTo>
                    <a:lnTo>
                      <a:pt x="1709" y="14452"/>
                    </a:lnTo>
                    <a:lnTo>
                      <a:pt x="1994" y="14594"/>
                    </a:lnTo>
                    <a:lnTo>
                      <a:pt x="2314" y="14701"/>
                    </a:lnTo>
                    <a:lnTo>
                      <a:pt x="2599" y="14808"/>
                    </a:lnTo>
                    <a:lnTo>
                      <a:pt x="2919" y="14843"/>
                    </a:lnTo>
                    <a:lnTo>
                      <a:pt x="11960" y="14843"/>
                    </a:lnTo>
                    <a:lnTo>
                      <a:pt x="12280" y="14808"/>
                    </a:lnTo>
                    <a:lnTo>
                      <a:pt x="12601" y="14701"/>
                    </a:lnTo>
                    <a:lnTo>
                      <a:pt x="12886" y="14594"/>
                    </a:lnTo>
                    <a:lnTo>
                      <a:pt x="13170" y="14452"/>
                    </a:lnTo>
                    <a:lnTo>
                      <a:pt x="13455" y="14309"/>
                    </a:lnTo>
                    <a:lnTo>
                      <a:pt x="13704" y="14131"/>
                    </a:lnTo>
                    <a:lnTo>
                      <a:pt x="13918" y="13918"/>
                    </a:lnTo>
                    <a:lnTo>
                      <a:pt x="14131" y="13669"/>
                    </a:lnTo>
                    <a:lnTo>
                      <a:pt x="14309" y="13419"/>
                    </a:lnTo>
                    <a:lnTo>
                      <a:pt x="14487" y="13170"/>
                    </a:lnTo>
                    <a:lnTo>
                      <a:pt x="14630" y="12885"/>
                    </a:lnTo>
                    <a:lnTo>
                      <a:pt x="14736" y="12565"/>
                    </a:lnTo>
                    <a:lnTo>
                      <a:pt x="14808" y="12245"/>
                    </a:lnTo>
                    <a:lnTo>
                      <a:pt x="14843" y="11924"/>
                    </a:lnTo>
                    <a:lnTo>
                      <a:pt x="14879" y="11604"/>
                    </a:lnTo>
                    <a:lnTo>
                      <a:pt x="14879" y="3239"/>
                    </a:lnTo>
                    <a:lnTo>
                      <a:pt x="14843" y="2919"/>
                    </a:lnTo>
                    <a:lnTo>
                      <a:pt x="14808" y="2599"/>
                    </a:lnTo>
                    <a:lnTo>
                      <a:pt x="14736" y="2278"/>
                    </a:lnTo>
                    <a:lnTo>
                      <a:pt x="14630" y="1994"/>
                    </a:lnTo>
                    <a:lnTo>
                      <a:pt x="14487" y="1709"/>
                    </a:lnTo>
                    <a:lnTo>
                      <a:pt x="14309" y="1424"/>
                    </a:lnTo>
                    <a:lnTo>
                      <a:pt x="14131" y="1175"/>
                    </a:lnTo>
                    <a:lnTo>
                      <a:pt x="13918" y="961"/>
                    </a:lnTo>
                    <a:lnTo>
                      <a:pt x="13704" y="748"/>
                    </a:lnTo>
                    <a:lnTo>
                      <a:pt x="13455" y="570"/>
                    </a:lnTo>
                    <a:lnTo>
                      <a:pt x="13170" y="392"/>
                    </a:lnTo>
                    <a:lnTo>
                      <a:pt x="12886" y="250"/>
                    </a:lnTo>
                    <a:lnTo>
                      <a:pt x="12601" y="143"/>
                    </a:lnTo>
                    <a:lnTo>
                      <a:pt x="12280" y="72"/>
                    </a:lnTo>
                    <a:lnTo>
                      <a:pt x="119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33"/>
              <p:cNvSpPr/>
              <p:nvPr/>
            </p:nvSpPr>
            <p:spPr>
              <a:xfrm>
                <a:off x="3353529" y="4607849"/>
                <a:ext cx="229900" cy="342153"/>
              </a:xfrm>
              <a:custGeom>
                <a:avLst/>
                <a:gdLst/>
                <a:ahLst/>
                <a:cxnLst/>
                <a:rect l="l" t="t" r="r" b="b"/>
                <a:pathLst>
                  <a:path w="6052" h="9007" extrusionOk="0">
                    <a:moveTo>
                      <a:pt x="3026" y="1"/>
                    </a:moveTo>
                    <a:lnTo>
                      <a:pt x="2563" y="464"/>
                    </a:lnTo>
                    <a:lnTo>
                      <a:pt x="2065" y="1033"/>
                    </a:lnTo>
                    <a:lnTo>
                      <a:pt x="1531" y="1781"/>
                    </a:lnTo>
                    <a:lnTo>
                      <a:pt x="1246" y="2208"/>
                    </a:lnTo>
                    <a:lnTo>
                      <a:pt x="961" y="2670"/>
                    </a:lnTo>
                    <a:lnTo>
                      <a:pt x="712" y="3169"/>
                    </a:lnTo>
                    <a:lnTo>
                      <a:pt x="463" y="3667"/>
                    </a:lnTo>
                    <a:lnTo>
                      <a:pt x="285" y="4237"/>
                    </a:lnTo>
                    <a:lnTo>
                      <a:pt x="143" y="4770"/>
                    </a:lnTo>
                    <a:lnTo>
                      <a:pt x="36" y="5376"/>
                    </a:lnTo>
                    <a:lnTo>
                      <a:pt x="0" y="5981"/>
                    </a:lnTo>
                    <a:lnTo>
                      <a:pt x="36" y="6265"/>
                    </a:lnTo>
                    <a:lnTo>
                      <a:pt x="71" y="6586"/>
                    </a:lnTo>
                    <a:lnTo>
                      <a:pt x="143" y="6870"/>
                    </a:lnTo>
                    <a:lnTo>
                      <a:pt x="249" y="7155"/>
                    </a:lnTo>
                    <a:lnTo>
                      <a:pt x="356" y="7404"/>
                    </a:lnTo>
                    <a:lnTo>
                      <a:pt x="534" y="7654"/>
                    </a:lnTo>
                    <a:lnTo>
                      <a:pt x="712" y="7903"/>
                    </a:lnTo>
                    <a:lnTo>
                      <a:pt x="890" y="8116"/>
                    </a:lnTo>
                    <a:lnTo>
                      <a:pt x="1104" y="8294"/>
                    </a:lnTo>
                    <a:lnTo>
                      <a:pt x="1353" y="8472"/>
                    </a:lnTo>
                    <a:lnTo>
                      <a:pt x="1602" y="8615"/>
                    </a:lnTo>
                    <a:lnTo>
                      <a:pt x="1851" y="8757"/>
                    </a:lnTo>
                    <a:lnTo>
                      <a:pt x="2136" y="8864"/>
                    </a:lnTo>
                    <a:lnTo>
                      <a:pt x="2421" y="8935"/>
                    </a:lnTo>
                    <a:lnTo>
                      <a:pt x="2705" y="8971"/>
                    </a:lnTo>
                    <a:lnTo>
                      <a:pt x="3026" y="9006"/>
                    </a:lnTo>
                    <a:lnTo>
                      <a:pt x="3346" y="8971"/>
                    </a:lnTo>
                    <a:lnTo>
                      <a:pt x="3631" y="8935"/>
                    </a:lnTo>
                    <a:lnTo>
                      <a:pt x="3915" y="8864"/>
                    </a:lnTo>
                    <a:lnTo>
                      <a:pt x="4200" y="8757"/>
                    </a:lnTo>
                    <a:lnTo>
                      <a:pt x="4485" y="8615"/>
                    </a:lnTo>
                    <a:lnTo>
                      <a:pt x="4734" y="8472"/>
                    </a:lnTo>
                    <a:lnTo>
                      <a:pt x="4948" y="8294"/>
                    </a:lnTo>
                    <a:lnTo>
                      <a:pt x="5161" y="8116"/>
                    </a:lnTo>
                    <a:lnTo>
                      <a:pt x="5375" y="7903"/>
                    </a:lnTo>
                    <a:lnTo>
                      <a:pt x="5553" y="7654"/>
                    </a:lnTo>
                    <a:lnTo>
                      <a:pt x="5695" y="7404"/>
                    </a:lnTo>
                    <a:lnTo>
                      <a:pt x="5802" y="7155"/>
                    </a:lnTo>
                    <a:lnTo>
                      <a:pt x="5909" y="6870"/>
                    </a:lnTo>
                    <a:lnTo>
                      <a:pt x="5980" y="6586"/>
                    </a:lnTo>
                    <a:lnTo>
                      <a:pt x="6051" y="6265"/>
                    </a:lnTo>
                    <a:lnTo>
                      <a:pt x="6051" y="5981"/>
                    </a:lnTo>
                    <a:lnTo>
                      <a:pt x="6016" y="5376"/>
                    </a:lnTo>
                    <a:lnTo>
                      <a:pt x="5909" y="4770"/>
                    </a:lnTo>
                    <a:lnTo>
                      <a:pt x="5766" y="4237"/>
                    </a:lnTo>
                    <a:lnTo>
                      <a:pt x="5588" y="3667"/>
                    </a:lnTo>
                    <a:lnTo>
                      <a:pt x="5339" y="3169"/>
                    </a:lnTo>
                    <a:lnTo>
                      <a:pt x="5090" y="2670"/>
                    </a:lnTo>
                    <a:lnTo>
                      <a:pt x="4841" y="2208"/>
                    </a:lnTo>
                    <a:lnTo>
                      <a:pt x="4556" y="1781"/>
                    </a:lnTo>
                    <a:lnTo>
                      <a:pt x="3987" y="1033"/>
                    </a:lnTo>
                    <a:lnTo>
                      <a:pt x="3488" y="464"/>
                    </a:lnTo>
                    <a:lnTo>
                      <a:pt x="30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 name="标题 2"/>
          <p:cNvSpPr/>
          <p:nvPr/>
        </p:nvSpPr>
        <p:spPr>
          <a:xfrm>
            <a:off x="720000" y="445025"/>
            <a:ext cx="4522500" cy="1013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Gothic A1 ExtraBold" charset="-127"/>
              <a:buNone/>
              <a:defRPr sz="2800" b="0" i="0" u="none" strike="noStrike" cap="none">
                <a:solidFill>
                  <a:schemeClr val="dk1"/>
                </a:solidFill>
                <a:latin typeface="Gothic A1 ExtraBold" charset="-127"/>
                <a:ea typeface="Gothic A1 ExtraBold" charset="-127"/>
                <a:cs typeface="Gothic A1 ExtraBold" charset="-127"/>
                <a:sym typeface="Gothic A1 ExtraBold" charset="-127"/>
              </a:defRPr>
            </a:lvl1pPr>
            <a:lvl2pPr marR="0" lvl="1"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2pPr>
            <a:lvl3pPr marR="0" lvl="2"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3pPr>
            <a:lvl4pPr marR="0" lvl="3"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4pPr>
            <a:lvl5pPr marR="0" lvl="4"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5pPr>
            <a:lvl6pPr marR="0" lvl="5"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6pPr>
            <a:lvl7pPr marR="0" lvl="6"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7pPr>
            <a:lvl8pPr marR="0" lvl="7"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8pPr>
            <a:lvl9pPr marR="0" lvl="8"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9pPr>
          </a:lstStyle>
          <a:p>
            <a:r>
              <a:rPr b="1">
                <a:ea typeface="宋体" panose="02010600030101010101" pitchFamily="2" charset="-122"/>
              </a:rPr>
              <a:t>Routine medical process</a:t>
            </a:r>
            <a:endParaRPr lang="zh-CN" altLang="en-US"/>
          </a:p>
        </p:txBody>
      </p:sp>
      <p:pic>
        <p:nvPicPr>
          <p:cNvPr id="100" name="图片 99"/>
          <p:cNvPicPr/>
          <p:nvPr/>
        </p:nvPicPr>
        <p:blipFill>
          <a:blip r:embed="rId1">
            <a:clrChange>
              <a:clrFrom>
                <a:srgbClr val="FFFFFF">
                  <a:alpha val="100000"/>
                </a:srgbClr>
              </a:clrFrom>
              <a:clrTo>
                <a:srgbClr val="FFFFFF">
                  <a:alpha val="100000"/>
                  <a:alpha val="0"/>
                </a:srgbClr>
              </a:clrTo>
            </a:clrChange>
          </a:blip>
          <a:stretch>
            <a:fillRect/>
          </a:stretch>
        </p:blipFill>
        <p:spPr>
          <a:xfrm>
            <a:off x="446405" y="972185"/>
            <a:ext cx="8401050" cy="40132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p:nvPr>
            <p:ph type="subTitle" idx="1"/>
          </p:nvPr>
        </p:nvSpPr>
        <p:spPr>
          <a:xfrm>
            <a:off x="720090" y="803275"/>
            <a:ext cx="8020050" cy="1151890"/>
          </a:xfrm>
        </p:spPr>
        <p:txBody>
          <a:bodyPr/>
          <a:p>
            <a:pPr marL="0" algn="l" eaLnBrk="1" fontAlgn="auto" latinLnBrk="0" hangingPunct="1"/>
            <a:r>
              <a:rPr lang="zh-CN" altLang="en-US">
                <a:sym typeface="+mn-ea"/>
              </a:rPr>
              <a:t>FHIR (Fast Healthcare Interoperability Resources), a standard used to promote data exchange and interoperability in healthcare, provides a flexible, standardized approach to medical data exchange and sharing.</a:t>
            </a:r>
            <a:endParaRPr lang="zh-CN" altLang="en-US">
              <a:sym typeface="+mn-ea"/>
            </a:endParaRPr>
          </a:p>
          <a:p>
            <a:pPr algn="l"/>
            <a:endParaRPr lang="zh-CN" altLang="en-US"/>
          </a:p>
          <a:p>
            <a:pPr marL="0" algn="l" eaLnBrk="1" fontAlgn="auto" latinLnBrk="0" hangingPunct="1"/>
            <a:r>
              <a:rPr lang="zh-CN" altLang="en-US" b="1">
                <a:solidFill>
                  <a:srgbClr val="C00000"/>
                </a:solidFill>
                <a:sym typeface="+mn-ea"/>
              </a:rPr>
              <a:t>FHIR Resources Is the basic unit defined in the FHIR standard to describe various medical-related entities or information, including patients, doctors, drugs, and diagnoses.</a:t>
            </a:r>
            <a:endParaRPr lang="zh-CN" altLang="en-US"/>
          </a:p>
        </p:txBody>
      </p:sp>
      <p:sp>
        <p:nvSpPr>
          <p:cNvPr id="968" name="Google Shape;968;p34"/>
          <p:cNvSpPr txBox="1"/>
          <p:nvPr>
            <p:custDataLst>
              <p:tags r:id="rId1"/>
            </p:custDataLst>
          </p:nvPr>
        </p:nvSpPr>
        <p:spPr>
          <a:xfrm>
            <a:off x="833755" y="267970"/>
            <a:ext cx="4522470" cy="6235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Gothic A1 ExtraBold" charset="-127"/>
              <a:buNone/>
              <a:defRPr sz="2800" b="0" i="0" u="none" strike="noStrike" cap="none">
                <a:solidFill>
                  <a:schemeClr val="dk1"/>
                </a:solidFill>
                <a:latin typeface="Gothic A1 ExtraBold" charset="-127"/>
                <a:ea typeface="Gothic A1 ExtraBold" charset="-127"/>
                <a:cs typeface="Gothic A1 ExtraBold" charset="-127"/>
                <a:sym typeface="Gothic A1 ExtraBold" charset="-127"/>
              </a:defRPr>
            </a:lvl1pPr>
            <a:lvl2pPr marR="0" lvl="1"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2pPr>
            <a:lvl3pPr marR="0" lvl="2"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3pPr>
            <a:lvl4pPr marR="0" lvl="3"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4pPr>
            <a:lvl5pPr marR="0" lvl="4"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5pPr>
            <a:lvl6pPr marR="0" lvl="5"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6pPr>
            <a:lvl7pPr marR="0" lvl="6"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7pPr>
            <a:lvl8pPr marR="0" lvl="7"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8pPr>
            <a:lvl9pPr marR="0" lvl="8" algn="ctr" rtl="0">
              <a:lnSpc>
                <a:spcPct val="100000"/>
              </a:lnSpc>
              <a:spcBef>
                <a:spcPts val="0"/>
              </a:spcBef>
              <a:spcAft>
                <a:spcPts val="0"/>
              </a:spcAft>
              <a:buClr>
                <a:schemeClr val="dk1"/>
              </a:buClr>
              <a:buSzPts val="3000"/>
              <a:buFont typeface="Gothic A1 ExtraBold" charset="-127"/>
              <a:buNone/>
              <a:defRPr sz="3000" b="0" i="0" u="none" strike="noStrike" cap="none">
                <a:solidFill>
                  <a:schemeClr val="dk1"/>
                </a:solidFill>
                <a:latin typeface="Gothic A1 ExtraBold" charset="-127"/>
                <a:ea typeface="Gothic A1 ExtraBold" charset="-127"/>
                <a:cs typeface="Gothic A1 ExtraBold" charset="-127"/>
                <a:sym typeface="Gothic A1 ExtraBold" charset="-127"/>
              </a:defRPr>
            </a:lvl9pPr>
          </a:lstStyle>
          <a:p>
            <a:pPr marL="0" lvl="0" indent="0" algn="l" rtl="0">
              <a:spcBef>
                <a:spcPts val="0"/>
              </a:spcBef>
              <a:spcAft>
                <a:spcPts val="0"/>
              </a:spcAft>
              <a:buNone/>
            </a:pPr>
            <a:r>
              <a:rPr lang="en-US" altLang="zh-CN" b="1">
                <a:ea typeface="宋体" panose="02010600030101010101" pitchFamily="2" charset="-122"/>
              </a:rPr>
              <a:t>FHIR</a:t>
            </a:r>
            <a:endParaRPr lang="zh-CN" altLang="en-US" b="1">
              <a:ea typeface="宋体" panose="02010600030101010101" pitchFamily="2" charset="-122"/>
            </a:endParaRPr>
          </a:p>
        </p:txBody>
      </p:sp>
      <p:sp>
        <p:nvSpPr>
          <p:cNvPr id="11" name="矩形 10"/>
          <p:cNvSpPr/>
          <p:nvPr/>
        </p:nvSpPr>
        <p:spPr>
          <a:xfrm>
            <a:off x="2006600" y="3392805"/>
            <a:ext cx="5688330" cy="1368425"/>
          </a:xfrm>
          <a:prstGeom prst="rect">
            <a:avLst/>
          </a:prstGeom>
          <a:solidFill>
            <a:srgbClr val="FCF9E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圆角矩形 3"/>
          <p:cNvSpPr/>
          <p:nvPr/>
        </p:nvSpPr>
        <p:spPr>
          <a:xfrm>
            <a:off x="2338705" y="3472180"/>
            <a:ext cx="1511935" cy="360045"/>
          </a:xfrm>
          <a:prstGeom prst="roundRect">
            <a:avLst/>
          </a:prstGeom>
          <a:ln>
            <a:solidFill>
              <a:schemeClr val="tx2"/>
            </a:solidFill>
          </a:ln>
        </p:spPr>
        <p:style>
          <a:lnRef idx="2">
            <a:schemeClr val="accent1"/>
          </a:lnRef>
          <a:fillRef idx="0">
            <a:srgbClr val="FFFFFF"/>
          </a:fillRef>
          <a:effectRef idx="0">
            <a:srgbClr val="FFFFFF"/>
          </a:effectRef>
          <a:fontRef idx="minor">
            <a:schemeClr val="tx1"/>
          </a:fontRef>
        </p:style>
        <p:txBody>
          <a:bodyPr rtlCol="0" anchor="ctr"/>
          <a:p>
            <a:pPr algn="ctr"/>
            <a:r>
              <a:rPr lang="en-US" altLang="zh-CN"/>
              <a:t>Patient</a:t>
            </a:r>
            <a:endParaRPr lang="en-US" altLang="zh-CN"/>
          </a:p>
        </p:txBody>
      </p:sp>
      <p:sp>
        <p:nvSpPr>
          <p:cNvPr id="6" name="圆角矩形 5"/>
          <p:cNvSpPr/>
          <p:nvPr/>
        </p:nvSpPr>
        <p:spPr>
          <a:xfrm>
            <a:off x="3923030" y="3472180"/>
            <a:ext cx="1511935" cy="360045"/>
          </a:xfrm>
          <a:prstGeom prst="roundRect">
            <a:avLst/>
          </a:prstGeom>
          <a:ln>
            <a:solidFill>
              <a:schemeClr val="tx2"/>
            </a:solidFill>
          </a:ln>
        </p:spPr>
        <p:style>
          <a:lnRef idx="2">
            <a:schemeClr val="accent1"/>
          </a:lnRef>
          <a:fillRef idx="0">
            <a:srgbClr val="FFFFFF"/>
          </a:fillRef>
          <a:effectRef idx="0">
            <a:srgbClr val="FFFFFF"/>
          </a:effectRef>
          <a:fontRef idx="minor">
            <a:schemeClr val="tx1"/>
          </a:fontRef>
        </p:style>
        <p:txBody>
          <a:bodyPr rtlCol="0" anchor="ctr"/>
          <a:p>
            <a:pPr algn="ctr"/>
            <a:r>
              <a:rPr lang="en-US" altLang="zh-CN"/>
              <a:t>Medication</a:t>
            </a:r>
            <a:endParaRPr lang="en-US" altLang="zh-CN"/>
          </a:p>
        </p:txBody>
      </p:sp>
      <p:sp>
        <p:nvSpPr>
          <p:cNvPr id="7" name="圆角矩形 6"/>
          <p:cNvSpPr/>
          <p:nvPr/>
        </p:nvSpPr>
        <p:spPr>
          <a:xfrm>
            <a:off x="5507355" y="3472180"/>
            <a:ext cx="1511935" cy="360045"/>
          </a:xfrm>
          <a:prstGeom prst="roundRect">
            <a:avLst/>
          </a:prstGeom>
          <a:ln>
            <a:solidFill>
              <a:schemeClr val="tx2"/>
            </a:solidFill>
          </a:ln>
        </p:spPr>
        <p:style>
          <a:lnRef idx="2">
            <a:schemeClr val="accent1"/>
          </a:lnRef>
          <a:fillRef idx="0">
            <a:srgbClr val="FFFFFF"/>
          </a:fillRef>
          <a:effectRef idx="0">
            <a:srgbClr val="FFFFFF"/>
          </a:effectRef>
          <a:fontRef idx="minor">
            <a:schemeClr val="tx1"/>
          </a:fontRef>
        </p:style>
        <p:txBody>
          <a:bodyPr rtlCol="0" anchor="ctr"/>
          <a:p>
            <a:pPr algn="ctr"/>
            <a:r>
              <a:rPr lang="en-US" altLang="zh-CN"/>
              <a:t>Observation</a:t>
            </a:r>
            <a:endParaRPr lang="en-US" altLang="zh-CN"/>
          </a:p>
        </p:txBody>
      </p:sp>
      <p:sp>
        <p:nvSpPr>
          <p:cNvPr id="8" name="圆角矩形 7"/>
          <p:cNvSpPr/>
          <p:nvPr/>
        </p:nvSpPr>
        <p:spPr>
          <a:xfrm>
            <a:off x="2338705" y="4091305"/>
            <a:ext cx="1511935" cy="360045"/>
          </a:xfrm>
          <a:prstGeom prst="roundRect">
            <a:avLst/>
          </a:prstGeom>
          <a:ln>
            <a:solidFill>
              <a:schemeClr val="tx2"/>
            </a:solidFill>
          </a:ln>
        </p:spPr>
        <p:style>
          <a:lnRef idx="2">
            <a:schemeClr val="accent1"/>
          </a:lnRef>
          <a:fillRef idx="0">
            <a:srgbClr val="FFFFFF"/>
          </a:fillRef>
          <a:effectRef idx="0">
            <a:srgbClr val="FFFFFF"/>
          </a:effectRef>
          <a:fontRef idx="minor">
            <a:schemeClr val="tx1"/>
          </a:fontRef>
        </p:style>
        <p:txBody>
          <a:bodyPr rtlCol="0" anchor="ctr"/>
          <a:p>
            <a:pPr algn="ctr"/>
            <a:r>
              <a:rPr lang="en-US" altLang="zh-CN"/>
              <a:t>Condition</a:t>
            </a:r>
            <a:endParaRPr lang="en-US" altLang="zh-CN"/>
          </a:p>
        </p:txBody>
      </p:sp>
      <p:sp>
        <p:nvSpPr>
          <p:cNvPr id="9" name="圆角矩形 8"/>
          <p:cNvSpPr/>
          <p:nvPr/>
        </p:nvSpPr>
        <p:spPr>
          <a:xfrm>
            <a:off x="3922395" y="4091305"/>
            <a:ext cx="1511935" cy="360045"/>
          </a:xfrm>
          <a:prstGeom prst="roundRect">
            <a:avLst/>
          </a:prstGeom>
          <a:ln>
            <a:solidFill>
              <a:schemeClr val="tx2"/>
            </a:solidFill>
          </a:ln>
        </p:spPr>
        <p:style>
          <a:lnRef idx="2">
            <a:schemeClr val="accent1"/>
          </a:lnRef>
          <a:fillRef idx="0">
            <a:srgbClr val="FFFFFF"/>
          </a:fillRef>
          <a:effectRef idx="0">
            <a:srgbClr val="FFFFFF"/>
          </a:effectRef>
          <a:fontRef idx="minor">
            <a:schemeClr val="tx1"/>
          </a:fontRef>
        </p:style>
        <p:txBody>
          <a:bodyPr rtlCol="0" anchor="ctr"/>
          <a:p>
            <a:pPr algn="ctr"/>
            <a:r>
              <a:rPr lang="en-US" altLang="zh-CN"/>
              <a:t>Encounter</a:t>
            </a:r>
            <a:endParaRPr lang="en-US" altLang="zh-CN"/>
          </a:p>
        </p:txBody>
      </p:sp>
      <p:sp>
        <p:nvSpPr>
          <p:cNvPr id="12" name="圆角矩形 11"/>
          <p:cNvSpPr/>
          <p:nvPr/>
        </p:nvSpPr>
        <p:spPr>
          <a:xfrm>
            <a:off x="5506085" y="4091305"/>
            <a:ext cx="1511935" cy="360045"/>
          </a:xfrm>
          <a:prstGeom prst="roundRect">
            <a:avLst/>
          </a:prstGeom>
          <a:ln>
            <a:solidFill>
              <a:schemeClr val="tx2"/>
            </a:solidFill>
          </a:ln>
        </p:spPr>
        <p:style>
          <a:lnRef idx="2">
            <a:schemeClr val="accent1"/>
          </a:lnRef>
          <a:fillRef idx="0">
            <a:srgbClr val="FFFFFF"/>
          </a:fillRef>
          <a:effectRef idx="0">
            <a:srgbClr val="FFFFFF"/>
          </a:effectRef>
          <a:fontRef idx="minor">
            <a:schemeClr val="tx1"/>
          </a:fontRef>
        </p:style>
        <p:txBody>
          <a:bodyPr rtlCol="0" anchor="ctr"/>
          <a:p>
            <a:pPr algn="ctr"/>
            <a:r>
              <a:rPr lang="en-US" altLang="zh-CN"/>
              <a:t>... ...</a:t>
            </a:r>
            <a:endParaRPr lang="en-US" altLang="zh-CN"/>
          </a:p>
        </p:txBody>
      </p:sp>
      <p:sp>
        <p:nvSpPr>
          <p:cNvPr id="13" name="矩形 12"/>
          <p:cNvSpPr/>
          <p:nvPr/>
        </p:nvSpPr>
        <p:spPr>
          <a:xfrm>
            <a:off x="2275840" y="4023995"/>
            <a:ext cx="1647190" cy="494030"/>
          </a:xfrm>
          <a:prstGeom prst="rect">
            <a:avLst/>
          </a:prstGeom>
          <a:noFill/>
          <a:ln>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006600" y="3042285"/>
            <a:ext cx="1527810" cy="306705"/>
          </a:xfrm>
          <a:prstGeom prst="rect">
            <a:avLst/>
          </a:prstGeom>
          <a:noFill/>
        </p:spPr>
        <p:txBody>
          <a:bodyPr wrap="square" rtlCol="0" anchor="t">
            <a:spAutoFit/>
          </a:bodyPr>
          <a:p>
            <a:r>
              <a:rPr lang="zh-CN" altLang="en-US">
                <a:sym typeface="+mn-ea"/>
              </a:rPr>
              <a:t>FHIR Resources</a:t>
            </a:r>
            <a:endParaRPr lang="zh-CN" altLang="en-US">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407" name="Shape 1407"/>
        <p:cNvGrpSpPr/>
        <p:nvPr/>
      </p:nvGrpSpPr>
      <p:grpSpPr>
        <a:xfrm>
          <a:off x="0" y="0"/>
          <a:ext cx="0" cy="0"/>
          <a:chOff x="0" y="0"/>
          <a:chExt cx="0" cy="0"/>
        </a:xfrm>
      </p:grpSpPr>
      <p:sp>
        <p:nvSpPr>
          <p:cNvPr id="1408" name="Google Shape;1408;p35"/>
          <p:cNvSpPr txBox="1"/>
          <p:nvPr>
            <p:custDataLst>
              <p:tags r:id="rId1"/>
            </p:custDataLst>
          </p:nvPr>
        </p:nvSpPr>
        <p:spPr>
          <a:xfrm flipH="1">
            <a:off x="720090" y="1353820"/>
            <a:ext cx="7408545" cy="450215"/>
          </a:xfrm>
          <a:prstGeom prst="rect">
            <a:avLst/>
          </a:prstGeom>
          <a:noFill/>
          <a:ln>
            <a:noFill/>
          </a:ln>
        </p:spPr>
        <p:txBody>
          <a:bodyPr spcFirstLastPara="1" wrap="square" lIns="91425" tIns="91425" rIns="91425" bIns="91425" anchor="b" anchorCtr="0">
            <a:noAutofit/>
          </a:bodyPr>
          <a:lstStyle/>
          <a:p>
            <a:pPr marL="0" indent="0">
              <a:lnSpc>
                <a:spcPct val="150000"/>
              </a:lnSpc>
              <a:buNone/>
            </a:pPr>
            <a:r>
              <a:rPr lang="zh-CN" sz="1800">
                <a:ea typeface="宋体" panose="02010600030101010101" pitchFamily="2" charset="-122"/>
                <a:sym typeface="+mn-ea"/>
              </a:rPr>
              <a:t>Public problems: such as cough, runny nose, stomachache and so on</a:t>
            </a:r>
            <a:endParaRPr lang="zh-CN" sz="1800">
              <a:solidFill>
                <a:schemeClr val="dk1"/>
              </a:solidFill>
              <a:latin typeface="Montserrat SemiBold"/>
              <a:ea typeface="宋体" panose="02010600030101010101" pitchFamily="2" charset="-122"/>
              <a:cs typeface="Montserrat SemiBold"/>
              <a:sym typeface="+mn-ea"/>
            </a:endParaRPr>
          </a:p>
        </p:txBody>
      </p:sp>
      <p:sp>
        <p:nvSpPr>
          <p:cNvPr id="1411" name="Google Shape;1411;p3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a:ea typeface="宋体" panose="02010600030101010101" pitchFamily="2" charset="-122"/>
                <a:sym typeface="+mn-ea"/>
              </a:rPr>
              <a:t>To alleviate the problems of the people</a:t>
            </a:r>
            <a:endParaRPr lang="en-GB"/>
          </a:p>
        </p:txBody>
      </p:sp>
      <p:sp>
        <p:nvSpPr>
          <p:cNvPr id="1412" name="Google Shape;1412;p35"/>
          <p:cNvSpPr txBox="1"/>
          <p:nvPr>
            <p:custDataLst>
              <p:tags r:id="rId2"/>
            </p:custDataLst>
          </p:nvPr>
        </p:nvSpPr>
        <p:spPr>
          <a:xfrm flipH="1">
            <a:off x="720090" y="1804035"/>
            <a:ext cx="7510145" cy="1687830"/>
          </a:xfrm>
          <a:prstGeom prst="rect">
            <a:avLst/>
          </a:prstGeom>
          <a:noFill/>
          <a:ln>
            <a:noFill/>
          </a:ln>
        </p:spPr>
        <p:txBody>
          <a:bodyPr spcFirstLastPara="1" wrap="square" lIns="91425" tIns="91425" rIns="91425" bIns="91425" anchor="t" anchorCtr="0">
            <a:noAutofit/>
          </a:bodyPr>
          <a:lstStyle/>
          <a:p>
            <a:pPr marL="285750" indent="-285750">
              <a:lnSpc>
                <a:spcPct val="150000"/>
              </a:lnSpc>
              <a:buFont typeface="Wingdings" panose="05000000000000000000" charset="0"/>
              <a:buChar char="l"/>
            </a:pPr>
            <a:r>
              <a:rPr>
                <a:sym typeface="+mn-ea"/>
              </a:rPr>
              <a:t>PHR Conditions And its further differentiation (disease type, severity...</a:t>
            </a:r>
            <a:r>
              <a:rPr lang="zh-CN">
                <a:ea typeface="宋体" panose="02010600030101010101" pitchFamily="2" charset="-122"/>
                <a:sym typeface="+mn-ea"/>
              </a:rPr>
              <a:t>）</a:t>
            </a:r>
            <a:endParaRPr lang="zh-CN">
              <a:ea typeface="宋体" panose="02010600030101010101" pitchFamily="2" charset="-122"/>
              <a:sym typeface="+mn-ea"/>
            </a:endParaRPr>
          </a:p>
          <a:p>
            <a:pPr marL="285750" indent="-285750">
              <a:lnSpc>
                <a:spcPct val="150000"/>
              </a:lnSpc>
              <a:buFont typeface="Wingdings" panose="05000000000000000000" charset="0"/>
              <a:buChar char="l"/>
            </a:pPr>
            <a:r>
              <a:rPr>
                <a:sym typeface="+mn-ea"/>
              </a:rPr>
              <a:t>Home or community mitigation and monitoring and tracking</a:t>
            </a:r>
            <a:endParaRPr>
              <a:sym typeface="+mn-ea"/>
            </a:endParaRPr>
          </a:p>
          <a:p>
            <a:pPr marL="285750" indent="-285750">
              <a:lnSpc>
                <a:spcPct val="150000"/>
              </a:lnSpc>
              <a:buFont typeface="Wingdings" panose="05000000000000000000" charset="0"/>
              <a:buChar char="l"/>
            </a:pPr>
            <a:r>
              <a:rPr>
                <a:sym typeface="+mn-ea"/>
              </a:rPr>
              <a:t>Inspection and medical treatment</a:t>
            </a:r>
            <a:endParaRPr>
              <a:sym typeface="+mn-ea"/>
            </a:endParaRPr>
          </a:p>
          <a:p>
            <a:pPr marL="285750" indent="-285750">
              <a:lnSpc>
                <a:spcPct val="150000"/>
              </a:lnSpc>
              <a:buFont typeface="Wingdings" panose="05000000000000000000" charset="0"/>
              <a:buChar char="l"/>
            </a:pPr>
            <a:r>
              <a:rPr lang="zh-CN" altLang="en-US">
                <a:sym typeface="+mn-ea"/>
              </a:rPr>
              <a:t>Provide personalized and localized mitigation solutions</a:t>
            </a:r>
            <a:endParaRPr>
              <a:solidFill>
                <a:schemeClr val="dk1"/>
              </a:solidFill>
              <a:latin typeface="Barlow" panose="00000500000000000000"/>
              <a:ea typeface="Barlow" panose="00000500000000000000"/>
              <a:cs typeface="Barlow" panose="00000500000000000000"/>
              <a:sym typeface="Barlow" panose="00000500000000000000"/>
            </a:endParaRPr>
          </a:p>
        </p:txBody>
      </p:sp>
      <p:sp>
        <p:nvSpPr>
          <p:cNvPr id="1414" name="Google Shape;1414;p35"/>
          <p:cNvSpPr txBox="1"/>
          <p:nvPr>
            <p:custDataLst>
              <p:tags r:id="rId3"/>
            </p:custDataLst>
          </p:nvPr>
        </p:nvSpPr>
        <p:spPr>
          <a:xfrm flipH="1">
            <a:off x="720090" y="3782060"/>
            <a:ext cx="6371590" cy="571500"/>
          </a:xfrm>
          <a:prstGeom prst="rect">
            <a:avLst/>
          </a:prstGeom>
          <a:noFill/>
          <a:ln>
            <a:noFill/>
          </a:ln>
        </p:spPr>
        <p:txBody>
          <a:bodyPr spcFirstLastPara="1" wrap="square" lIns="91425" tIns="91425" rIns="91425" bIns="91425" anchor="t" anchorCtr="0">
            <a:noAutofit/>
          </a:bodyPr>
          <a:lstStyle/>
          <a:p>
            <a:pPr marL="285750" indent="-285750">
              <a:lnSpc>
                <a:spcPct val="150000"/>
              </a:lnSpc>
              <a:buFont typeface="Wingdings" panose="05000000000000000000" charset="0"/>
              <a:buChar char="ü"/>
            </a:pPr>
            <a:r>
              <a:rPr lang="zh-CN" altLang="en-US">
                <a:sym typeface="+mn-ea"/>
              </a:rPr>
              <a:t>Based on personal physical constitution, disease, physical condition</a:t>
            </a:r>
            <a:endParaRPr lang="zh-CN" altLang="en-US"/>
          </a:p>
          <a:p>
            <a:pPr marL="285750" indent="-285750">
              <a:lnSpc>
                <a:spcPct val="150000"/>
              </a:lnSpc>
              <a:buFont typeface="Wingdings" panose="05000000000000000000" charset="0"/>
              <a:buChar char="ü"/>
            </a:pPr>
            <a:r>
              <a:rPr lang="zh-CN" altLang="en-US">
                <a:sym typeface="+mn-ea"/>
              </a:rPr>
              <a:t>Based on the geochemical scheme, such as ginger soup to remove the cold</a:t>
            </a:r>
            <a:endParaRPr>
              <a:solidFill>
                <a:schemeClr val="dk1"/>
              </a:solidFill>
              <a:latin typeface="Barlow" panose="00000500000000000000"/>
              <a:ea typeface="Barlow" panose="00000500000000000000"/>
              <a:cs typeface="Barlow" panose="00000500000000000000"/>
              <a:sym typeface="Barlow" panose="0000050000000000000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266" name="Shape 1266"/>
        <p:cNvGrpSpPr/>
        <p:nvPr/>
      </p:nvGrpSpPr>
      <p:grpSpPr>
        <a:xfrm>
          <a:off x="0" y="0"/>
          <a:ext cx="0" cy="0"/>
          <a:chOff x="0" y="0"/>
          <a:chExt cx="0" cy="0"/>
        </a:xfrm>
      </p:grpSpPr>
      <p:sp>
        <p:nvSpPr>
          <p:cNvPr id="1267" name="Google Shape;1267;p28"/>
          <p:cNvSpPr txBox="1"/>
          <p:nvPr>
            <p:ph type="title"/>
          </p:nvPr>
        </p:nvSpPr>
        <p:spPr>
          <a:xfrm>
            <a:off x="131445" y="1758950"/>
            <a:ext cx="8582660" cy="151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CN">
                <a:ea typeface="宋体" panose="02010600030101010101" pitchFamily="2" charset="-122"/>
                <a:sym typeface="+mn-ea"/>
              </a:rPr>
              <a:t>F</a:t>
            </a:r>
            <a:r>
              <a:rPr lang="zh-CN" altLang="en-US">
                <a:ea typeface="宋体" panose="02010600030101010101" pitchFamily="2" charset="-122"/>
                <a:sym typeface="+mn-ea"/>
              </a:rPr>
              <a:t>uture </a:t>
            </a:r>
            <a:r>
              <a:rPr lang="en-US" altLang="zh-CN">
                <a:ea typeface="宋体" panose="02010600030101010101" pitchFamily="2" charset="-122"/>
                <a:sym typeface="+mn-ea"/>
              </a:rPr>
              <a:t>E</a:t>
            </a:r>
            <a:r>
              <a:rPr lang="zh-CN" altLang="en-US">
                <a:ea typeface="宋体" panose="02010600030101010101" pitchFamily="2" charset="-122"/>
                <a:sym typeface="+mn-ea"/>
              </a:rPr>
              <a:t>xpectations</a:t>
            </a:r>
            <a:endParaRPr lang="en-GB"/>
          </a:p>
        </p:txBody>
      </p:sp>
      <p:sp>
        <p:nvSpPr>
          <p:cNvPr id="1268" name="Google Shape;1268;p28"/>
          <p:cNvSpPr txBox="1"/>
          <p:nvPr>
            <p:ph type="title" idx="2"/>
          </p:nvPr>
        </p:nvSpPr>
        <p:spPr>
          <a:xfrm>
            <a:off x="713225" y="917775"/>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a:t>
            </a:r>
            <a:r>
              <a:rPr lang="en-US" altLang="en-GB"/>
              <a:t>4</a:t>
            </a:r>
            <a:endParaRPr lang="en-US" altLang="en-GB"/>
          </a:p>
        </p:txBody>
      </p:sp>
      <p:grpSp>
        <p:nvGrpSpPr>
          <p:cNvPr id="1270" name="Google Shape;1270;p28"/>
          <p:cNvGrpSpPr/>
          <p:nvPr/>
        </p:nvGrpSpPr>
        <p:grpSpPr>
          <a:xfrm rot="10800000" flipH="1">
            <a:off x="7443391" y="-3"/>
            <a:ext cx="1066530" cy="1804555"/>
            <a:chOff x="1909325" y="3759025"/>
            <a:chExt cx="837085" cy="1416337"/>
          </a:xfrm>
        </p:grpSpPr>
        <p:sp>
          <p:nvSpPr>
            <p:cNvPr id="1271" name="Google Shape;1271;p28"/>
            <p:cNvSpPr/>
            <p:nvPr/>
          </p:nvSpPr>
          <p:spPr>
            <a:xfrm>
              <a:off x="2308442" y="4701671"/>
              <a:ext cx="38874" cy="473691"/>
            </a:xfrm>
            <a:custGeom>
              <a:avLst/>
              <a:gdLst/>
              <a:ahLst/>
              <a:cxnLst/>
              <a:rect l="l" t="t" r="r" b="b"/>
              <a:pathLst>
                <a:path w="891" h="10857" extrusionOk="0">
                  <a:moveTo>
                    <a:pt x="0" y="0"/>
                  </a:moveTo>
                  <a:lnTo>
                    <a:pt x="0" y="10856"/>
                  </a:lnTo>
                  <a:lnTo>
                    <a:pt x="890" y="10856"/>
                  </a:lnTo>
                  <a:lnTo>
                    <a:pt x="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8"/>
            <p:cNvSpPr/>
            <p:nvPr/>
          </p:nvSpPr>
          <p:spPr>
            <a:xfrm>
              <a:off x="1909325" y="3794757"/>
              <a:ext cx="837085" cy="920942"/>
            </a:xfrm>
            <a:custGeom>
              <a:avLst/>
              <a:gdLst/>
              <a:ahLst/>
              <a:cxnLst/>
              <a:rect l="l" t="t" r="r" b="b"/>
              <a:pathLst>
                <a:path w="19186" h="21108" extrusionOk="0">
                  <a:moveTo>
                    <a:pt x="7582" y="0"/>
                  </a:moveTo>
                  <a:lnTo>
                    <a:pt x="6799" y="36"/>
                  </a:lnTo>
                  <a:lnTo>
                    <a:pt x="6016" y="178"/>
                  </a:lnTo>
                  <a:lnTo>
                    <a:pt x="5233" y="356"/>
                  </a:lnTo>
                  <a:lnTo>
                    <a:pt x="4521" y="605"/>
                  </a:lnTo>
                  <a:lnTo>
                    <a:pt x="3845" y="961"/>
                  </a:lnTo>
                  <a:lnTo>
                    <a:pt x="3169" y="1353"/>
                  </a:lnTo>
                  <a:lnTo>
                    <a:pt x="2563" y="1851"/>
                  </a:lnTo>
                  <a:lnTo>
                    <a:pt x="2030" y="2385"/>
                  </a:lnTo>
                  <a:lnTo>
                    <a:pt x="1496" y="2990"/>
                  </a:lnTo>
                  <a:lnTo>
                    <a:pt x="1069" y="3631"/>
                  </a:lnTo>
                  <a:lnTo>
                    <a:pt x="713" y="4307"/>
                  </a:lnTo>
                  <a:lnTo>
                    <a:pt x="428" y="5019"/>
                  </a:lnTo>
                  <a:lnTo>
                    <a:pt x="214" y="5767"/>
                  </a:lnTo>
                  <a:lnTo>
                    <a:pt x="72" y="6550"/>
                  </a:lnTo>
                  <a:lnTo>
                    <a:pt x="1" y="7333"/>
                  </a:lnTo>
                  <a:lnTo>
                    <a:pt x="36" y="8116"/>
                  </a:lnTo>
                  <a:lnTo>
                    <a:pt x="107" y="9112"/>
                  </a:lnTo>
                  <a:lnTo>
                    <a:pt x="214" y="10038"/>
                  </a:lnTo>
                  <a:lnTo>
                    <a:pt x="321" y="10928"/>
                  </a:lnTo>
                  <a:lnTo>
                    <a:pt x="499" y="11782"/>
                  </a:lnTo>
                  <a:lnTo>
                    <a:pt x="641" y="12565"/>
                  </a:lnTo>
                  <a:lnTo>
                    <a:pt x="855" y="13313"/>
                  </a:lnTo>
                  <a:lnTo>
                    <a:pt x="1069" y="14024"/>
                  </a:lnTo>
                  <a:lnTo>
                    <a:pt x="1282" y="14701"/>
                  </a:lnTo>
                  <a:lnTo>
                    <a:pt x="1531" y="15306"/>
                  </a:lnTo>
                  <a:lnTo>
                    <a:pt x="1780" y="15911"/>
                  </a:lnTo>
                  <a:lnTo>
                    <a:pt x="2065" y="16445"/>
                  </a:lnTo>
                  <a:lnTo>
                    <a:pt x="2350" y="16943"/>
                  </a:lnTo>
                  <a:lnTo>
                    <a:pt x="2635" y="17441"/>
                  </a:lnTo>
                  <a:lnTo>
                    <a:pt x="2955" y="17869"/>
                  </a:lnTo>
                  <a:lnTo>
                    <a:pt x="3275" y="18260"/>
                  </a:lnTo>
                  <a:lnTo>
                    <a:pt x="3596" y="18652"/>
                  </a:lnTo>
                  <a:lnTo>
                    <a:pt x="3952" y="18972"/>
                  </a:lnTo>
                  <a:lnTo>
                    <a:pt x="4308" y="19292"/>
                  </a:lnTo>
                  <a:lnTo>
                    <a:pt x="4664" y="19577"/>
                  </a:lnTo>
                  <a:lnTo>
                    <a:pt x="5019" y="19826"/>
                  </a:lnTo>
                  <a:lnTo>
                    <a:pt x="5411" y="20075"/>
                  </a:lnTo>
                  <a:lnTo>
                    <a:pt x="5767" y="20253"/>
                  </a:lnTo>
                  <a:lnTo>
                    <a:pt x="6158" y="20431"/>
                  </a:lnTo>
                  <a:lnTo>
                    <a:pt x="6550" y="20609"/>
                  </a:lnTo>
                  <a:lnTo>
                    <a:pt x="7298" y="20823"/>
                  </a:lnTo>
                  <a:lnTo>
                    <a:pt x="8081" y="21001"/>
                  </a:lnTo>
                  <a:lnTo>
                    <a:pt x="8864" y="21072"/>
                  </a:lnTo>
                  <a:lnTo>
                    <a:pt x="9611" y="21108"/>
                  </a:lnTo>
                  <a:lnTo>
                    <a:pt x="10359" y="21072"/>
                  </a:lnTo>
                  <a:lnTo>
                    <a:pt x="11106" y="21001"/>
                  </a:lnTo>
                  <a:lnTo>
                    <a:pt x="11889" y="20823"/>
                  </a:lnTo>
                  <a:lnTo>
                    <a:pt x="12672" y="20609"/>
                  </a:lnTo>
                  <a:lnTo>
                    <a:pt x="13028" y="20431"/>
                  </a:lnTo>
                  <a:lnTo>
                    <a:pt x="13420" y="20253"/>
                  </a:lnTo>
                  <a:lnTo>
                    <a:pt x="13811" y="20075"/>
                  </a:lnTo>
                  <a:lnTo>
                    <a:pt x="14167" y="19826"/>
                  </a:lnTo>
                  <a:lnTo>
                    <a:pt x="14523" y="19577"/>
                  </a:lnTo>
                  <a:lnTo>
                    <a:pt x="14879" y="19292"/>
                  </a:lnTo>
                  <a:lnTo>
                    <a:pt x="15235" y="18972"/>
                  </a:lnTo>
                  <a:lnTo>
                    <a:pt x="15591" y="18652"/>
                  </a:lnTo>
                  <a:lnTo>
                    <a:pt x="15911" y="18260"/>
                  </a:lnTo>
                  <a:lnTo>
                    <a:pt x="16232" y="17869"/>
                  </a:lnTo>
                  <a:lnTo>
                    <a:pt x="16552" y="17441"/>
                  </a:lnTo>
                  <a:lnTo>
                    <a:pt x="16872" y="16943"/>
                  </a:lnTo>
                  <a:lnTo>
                    <a:pt x="17157" y="16445"/>
                  </a:lnTo>
                  <a:lnTo>
                    <a:pt x="17406" y="15911"/>
                  </a:lnTo>
                  <a:lnTo>
                    <a:pt x="17691" y="15306"/>
                  </a:lnTo>
                  <a:lnTo>
                    <a:pt x="17905" y="14701"/>
                  </a:lnTo>
                  <a:lnTo>
                    <a:pt x="18154" y="14024"/>
                  </a:lnTo>
                  <a:lnTo>
                    <a:pt x="18332" y="13313"/>
                  </a:lnTo>
                  <a:lnTo>
                    <a:pt x="18545" y="12565"/>
                  </a:lnTo>
                  <a:lnTo>
                    <a:pt x="18723" y="11782"/>
                  </a:lnTo>
                  <a:lnTo>
                    <a:pt x="18866" y="10928"/>
                  </a:lnTo>
                  <a:lnTo>
                    <a:pt x="18972" y="10038"/>
                  </a:lnTo>
                  <a:lnTo>
                    <a:pt x="19079" y="9112"/>
                  </a:lnTo>
                  <a:lnTo>
                    <a:pt x="19186" y="8116"/>
                  </a:lnTo>
                  <a:lnTo>
                    <a:pt x="19186" y="7333"/>
                  </a:lnTo>
                  <a:lnTo>
                    <a:pt x="19115" y="6550"/>
                  </a:lnTo>
                  <a:lnTo>
                    <a:pt x="18972" y="5767"/>
                  </a:lnTo>
                  <a:lnTo>
                    <a:pt x="18759" y="5019"/>
                  </a:lnTo>
                  <a:lnTo>
                    <a:pt x="18474" y="4307"/>
                  </a:lnTo>
                  <a:lnTo>
                    <a:pt x="18118" y="3631"/>
                  </a:lnTo>
                  <a:lnTo>
                    <a:pt x="17691" y="2990"/>
                  </a:lnTo>
                  <a:lnTo>
                    <a:pt x="17193" y="2385"/>
                  </a:lnTo>
                  <a:lnTo>
                    <a:pt x="16623" y="1851"/>
                  </a:lnTo>
                  <a:lnTo>
                    <a:pt x="16018" y="1353"/>
                  </a:lnTo>
                  <a:lnTo>
                    <a:pt x="15377" y="961"/>
                  </a:lnTo>
                  <a:lnTo>
                    <a:pt x="14666" y="605"/>
                  </a:lnTo>
                  <a:lnTo>
                    <a:pt x="13954" y="356"/>
                  </a:lnTo>
                  <a:lnTo>
                    <a:pt x="13206" y="178"/>
                  </a:lnTo>
                  <a:lnTo>
                    <a:pt x="12423" y="36"/>
                  </a:lnTo>
                  <a:lnTo>
                    <a:pt x="11604" y="0"/>
                  </a:lnTo>
                  <a:lnTo>
                    <a:pt x="11604" y="641"/>
                  </a:lnTo>
                  <a:lnTo>
                    <a:pt x="12352" y="677"/>
                  </a:lnTo>
                  <a:lnTo>
                    <a:pt x="13064" y="783"/>
                  </a:lnTo>
                  <a:lnTo>
                    <a:pt x="13740" y="961"/>
                  </a:lnTo>
                  <a:lnTo>
                    <a:pt x="14416" y="1210"/>
                  </a:lnTo>
                  <a:lnTo>
                    <a:pt x="15057" y="1531"/>
                  </a:lnTo>
                  <a:lnTo>
                    <a:pt x="15627" y="1887"/>
                  </a:lnTo>
                  <a:lnTo>
                    <a:pt x="16196" y="2314"/>
                  </a:lnTo>
                  <a:lnTo>
                    <a:pt x="16694" y="2812"/>
                  </a:lnTo>
                  <a:lnTo>
                    <a:pt x="17157" y="3382"/>
                  </a:lnTo>
                  <a:lnTo>
                    <a:pt x="17584" y="3951"/>
                  </a:lnTo>
                  <a:lnTo>
                    <a:pt x="17905" y="4592"/>
                  </a:lnTo>
                  <a:lnTo>
                    <a:pt x="18154" y="5233"/>
                  </a:lnTo>
                  <a:lnTo>
                    <a:pt x="18367" y="5909"/>
                  </a:lnTo>
                  <a:lnTo>
                    <a:pt x="18474" y="6621"/>
                  </a:lnTo>
                  <a:lnTo>
                    <a:pt x="18545" y="7333"/>
                  </a:lnTo>
                  <a:lnTo>
                    <a:pt x="18545" y="8080"/>
                  </a:lnTo>
                  <a:lnTo>
                    <a:pt x="18438" y="9148"/>
                  </a:lnTo>
                  <a:lnTo>
                    <a:pt x="18296" y="10251"/>
                  </a:lnTo>
                  <a:lnTo>
                    <a:pt x="18118" y="11319"/>
                  </a:lnTo>
                  <a:lnTo>
                    <a:pt x="17905" y="12387"/>
                  </a:lnTo>
                  <a:lnTo>
                    <a:pt x="17620" y="13455"/>
                  </a:lnTo>
                  <a:lnTo>
                    <a:pt x="17299" y="14487"/>
                  </a:lnTo>
                  <a:lnTo>
                    <a:pt x="16872" y="15484"/>
                  </a:lnTo>
                  <a:lnTo>
                    <a:pt x="16659" y="15946"/>
                  </a:lnTo>
                  <a:lnTo>
                    <a:pt x="16410" y="16409"/>
                  </a:lnTo>
                  <a:lnTo>
                    <a:pt x="16160" y="16836"/>
                  </a:lnTo>
                  <a:lnTo>
                    <a:pt x="15876" y="17263"/>
                  </a:lnTo>
                  <a:lnTo>
                    <a:pt x="15555" y="17655"/>
                  </a:lnTo>
                  <a:lnTo>
                    <a:pt x="15235" y="18047"/>
                  </a:lnTo>
                  <a:lnTo>
                    <a:pt x="14915" y="18402"/>
                  </a:lnTo>
                  <a:lnTo>
                    <a:pt x="14559" y="18723"/>
                  </a:lnTo>
                  <a:lnTo>
                    <a:pt x="14167" y="19043"/>
                  </a:lnTo>
                  <a:lnTo>
                    <a:pt x="13740" y="19328"/>
                  </a:lnTo>
                  <a:lnTo>
                    <a:pt x="13313" y="19577"/>
                  </a:lnTo>
                  <a:lnTo>
                    <a:pt x="12850" y="19826"/>
                  </a:lnTo>
                  <a:lnTo>
                    <a:pt x="12387" y="20004"/>
                  </a:lnTo>
                  <a:lnTo>
                    <a:pt x="11889" y="20182"/>
                  </a:lnTo>
                  <a:lnTo>
                    <a:pt x="11355" y="20289"/>
                  </a:lnTo>
                  <a:lnTo>
                    <a:pt x="10786" y="20396"/>
                  </a:lnTo>
                  <a:lnTo>
                    <a:pt x="10216" y="20431"/>
                  </a:lnTo>
                  <a:lnTo>
                    <a:pt x="9611" y="20467"/>
                  </a:lnTo>
                  <a:lnTo>
                    <a:pt x="8970" y="20431"/>
                  </a:lnTo>
                  <a:lnTo>
                    <a:pt x="8401" y="20396"/>
                  </a:lnTo>
                  <a:lnTo>
                    <a:pt x="7831" y="20289"/>
                  </a:lnTo>
                  <a:lnTo>
                    <a:pt x="7333" y="20182"/>
                  </a:lnTo>
                  <a:lnTo>
                    <a:pt x="6799" y="20004"/>
                  </a:lnTo>
                  <a:lnTo>
                    <a:pt x="6336" y="19826"/>
                  </a:lnTo>
                  <a:lnTo>
                    <a:pt x="5874" y="19577"/>
                  </a:lnTo>
                  <a:lnTo>
                    <a:pt x="5447" y="19328"/>
                  </a:lnTo>
                  <a:lnTo>
                    <a:pt x="5019" y="19043"/>
                  </a:lnTo>
                  <a:lnTo>
                    <a:pt x="4664" y="18723"/>
                  </a:lnTo>
                  <a:lnTo>
                    <a:pt x="4272" y="18402"/>
                  </a:lnTo>
                  <a:lnTo>
                    <a:pt x="3952" y="18047"/>
                  </a:lnTo>
                  <a:lnTo>
                    <a:pt x="3631" y="17655"/>
                  </a:lnTo>
                  <a:lnTo>
                    <a:pt x="3311" y="17263"/>
                  </a:lnTo>
                  <a:lnTo>
                    <a:pt x="3026" y="16836"/>
                  </a:lnTo>
                  <a:lnTo>
                    <a:pt x="2777" y="16409"/>
                  </a:lnTo>
                  <a:lnTo>
                    <a:pt x="2528" y="15946"/>
                  </a:lnTo>
                  <a:lnTo>
                    <a:pt x="2314" y="15484"/>
                  </a:lnTo>
                  <a:lnTo>
                    <a:pt x="1923" y="14487"/>
                  </a:lnTo>
                  <a:lnTo>
                    <a:pt x="1567" y="13455"/>
                  </a:lnTo>
                  <a:lnTo>
                    <a:pt x="1282" y="12387"/>
                  </a:lnTo>
                  <a:lnTo>
                    <a:pt x="1069" y="11319"/>
                  </a:lnTo>
                  <a:lnTo>
                    <a:pt x="891" y="10251"/>
                  </a:lnTo>
                  <a:lnTo>
                    <a:pt x="748" y="9148"/>
                  </a:lnTo>
                  <a:lnTo>
                    <a:pt x="677" y="8080"/>
                  </a:lnTo>
                  <a:lnTo>
                    <a:pt x="641" y="7333"/>
                  </a:lnTo>
                  <a:lnTo>
                    <a:pt x="713" y="6621"/>
                  </a:lnTo>
                  <a:lnTo>
                    <a:pt x="819" y="5909"/>
                  </a:lnTo>
                  <a:lnTo>
                    <a:pt x="1033" y="5233"/>
                  </a:lnTo>
                  <a:lnTo>
                    <a:pt x="1282" y="4592"/>
                  </a:lnTo>
                  <a:lnTo>
                    <a:pt x="1638" y="3951"/>
                  </a:lnTo>
                  <a:lnTo>
                    <a:pt x="2030" y="3382"/>
                  </a:lnTo>
                  <a:lnTo>
                    <a:pt x="2492" y="2812"/>
                  </a:lnTo>
                  <a:lnTo>
                    <a:pt x="2991" y="2314"/>
                  </a:lnTo>
                  <a:lnTo>
                    <a:pt x="3560" y="1887"/>
                  </a:lnTo>
                  <a:lnTo>
                    <a:pt x="4165" y="1531"/>
                  </a:lnTo>
                  <a:lnTo>
                    <a:pt x="4770" y="1210"/>
                  </a:lnTo>
                  <a:lnTo>
                    <a:pt x="5447" y="961"/>
                  </a:lnTo>
                  <a:lnTo>
                    <a:pt x="6123" y="783"/>
                  </a:lnTo>
                  <a:lnTo>
                    <a:pt x="6835" y="677"/>
                  </a:lnTo>
                  <a:lnTo>
                    <a:pt x="7582" y="641"/>
                  </a:lnTo>
                  <a:lnTo>
                    <a:pt x="75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8"/>
            <p:cNvSpPr/>
            <p:nvPr/>
          </p:nvSpPr>
          <p:spPr>
            <a:xfrm>
              <a:off x="2187328" y="3777655"/>
              <a:ext cx="59031" cy="63743"/>
            </a:xfrm>
            <a:custGeom>
              <a:avLst/>
              <a:gdLst/>
              <a:ahLst/>
              <a:cxnLst/>
              <a:rect l="l" t="t" r="r" b="b"/>
              <a:pathLst>
                <a:path w="1353" h="1461" extrusionOk="0">
                  <a:moveTo>
                    <a:pt x="356" y="1"/>
                  </a:moveTo>
                  <a:lnTo>
                    <a:pt x="214" y="36"/>
                  </a:lnTo>
                  <a:lnTo>
                    <a:pt x="71" y="108"/>
                  </a:lnTo>
                  <a:lnTo>
                    <a:pt x="0" y="214"/>
                  </a:lnTo>
                  <a:lnTo>
                    <a:pt x="0" y="357"/>
                  </a:lnTo>
                  <a:lnTo>
                    <a:pt x="0" y="1104"/>
                  </a:lnTo>
                  <a:lnTo>
                    <a:pt x="0" y="1247"/>
                  </a:lnTo>
                  <a:lnTo>
                    <a:pt x="71" y="1353"/>
                  </a:lnTo>
                  <a:lnTo>
                    <a:pt x="214" y="1425"/>
                  </a:lnTo>
                  <a:lnTo>
                    <a:pt x="356" y="1460"/>
                  </a:lnTo>
                  <a:lnTo>
                    <a:pt x="997" y="1460"/>
                  </a:lnTo>
                  <a:lnTo>
                    <a:pt x="1139" y="1425"/>
                  </a:lnTo>
                  <a:lnTo>
                    <a:pt x="1246" y="1353"/>
                  </a:lnTo>
                  <a:lnTo>
                    <a:pt x="1317" y="1247"/>
                  </a:lnTo>
                  <a:lnTo>
                    <a:pt x="1353" y="1104"/>
                  </a:lnTo>
                  <a:lnTo>
                    <a:pt x="1353" y="357"/>
                  </a:lnTo>
                  <a:lnTo>
                    <a:pt x="1317" y="214"/>
                  </a:lnTo>
                  <a:lnTo>
                    <a:pt x="1246" y="108"/>
                  </a:lnTo>
                  <a:lnTo>
                    <a:pt x="1139" y="36"/>
                  </a:lnTo>
                  <a:lnTo>
                    <a:pt x="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8"/>
            <p:cNvSpPr/>
            <p:nvPr/>
          </p:nvSpPr>
          <p:spPr>
            <a:xfrm>
              <a:off x="2226114" y="3759025"/>
              <a:ext cx="59075" cy="99433"/>
            </a:xfrm>
            <a:custGeom>
              <a:avLst/>
              <a:gdLst/>
              <a:ahLst/>
              <a:cxnLst/>
              <a:rect l="l" t="t" r="r" b="b"/>
              <a:pathLst>
                <a:path w="1354" h="2279" extrusionOk="0">
                  <a:moveTo>
                    <a:pt x="428" y="1"/>
                  </a:moveTo>
                  <a:lnTo>
                    <a:pt x="250" y="36"/>
                  </a:lnTo>
                  <a:lnTo>
                    <a:pt x="108" y="143"/>
                  </a:lnTo>
                  <a:lnTo>
                    <a:pt x="37" y="285"/>
                  </a:lnTo>
                  <a:lnTo>
                    <a:pt x="1" y="428"/>
                  </a:lnTo>
                  <a:lnTo>
                    <a:pt x="1" y="1852"/>
                  </a:lnTo>
                  <a:lnTo>
                    <a:pt x="37" y="2029"/>
                  </a:lnTo>
                  <a:lnTo>
                    <a:pt x="108" y="2172"/>
                  </a:lnTo>
                  <a:lnTo>
                    <a:pt x="250" y="2243"/>
                  </a:lnTo>
                  <a:lnTo>
                    <a:pt x="428" y="2279"/>
                  </a:lnTo>
                  <a:lnTo>
                    <a:pt x="926" y="2279"/>
                  </a:lnTo>
                  <a:lnTo>
                    <a:pt x="1104" y="2243"/>
                  </a:lnTo>
                  <a:lnTo>
                    <a:pt x="1247" y="2172"/>
                  </a:lnTo>
                  <a:lnTo>
                    <a:pt x="1318" y="2029"/>
                  </a:lnTo>
                  <a:lnTo>
                    <a:pt x="1353" y="1852"/>
                  </a:lnTo>
                  <a:lnTo>
                    <a:pt x="1353" y="428"/>
                  </a:lnTo>
                  <a:lnTo>
                    <a:pt x="1318" y="285"/>
                  </a:lnTo>
                  <a:lnTo>
                    <a:pt x="1247" y="143"/>
                  </a:lnTo>
                  <a:lnTo>
                    <a:pt x="1104" y="36"/>
                  </a:lnTo>
                  <a:lnTo>
                    <a:pt x="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8"/>
            <p:cNvSpPr/>
            <p:nvPr/>
          </p:nvSpPr>
          <p:spPr>
            <a:xfrm>
              <a:off x="2409399" y="3777655"/>
              <a:ext cx="60602" cy="63743"/>
            </a:xfrm>
            <a:custGeom>
              <a:avLst/>
              <a:gdLst/>
              <a:ahLst/>
              <a:cxnLst/>
              <a:rect l="l" t="t" r="r" b="b"/>
              <a:pathLst>
                <a:path w="1389" h="1461" extrusionOk="0">
                  <a:moveTo>
                    <a:pt x="356" y="1"/>
                  </a:moveTo>
                  <a:lnTo>
                    <a:pt x="214" y="36"/>
                  </a:lnTo>
                  <a:lnTo>
                    <a:pt x="107" y="108"/>
                  </a:lnTo>
                  <a:lnTo>
                    <a:pt x="36" y="214"/>
                  </a:lnTo>
                  <a:lnTo>
                    <a:pt x="0" y="357"/>
                  </a:lnTo>
                  <a:lnTo>
                    <a:pt x="0" y="1104"/>
                  </a:lnTo>
                  <a:lnTo>
                    <a:pt x="36" y="1247"/>
                  </a:lnTo>
                  <a:lnTo>
                    <a:pt x="107" y="1353"/>
                  </a:lnTo>
                  <a:lnTo>
                    <a:pt x="214" y="1425"/>
                  </a:lnTo>
                  <a:lnTo>
                    <a:pt x="356" y="1460"/>
                  </a:lnTo>
                  <a:lnTo>
                    <a:pt x="1032" y="1460"/>
                  </a:lnTo>
                  <a:lnTo>
                    <a:pt x="1175" y="1425"/>
                  </a:lnTo>
                  <a:lnTo>
                    <a:pt x="1281" y="1353"/>
                  </a:lnTo>
                  <a:lnTo>
                    <a:pt x="1353" y="1247"/>
                  </a:lnTo>
                  <a:lnTo>
                    <a:pt x="1388" y="1104"/>
                  </a:lnTo>
                  <a:lnTo>
                    <a:pt x="1388" y="357"/>
                  </a:lnTo>
                  <a:lnTo>
                    <a:pt x="1353" y="214"/>
                  </a:lnTo>
                  <a:lnTo>
                    <a:pt x="1281" y="108"/>
                  </a:lnTo>
                  <a:lnTo>
                    <a:pt x="1175" y="36"/>
                  </a:lnTo>
                  <a:lnTo>
                    <a:pt x="1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8"/>
            <p:cNvSpPr/>
            <p:nvPr/>
          </p:nvSpPr>
          <p:spPr>
            <a:xfrm>
              <a:off x="2370570" y="3759025"/>
              <a:ext cx="60602" cy="99433"/>
            </a:xfrm>
            <a:custGeom>
              <a:avLst/>
              <a:gdLst/>
              <a:ahLst/>
              <a:cxnLst/>
              <a:rect l="l" t="t" r="r" b="b"/>
              <a:pathLst>
                <a:path w="1389" h="2279" extrusionOk="0">
                  <a:moveTo>
                    <a:pt x="427" y="1"/>
                  </a:moveTo>
                  <a:lnTo>
                    <a:pt x="249" y="36"/>
                  </a:lnTo>
                  <a:lnTo>
                    <a:pt x="143" y="143"/>
                  </a:lnTo>
                  <a:lnTo>
                    <a:pt x="36" y="285"/>
                  </a:lnTo>
                  <a:lnTo>
                    <a:pt x="0" y="428"/>
                  </a:lnTo>
                  <a:lnTo>
                    <a:pt x="0" y="1852"/>
                  </a:lnTo>
                  <a:lnTo>
                    <a:pt x="36" y="2029"/>
                  </a:lnTo>
                  <a:lnTo>
                    <a:pt x="143" y="2172"/>
                  </a:lnTo>
                  <a:lnTo>
                    <a:pt x="249" y="2243"/>
                  </a:lnTo>
                  <a:lnTo>
                    <a:pt x="427" y="2279"/>
                  </a:lnTo>
                  <a:lnTo>
                    <a:pt x="961" y="2279"/>
                  </a:lnTo>
                  <a:lnTo>
                    <a:pt x="1104" y="2243"/>
                  </a:lnTo>
                  <a:lnTo>
                    <a:pt x="1246" y="2172"/>
                  </a:lnTo>
                  <a:lnTo>
                    <a:pt x="1353" y="2029"/>
                  </a:lnTo>
                  <a:lnTo>
                    <a:pt x="1388" y="1852"/>
                  </a:lnTo>
                  <a:lnTo>
                    <a:pt x="1388" y="428"/>
                  </a:lnTo>
                  <a:lnTo>
                    <a:pt x="1353" y="285"/>
                  </a:lnTo>
                  <a:lnTo>
                    <a:pt x="1246" y="143"/>
                  </a:lnTo>
                  <a:lnTo>
                    <a:pt x="1104" y="36"/>
                  </a:lnTo>
                  <a:lnTo>
                    <a:pt x="9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8"/>
            <p:cNvSpPr/>
            <p:nvPr/>
          </p:nvSpPr>
          <p:spPr>
            <a:xfrm>
              <a:off x="1934193" y="4356915"/>
              <a:ext cx="788961" cy="374302"/>
            </a:xfrm>
            <a:custGeom>
              <a:avLst/>
              <a:gdLst/>
              <a:ahLst/>
              <a:cxnLst/>
              <a:rect l="l" t="t" r="r" b="b"/>
              <a:pathLst>
                <a:path w="18083" h="8579" extrusionOk="0">
                  <a:moveTo>
                    <a:pt x="854" y="0"/>
                  </a:moveTo>
                  <a:lnTo>
                    <a:pt x="249" y="178"/>
                  </a:lnTo>
                  <a:lnTo>
                    <a:pt x="107" y="214"/>
                  </a:lnTo>
                  <a:lnTo>
                    <a:pt x="36" y="321"/>
                  </a:lnTo>
                  <a:lnTo>
                    <a:pt x="0" y="463"/>
                  </a:lnTo>
                  <a:lnTo>
                    <a:pt x="0" y="605"/>
                  </a:lnTo>
                  <a:lnTo>
                    <a:pt x="285" y="1531"/>
                  </a:lnTo>
                  <a:lnTo>
                    <a:pt x="605" y="2421"/>
                  </a:lnTo>
                  <a:lnTo>
                    <a:pt x="997" y="3275"/>
                  </a:lnTo>
                  <a:lnTo>
                    <a:pt x="1388" y="4023"/>
                  </a:lnTo>
                  <a:lnTo>
                    <a:pt x="1851" y="4770"/>
                  </a:lnTo>
                  <a:lnTo>
                    <a:pt x="2314" y="5411"/>
                  </a:lnTo>
                  <a:lnTo>
                    <a:pt x="2848" y="6016"/>
                  </a:lnTo>
                  <a:lnTo>
                    <a:pt x="3382" y="6550"/>
                  </a:lnTo>
                  <a:lnTo>
                    <a:pt x="3987" y="7012"/>
                  </a:lnTo>
                  <a:lnTo>
                    <a:pt x="4592" y="7404"/>
                  </a:lnTo>
                  <a:lnTo>
                    <a:pt x="5233" y="7760"/>
                  </a:lnTo>
                  <a:lnTo>
                    <a:pt x="5944" y="8045"/>
                  </a:lnTo>
                  <a:lnTo>
                    <a:pt x="6656" y="8258"/>
                  </a:lnTo>
                  <a:lnTo>
                    <a:pt x="7404" y="8436"/>
                  </a:lnTo>
                  <a:lnTo>
                    <a:pt x="8222" y="8543"/>
                  </a:lnTo>
                  <a:lnTo>
                    <a:pt x="9041" y="8579"/>
                  </a:lnTo>
                  <a:lnTo>
                    <a:pt x="9860" y="8543"/>
                  </a:lnTo>
                  <a:lnTo>
                    <a:pt x="10643" y="8436"/>
                  </a:lnTo>
                  <a:lnTo>
                    <a:pt x="11390" y="8258"/>
                  </a:lnTo>
                  <a:lnTo>
                    <a:pt x="12102" y="8045"/>
                  </a:lnTo>
                  <a:lnTo>
                    <a:pt x="12814" y="7760"/>
                  </a:lnTo>
                  <a:lnTo>
                    <a:pt x="13455" y="7404"/>
                  </a:lnTo>
                  <a:lnTo>
                    <a:pt x="14096" y="7012"/>
                  </a:lnTo>
                  <a:lnTo>
                    <a:pt x="14665" y="6550"/>
                  </a:lnTo>
                  <a:lnTo>
                    <a:pt x="15235" y="6016"/>
                  </a:lnTo>
                  <a:lnTo>
                    <a:pt x="15733" y="5411"/>
                  </a:lnTo>
                  <a:lnTo>
                    <a:pt x="16231" y="4770"/>
                  </a:lnTo>
                  <a:lnTo>
                    <a:pt x="16658" y="4023"/>
                  </a:lnTo>
                  <a:lnTo>
                    <a:pt x="17085" y="3275"/>
                  </a:lnTo>
                  <a:lnTo>
                    <a:pt x="17441" y="2421"/>
                  </a:lnTo>
                  <a:lnTo>
                    <a:pt x="17762" y="1531"/>
                  </a:lnTo>
                  <a:lnTo>
                    <a:pt x="18046" y="605"/>
                  </a:lnTo>
                  <a:lnTo>
                    <a:pt x="18082" y="463"/>
                  </a:lnTo>
                  <a:lnTo>
                    <a:pt x="18046" y="321"/>
                  </a:lnTo>
                  <a:lnTo>
                    <a:pt x="17940" y="214"/>
                  </a:lnTo>
                  <a:lnTo>
                    <a:pt x="17833" y="178"/>
                  </a:lnTo>
                  <a:lnTo>
                    <a:pt x="17192" y="0"/>
                  </a:lnTo>
                  <a:lnTo>
                    <a:pt x="17085" y="0"/>
                  </a:lnTo>
                  <a:lnTo>
                    <a:pt x="16943" y="36"/>
                  </a:lnTo>
                  <a:lnTo>
                    <a:pt x="16836" y="143"/>
                  </a:lnTo>
                  <a:lnTo>
                    <a:pt x="16801" y="250"/>
                  </a:lnTo>
                  <a:lnTo>
                    <a:pt x="16552" y="1104"/>
                  </a:lnTo>
                  <a:lnTo>
                    <a:pt x="16231" y="1887"/>
                  </a:lnTo>
                  <a:lnTo>
                    <a:pt x="15911" y="2634"/>
                  </a:lnTo>
                  <a:lnTo>
                    <a:pt x="15590" y="3311"/>
                  </a:lnTo>
                  <a:lnTo>
                    <a:pt x="15199" y="3916"/>
                  </a:lnTo>
                  <a:lnTo>
                    <a:pt x="14772" y="4485"/>
                  </a:lnTo>
                  <a:lnTo>
                    <a:pt x="14345" y="5019"/>
                  </a:lnTo>
                  <a:lnTo>
                    <a:pt x="13882" y="5482"/>
                  </a:lnTo>
                  <a:lnTo>
                    <a:pt x="13384" y="5909"/>
                  </a:lnTo>
                  <a:lnTo>
                    <a:pt x="12850" y="6265"/>
                  </a:lnTo>
                  <a:lnTo>
                    <a:pt x="12280" y="6550"/>
                  </a:lnTo>
                  <a:lnTo>
                    <a:pt x="11675" y="6799"/>
                  </a:lnTo>
                  <a:lnTo>
                    <a:pt x="11070" y="7012"/>
                  </a:lnTo>
                  <a:lnTo>
                    <a:pt x="10429" y="7119"/>
                  </a:lnTo>
                  <a:lnTo>
                    <a:pt x="9753" y="7226"/>
                  </a:lnTo>
                  <a:lnTo>
                    <a:pt x="9041" y="7262"/>
                  </a:lnTo>
                  <a:lnTo>
                    <a:pt x="8329" y="7226"/>
                  </a:lnTo>
                  <a:lnTo>
                    <a:pt x="7653" y="7119"/>
                  </a:lnTo>
                  <a:lnTo>
                    <a:pt x="6977" y="7012"/>
                  </a:lnTo>
                  <a:lnTo>
                    <a:pt x="6372" y="6799"/>
                  </a:lnTo>
                  <a:lnTo>
                    <a:pt x="5766" y="6550"/>
                  </a:lnTo>
                  <a:lnTo>
                    <a:pt x="5233" y="6265"/>
                  </a:lnTo>
                  <a:lnTo>
                    <a:pt x="4699" y="5909"/>
                  </a:lnTo>
                  <a:lnTo>
                    <a:pt x="4200" y="5482"/>
                  </a:lnTo>
                  <a:lnTo>
                    <a:pt x="3702" y="5019"/>
                  </a:lnTo>
                  <a:lnTo>
                    <a:pt x="3275" y="4485"/>
                  </a:lnTo>
                  <a:lnTo>
                    <a:pt x="2848" y="3916"/>
                  </a:lnTo>
                  <a:lnTo>
                    <a:pt x="2492" y="3311"/>
                  </a:lnTo>
                  <a:lnTo>
                    <a:pt x="2136" y="2634"/>
                  </a:lnTo>
                  <a:lnTo>
                    <a:pt x="1816" y="1887"/>
                  </a:lnTo>
                  <a:lnTo>
                    <a:pt x="1531" y="1104"/>
                  </a:lnTo>
                  <a:lnTo>
                    <a:pt x="1246" y="250"/>
                  </a:lnTo>
                  <a:lnTo>
                    <a:pt x="1210" y="143"/>
                  </a:lnTo>
                  <a:lnTo>
                    <a:pt x="1104" y="36"/>
                  </a:lnTo>
                  <a:lnTo>
                    <a:pt x="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679" name="Shape 1679"/>
        <p:cNvGrpSpPr/>
        <p:nvPr/>
      </p:nvGrpSpPr>
      <p:grpSpPr>
        <a:xfrm>
          <a:off x="0" y="0"/>
          <a:ext cx="0" cy="0"/>
          <a:chOff x="0" y="0"/>
          <a:chExt cx="0" cy="0"/>
        </a:xfrm>
      </p:grpSpPr>
      <p:sp>
        <p:nvSpPr>
          <p:cNvPr id="1680" name="Google Shape;1680;p36"/>
          <p:cNvSpPr txBox="1"/>
          <p:nvPr>
            <p:ph type="title"/>
          </p:nvPr>
        </p:nvSpPr>
        <p:spPr>
          <a:xfrm>
            <a:off x="717750"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a:ea typeface="宋体" panose="02010600030101010101" pitchFamily="2" charset="-122"/>
                <a:sym typeface="+mn-ea"/>
              </a:rPr>
              <a:t>Development needs</a:t>
            </a:r>
            <a:endParaRPr lang="en-GB"/>
          </a:p>
        </p:txBody>
      </p:sp>
      <p:sp>
        <p:nvSpPr>
          <p:cNvPr id="2" name="文本框 1"/>
          <p:cNvSpPr txBox="1"/>
          <p:nvPr/>
        </p:nvSpPr>
        <p:spPr>
          <a:xfrm>
            <a:off x="717550" y="1059815"/>
            <a:ext cx="7331075" cy="829945"/>
          </a:xfrm>
          <a:prstGeom prst="rect">
            <a:avLst/>
          </a:prstGeom>
          <a:noFill/>
        </p:spPr>
        <p:txBody>
          <a:bodyPr wrap="square" rtlCol="0" anchor="t">
            <a:spAutoFit/>
          </a:bodyPr>
          <a:p>
            <a:pPr marL="0" indent="0">
              <a:lnSpc>
                <a:spcPct val="150000"/>
              </a:lnSpc>
              <a:buNone/>
            </a:pPr>
            <a:r>
              <a:rPr sz="1600">
                <a:latin typeface="+mn-ea"/>
                <a:ea typeface="+mn-ea"/>
              </a:rPr>
              <a:t>There is no current example of the problem status (PHR condiction) stated by individuals or caregivers.</a:t>
            </a:r>
            <a:endParaRPr sz="1600">
              <a:latin typeface="+mn-ea"/>
              <a:ea typeface="+mn-ea"/>
            </a:endParaRPr>
          </a:p>
        </p:txBody>
      </p:sp>
      <p:sp>
        <p:nvSpPr>
          <p:cNvPr id="4" name="文本框 3"/>
          <p:cNvSpPr txBox="1"/>
          <p:nvPr/>
        </p:nvSpPr>
        <p:spPr>
          <a:xfrm>
            <a:off x="869315" y="2054225"/>
            <a:ext cx="4370705" cy="1938020"/>
          </a:xfrm>
          <a:prstGeom prst="rect">
            <a:avLst/>
          </a:prstGeom>
          <a:noFill/>
        </p:spPr>
        <p:txBody>
          <a:bodyPr wrap="square" rtlCol="0" anchor="t">
            <a:spAutoFit/>
          </a:bodyPr>
          <a:p>
            <a:pPr marL="342900" indent="-342900">
              <a:lnSpc>
                <a:spcPct val="150000"/>
              </a:lnSpc>
              <a:buFont typeface="+mj-lt"/>
              <a:buAutoNum type="alphaUcPeriod"/>
            </a:pPr>
            <a:r>
              <a:rPr sz="1600">
                <a:latin typeface="+mn-ea"/>
                <a:ea typeface="+mn-ea"/>
                <a:sym typeface="+mn-ea"/>
              </a:rPr>
              <a:t>Sorout common problems</a:t>
            </a:r>
            <a:endParaRPr sz="1600">
              <a:latin typeface="+mn-ea"/>
              <a:ea typeface="+mn-ea"/>
            </a:endParaRPr>
          </a:p>
          <a:p>
            <a:pPr marL="342900" indent="-342900">
              <a:lnSpc>
                <a:spcPct val="150000"/>
              </a:lnSpc>
              <a:buFont typeface="+mj-lt"/>
              <a:buAutoNum type="alphaUcPeriod"/>
            </a:pPr>
            <a:r>
              <a:rPr sz="1600">
                <a:latin typeface="+mn-ea"/>
                <a:ea typeface="+mn-ea"/>
                <a:sym typeface="+mn-ea"/>
              </a:rPr>
              <a:t>To treat certain diseases or treatments, organize common problems</a:t>
            </a:r>
            <a:endParaRPr sz="1600">
              <a:latin typeface="+mn-ea"/>
              <a:ea typeface="+mn-ea"/>
            </a:endParaRPr>
          </a:p>
          <a:p>
            <a:pPr marL="342900" indent="-342900">
              <a:lnSpc>
                <a:spcPct val="150000"/>
              </a:lnSpc>
              <a:buFont typeface="+mj-lt"/>
              <a:buAutoNum type="alphaUcPeriod"/>
            </a:pPr>
            <a:r>
              <a:rPr sz="1600">
                <a:latin typeface="+mn-ea"/>
                <a:ea typeface="+mn-ea"/>
                <a:sym typeface="+mn-ea"/>
              </a:rPr>
              <a:t>Extension discussion and arrangement, the public end condition solution</a:t>
            </a:r>
            <a:endParaRPr lang="zh-CN" altLang="en-US" sz="1600">
              <a:latin typeface="+mn-ea"/>
              <a:ea typeface="+mn-ea"/>
              <a:sym typeface="+mn-ea"/>
            </a:endParaRPr>
          </a:p>
        </p:txBody>
      </p:sp>
      <p:pic>
        <p:nvPicPr>
          <p:cNvPr id="3" name="图片 2"/>
          <p:cNvPicPr>
            <a:picLocks noChangeAspect="1"/>
          </p:cNvPicPr>
          <p:nvPr/>
        </p:nvPicPr>
        <p:blipFill>
          <a:blip r:embed="rId1"/>
          <a:stretch>
            <a:fillRect/>
          </a:stretch>
        </p:blipFill>
        <p:spPr>
          <a:xfrm>
            <a:off x="4965065" y="1707515"/>
            <a:ext cx="4178935" cy="329628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694" name="Shape 1694"/>
        <p:cNvGrpSpPr/>
        <p:nvPr/>
      </p:nvGrpSpPr>
      <p:grpSpPr>
        <a:xfrm>
          <a:off x="0" y="0"/>
          <a:ext cx="0" cy="0"/>
          <a:chOff x="0" y="0"/>
          <a:chExt cx="0" cy="0"/>
        </a:xfrm>
      </p:grpSpPr>
      <p:sp>
        <p:nvSpPr>
          <p:cNvPr id="1695" name="Google Shape;1695;p37"/>
          <p:cNvSpPr txBox="1"/>
          <p:nvPr>
            <p:ph type="title"/>
          </p:nvPr>
        </p:nvSpPr>
        <p:spPr>
          <a:xfrm>
            <a:off x="717750"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a:ea typeface="宋体" panose="02010600030101010101" pitchFamily="2" charset="-122"/>
                <a:sym typeface="+mn-ea"/>
              </a:rPr>
              <a:t>Development needs</a:t>
            </a:r>
            <a:endParaRPr lang="en-GB"/>
          </a:p>
        </p:txBody>
      </p:sp>
      <p:sp>
        <p:nvSpPr>
          <p:cNvPr id="2" name="文本框 1"/>
          <p:cNvSpPr txBox="1"/>
          <p:nvPr/>
        </p:nvSpPr>
        <p:spPr>
          <a:xfrm>
            <a:off x="831215" y="1221105"/>
            <a:ext cx="6932930" cy="1706880"/>
          </a:xfrm>
          <a:prstGeom prst="rect">
            <a:avLst/>
          </a:prstGeom>
          <a:noFill/>
        </p:spPr>
        <p:txBody>
          <a:bodyPr wrap="square" rtlCol="0" anchor="t">
            <a:spAutoFit/>
          </a:bodyPr>
          <a:p>
            <a:pPr marL="0" indent="0">
              <a:lnSpc>
                <a:spcPct val="150000"/>
              </a:lnSpc>
              <a:buNone/>
            </a:pPr>
            <a:r>
              <a:rPr>
                <a:latin typeface="+mn-ea"/>
                <a:ea typeface="+mn-ea"/>
              </a:rPr>
              <a:t>System integration of medical, service, and public terminals:</a:t>
            </a:r>
            <a:endParaRPr>
              <a:latin typeface="+mn-ea"/>
              <a:ea typeface="+mn-ea"/>
            </a:endParaRPr>
          </a:p>
          <a:p>
            <a:pPr marL="0" indent="0">
              <a:lnSpc>
                <a:spcPct val="150000"/>
              </a:lnSpc>
              <a:buNone/>
            </a:pPr>
            <a:r>
              <a:rPr>
                <a:latin typeface="+mn-ea"/>
                <a:ea typeface="+mn-ea"/>
              </a:rPr>
              <a:t>Medical side: to provide accurate assessment and disposal advice</a:t>
            </a:r>
            <a:endParaRPr>
              <a:latin typeface="+mn-ea"/>
              <a:ea typeface="+mn-ea"/>
            </a:endParaRPr>
          </a:p>
          <a:p>
            <a:pPr marL="0" indent="0">
              <a:lnSpc>
                <a:spcPct val="150000"/>
              </a:lnSpc>
              <a:buNone/>
            </a:pPr>
            <a:r>
              <a:rPr>
                <a:latin typeface="+mn-ea"/>
                <a:ea typeface="+mn-ea"/>
              </a:rPr>
              <a:t>Service side: to provide high-quality services and incentives</a:t>
            </a:r>
            <a:endParaRPr>
              <a:latin typeface="+mn-ea"/>
              <a:ea typeface="+mn-ea"/>
            </a:endParaRPr>
          </a:p>
          <a:p>
            <a:pPr marL="0" indent="0">
              <a:lnSpc>
                <a:spcPct val="150000"/>
              </a:lnSpc>
              <a:buNone/>
            </a:pPr>
            <a:r>
              <a:rPr>
                <a:latin typeface="+mn-ea"/>
                <a:ea typeface="+mn-ea"/>
              </a:rPr>
              <a:t>Public side: follow the exercise prescription, physiological and problem status response, immediate interaction</a:t>
            </a:r>
            <a:endParaRPr>
              <a:latin typeface="+mn-ea"/>
              <a:ea typeface="+mn-ea"/>
            </a:endParaRPr>
          </a:p>
        </p:txBody>
      </p:sp>
      <p:sp>
        <p:nvSpPr>
          <p:cNvPr id="5" name="文本框 4"/>
          <p:cNvSpPr txBox="1"/>
          <p:nvPr/>
        </p:nvSpPr>
        <p:spPr>
          <a:xfrm>
            <a:off x="1043305" y="3709670"/>
            <a:ext cx="6844030" cy="737235"/>
          </a:xfrm>
          <a:prstGeom prst="rect">
            <a:avLst/>
          </a:prstGeom>
          <a:noFill/>
        </p:spPr>
        <p:txBody>
          <a:bodyPr wrap="square" rtlCol="0" anchor="t">
            <a:spAutoFit/>
          </a:bodyPr>
          <a:p>
            <a:pPr>
              <a:lnSpc>
                <a:spcPct val="150000"/>
              </a:lnSpc>
              <a:buSzTx/>
              <a:buNone/>
            </a:pPr>
            <a:r>
              <a:rPr>
                <a:latin typeface="+mn-ea"/>
                <a:ea typeface="+mn-ea"/>
              </a:rPr>
              <a:t>PHR end and EMR end integration are required to make accurate assessments and suggestions, and provide immediate services and medical interaction.</a:t>
            </a:r>
            <a:endParaRPr lang="zh-CN">
              <a:latin typeface="+mn-ea"/>
              <a:ea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7" name="Google Shape;1267;p28"/>
          <p:cNvSpPr txBox="1"/>
          <p:nvPr>
            <p:ph type="title"/>
          </p:nvPr>
        </p:nvSpPr>
        <p:spPr>
          <a:xfrm>
            <a:off x="1386205" y="0"/>
            <a:ext cx="2673985" cy="49657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zh-CN" sz="1400">
                <a:solidFill>
                  <a:schemeClr val="accent2"/>
                </a:solidFill>
                <a:ea typeface="宋体" panose="02010600030101010101" pitchFamily="2" charset="-122"/>
                <a:sym typeface="+mn-ea"/>
              </a:rPr>
              <a:t>What is FHIR Condition?</a:t>
            </a:r>
            <a:endParaRPr lang="en-US" altLang="zh-CN" sz="1400">
              <a:solidFill>
                <a:schemeClr val="accent2"/>
              </a:solidFill>
              <a:ea typeface="宋体" panose="02010600030101010101" pitchFamily="2" charset="-122"/>
              <a:sym typeface="+mn-ea"/>
            </a:endParaRPr>
          </a:p>
        </p:txBody>
      </p:sp>
      <p:cxnSp>
        <p:nvCxnSpPr>
          <p:cNvPr id="8" name="直接连接符 7"/>
          <p:cNvCxnSpPr/>
          <p:nvPr/>
        </p:nvCxnSpPr>
        <p:spPr>
          <a:xfrm>
            <a:off x="1409065" y="475615"/>
            <a:ext cx="7423785" cy="8890"/>
          </a:xfrm>
          <a:prstGeom prst="line">
            <a:avLst/>
          </a:prstGeom>
          <a:ln w="31750" cap="sq" cmpd="dbl">
            <a:solidFill>
              <a:schemeClr val="accent1"/>
            </a:solidFill>
            <a:round/>
          </a:ln>
        </p:spPr>
        <p:style>
          <a:lnRef idx="0">
            <a:srgbClr val="FFFFFF"/>
          </a:lnRef>
          <a:fillRef idx="0">
            <a:srgbClr val="FFFFFF"/>
          </a:fillRef>
          <a:effectRef idx="0">
            <a:srgbClr val="FFFFFF"/>
          </a:effectRef>
          <a:fontRef idx="minor">
            <a:schemeClr val="tx1"/>
          </a:fontRef>
        </p:style>
      </p:cxnSp>
      <p:sp>
        <p:nvSpPr>
          <p:cNvPr id="9" name="副标题 8"/>
          <p:cNvSpPr/>
          <p:nvPr>
            <p:ph type="subTitle" idx="1"/>
          </p:nvPr>
        </p:nvSpPr>
        <p:spPr>
          <a:xfrm>
            <a:off x="712470" y="578485"/>
            <a:ext cx="7959090" cy="2652395"/>
          </a:xfrm>
        </p:spPr>
        <p:txBody>
          <a:bodyPr/>
          <a:p>
            <a:pPr marL="139700" indent="0" algn="l">
              <a:lnSpc>
                <a:spcPct val="150000"/>
              </a:lnSpc>
              <a:buNone/>
            </a:pPr>
            <a:r>
              <a:rPr lang="en-US" altLang="zh-CN"/>
              <a:t>FHIR (Fast Healthcare Interoperability Resources) Condition represents a patient's health status.</a:t>
            </a:r>
            <a:endParaRPr lang="en-US" altLang="zh-CN"/>
          </a:p>
          <a:p>
            <a:pPr algn="l">
              <a:lnSpc>
                <a:spcPct val="150000"/>
              </a:lnSpc>
            </a:pPr>
            <a:endParaRPr lang="en-US" altLang="zh-CN"/>
          </a:p>
          <a:p>
            <a:pPr marL="139700" indent="0" algn="l">
              <a:lnSpc>
                <a:spcPct val="150000"/>
              </a:lnSpc>
              <a:buNone/>
            </a:pPr>
            <a:r>
              <a:rPr lang="en-US" altLang="zh-CN"/>
              <a:t>It can be used for:</a:t>
            </a:r>
            <a:endParaRPr lang="en-US" altLang="zh-CN"/>
          </a:p>
          <a:p>
            <a:pPr algn="l">
              <a:lnSpc>
                <a:spcPct val="150000"/>
              </a:lnSpc>
            </a:pPr>
            <a:r>
              <a:rPr lang="en-US" altLang="zh-CN"/>
              <a:t>Clinical diagnoses in hospitals</a:t>
            </a:r>
            <a:endParaRPr lang="en-US" altLang="zh-CN"/>
          </a:p>
          <a:p>
            <a:pPr algn="l">
              <a:lnSpc>
                <a:spcPct val="150000"/>
              </a:lnSpc>
            </a:pPr>
            <a:r>
              <a:rPr lang="en-US" altLang="zh-CN"/>
              <a:t>Personal health records (PHR) concerns</a:t>
            </a:r>
            <a:endParaRPr lang="en-US" altLang="zh-CN"/>
          </a:p>
          <a:p>
            <a:pPr algn="l">
              <a:lnSpc>
                <a:spcPct val="150000"/>
              </a:lnSpc>
            </a:pPr>
            <a:r>
              <a:rPr lang="en-US" altLang="zh-CN"/>
              <a:t>Social determinants of health (SDOH) issues</a:t>
            </a:r>
            <a:endParaRPr lang="en-US" altLang="zh-CN"/>
          </a:p>
          <a:p>
            <a:pPr algn="l">
              <a:lnSpc>
                <a:spcPct val="150000"/>
              </a:lnSpc>
            </a:pPr>
            <a:endParaRPr lang="en-US" altLang="zh-CN"/>
          </a:p>
          <a:p>
            <a:pPr algn="l">
              <a:lnSpc>
                <a:spcPct val="150000"/>
              </a:lnSpc>
            </a:pPr>
            <a:endParaRPr lang="en-US" altLang="zh-CN"/>
          </a:p>
        </p:txBody>
      </p:sp>
      <p:graphicFrame>
        <p:nvGraphicFramePr>
          <p:cNvPr id="10" name="表格 9"/>
          <p:cNvGraphicFramePr/>
          <p:nvPr>
            <p:custDataLst>
              <p:tags r:id="rId1"/>
            </p:custDataLst>
          </p:nvPr>
        </p:nvGraphicFramePr>
        <p:xfrm>
          <a:off x="561975" y="2898775"/>
          <a:ext cx="5835015" cy="1934845"/>
        </p:xfrm>
        <a:graphic>
          <a:graphicData uri="http://schemas.openxmlformats.org/drawingml/2006/table">
            <a:tbl>
              <a:tblPr firstRow="1" firstCol="1">
                <a:tableStyleId>{8CD72DD8-C90C-4D18-AF5E-C2AA7A9F7565}</a:tableStyleId>
              </a:tblPr>
              <a:tblGrid>
                <a:gridCol w="1754505"/>
                <a:gridCol w="2042160"/>
                <a:gridCol w="2038350"/>
              </a:tblGrid>
              <a:tr h="503555">
                <a:tc>
                  <a:txBody>
                    <a:bodyPr/>
                    <a:p>
                      <a:pPr algn="ctr">
                        <a:buNone/>
                      </a:pPr>
                      <a:r>
                        <a:rPr lang="en-US" altLang="en-US" sz="1200"/>
                        <a:t>Perspective</a:t>
                      </a:r>
                      <a:endParaRPr lang="en-US" altLang="en-US" sz="1200"/>
                    </a:p>
                  </a:txBody>
                  <a:tcPr anchor="ctr" anchorCtr="0"/>
                </a:tc>
                <a:tc>
                  <a:txBody>
                    <a:bodyPr/>
                    <a:p>
                      <a:pPr algn="ctr">
                        <a:buNone/>
                      </a:pPr>
                      <a:r>
                        <a:rPr lang="en-US" altLang="en-US" sz="1200"/>
                        <a:t>FHIR Condition Represents</a:t>
                      </a:r>
                      <a:endParaRPr lang="en-US" altLang="en-US" sz="1200"/>
                    </a:p>
                  </a:txBody>
                  <a:tcPr anchor="ctr" anchorCtr="0"/>
                </a:tc>
                <a:tc>
                  <a:txBody>
                    <a:bodyPr/>
                    <a:p>
                      <a:pPr algn="ctr">
                        <a:buNone/>
                      </a:pPr>
                      <a:r>
                        <a:rPr lang="en-US" altLang="en-US" sz="1200"/>
                        <a:t>Examples</a:t>
                      </a:r>
                      <a:endParaRPr lang="en-US" altLang="en-US" sz="1200"/>
                    </a:p>
                  </a:txBody>
                  <a:tcPr anchor="ctr" anchorCtr="0"/>
                </a:tc>
              </a:tr>
              <a:tr h="476885">
                <a:tc>
                  <a:txBody>
                    <a:bodyPr/>
                    <a:p>
                      <a:pPr>
                        <a:buNone/>
                      </a:pPr>
                      <a:r>
                        <a:rPr lang="en-US" altLang="en-US" sz="1200"/>
                        <a:t>Clinical (Hospital)</a:t>
                      </a:r>
                      <a:endParaRPr lang="en-US" altLang="en-US" sz="1200"/>
                    </a:p>
                  </a:txBody>
                  <a:tcPr/>
                </a:tc>
                <a:tc>
                  <a:txBody>
                    <a:bodyPr/>
                    <a:p>
                      <a:pPr algn="ctr">
                        <a:buNone/>
                      </a:pPr>
                      <a:r>
                        <a:rPr lang="en-US" altLang="en-US" sz="1200"/>
                        <a:t>Diagnosed medical conditions</a:t>
                      </a:r>
                      <a:endParaRPr lang="en-US" altLang="en-US" sz="1200"/>
                    </a:p>
                  </a:txBody>
                  <a:tcPr/>
                </a:tc>
                <a:tc>
                  <a:txBody>
                    <a:bodyPr/>
                    <a:p>
                      <a:pPr algn="ctr">
                        <a:buNone/>
                      </a:pPr>
                      <a:r>
                        <a:rPr lang="en-US" altLang="en-US" sz="1200"/>
                        <a:t>Diabetes, Hypertension, Infections</a:t>
                      </a:r>
                      <a:endParaRPr lang="en-US" altLang="en-US" sz="1200"/>
                    </a:p>
                  </a:txBody>
                  <a:tcPr/>
                </a:tc>
              </a:tr>
              <a:tr h="459740">
                <a:tc>
                  <a:txBody>
                    <a:bodyPr/>
                    <a:p>
                      <a:pPr>
                        <a:buNone/>
                      </a:pPr>
                      <a:r>
                        <a:rPr lang="en-US" altLang="en-US" sz="1200"/>
                        <a:t>Personal Health (PHR)</a:t>
                      </a:r>
                      <a:endParaRPr lang="en-US" altLang="en-US" sz="1200"/>
                    </a:p>
                  </a:txBody>
                  <a:tcPr/>
                </a:tc>
                <a:tc>
                  <a:txBody>
                    <a:bodyPr/>
                    <a:p>
                      <a:pPr algn="ctr">
                        <a:buNone/>
                      </a:pPr>
                      <a:r>
                        <a:rPr lang="en-US" altLang="en-US" sz="1200"/>
                        <a:t>Self-reported health concerns</a:t>
                      </a:r>
                      <a:endParaRPr lang="en-US" altLang="en-US" sz="1200"/>
                    </a:p>
                  </a:txBody>
                  <a:tcPr/>
                </a:tc>
                <a:tc>
                  <a:txBody>
                    <a:bodyPr/>
                    <a:p>
                      <a:pPr algn="ctr">
                        <a:buNone/>
                      </a:pPr>
                      <a:r>
                        <a:rPr lang="en-US" altLang="en-US" sz="1200"/>
                        <a:t>Anxiety, Stress, Obesity</a:t>
                      </a:r>
                      <a:endParaRPr lang="en-US" altLang="en-US" sz="1200"/>
                    </a:p>
                  </a:txBody>
                  <a:tcPr/>
                </a:tc>
              </a:tr>
              <a:tr h="494665">
                <a:tc>
                  <a:txBody>
                    <a:bodyPr/>
                    <a:p>
                      <a:pPr>
                        <a:buNone/>
                      </a:pPr>
                      <a:r>
                        <a:rPr lang="en-US" altLang="en-US" sz="1200"/>
                        <a:t>Social Determinants (SDOH)</a:t>
                      </a:r>
                      <a:endParaRPr lang="en-US" altLang="en-US" sz="1200"/>
                    </a:p>
                  </a:txBody>
                  <a:tcPr/>
                </a:tc>
                <a:tc>
                  <a:txBody>
                    <a:bodyPr/>
                    <a:p>
                      <a:pPr algn="ctr">
                        <a:buNone/>
                      </a:pPr>
                      <a:r>
                        <a:rPr lang="en-US" altLang="en-US" sz="1200"/>
                        <a:t>Social &amp; environmental health risks</a:t>
                      </a:r>
                      <a:endParaRPr lang="en-US" altLang="en-US" sz="1200"/>
                    </a:p>
                  </a:txBody>
                  <a:tcPr/>
                </a:tc>
                <a:tc>
                  <a:txBody>
                    <a:bodyPr/>
                    <a:p>
                      <a:pPr algn="ctr">
                        <a:buNone/>
                      </a:pPr>
                      <a:r>
                        <a:rPr lang="en-US" altLang="en-US" sz="1200"/>
                        <a:t>Poverty, Homelessness, Isolation</a:t>
                      </a:r>
                      <a:endParaRPr lang="en-US" altLang="en-US" sz="1200"/>
                    </a:p>
                  </a:txBody>
                  <a:tcPr/>
                </a:tc>
              </a:tr>
            </a:tbl>
          </a:graphicData>
        </a:graphic>
      </p:graphicFrame>
      <p:pic>
        <p:nvPicPr>
          <p:cNvPr id="101" name="图片 100"/>
          <p:cNvPicPr/>
          <p:nvPr/>
        </p:nvPicPr>
        <p:blipFill>
          <a:blip r:embed="rId2">
            <a:clrChange>
              <a:clrFrom>
                <a:srgbClr val="FFFFFF">
                  <a:alpha val="100000"/>
                </a:srgbClr>
              </a:clrFrom>
              <a:clrTo>
                <a:srgbClr val="FFFFFF">
                  <a:alpha val="100000"/>
                  <a:alpha val="0"/>
                </a:srgbClr>
              </a:clrTo>
            </a:clrChange>
          </a:blip>
          <a:stretch>
            <a:fillRect/>
          </a:stretch>
        </p:blipFill>
        <p:spPr>
          <a:xfrm>
            <a:off x="6097905" y="1234440"/>
            <a:ext cx="3046095" cy="232537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7" name="Google Shape;1267;p28"/>
          <p:cNvSpPr txBox="1"/>
          <p:nvPr>
            <p:ph type="title"/>
          </p:nvPr>
        </p:nvSpPr>
        <p:spPr>
          <a:xfrm>
            <a:off x="1386205" y="0"/>
            <a:ext cx="2673985" cy="49657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zh-CN" sz="1400">
                <a:solidFill>
                  <a:schemeClr val="accent2"/>
                </a:solidFill>
                <a:ea typeface="宋体" panose="02010600030101010101" pitchFamily="2" charset="-122"/>
                <a:sym typeface="+mn-ea"/>
              </a:rPr>
              <a:t>What is FHIR Condition?</a:t>
            </a:r>
            <a:endParaRPr lang="en-US" altLang="zh-CN" sz="1400">
              <a:solidFill>
                <a:schemeClr val="accent2"/>
              </a:solidFill>
              <a:ea typeface="宋体" panose="02010600030101010101" pitchFamily="2" charset="-122"/>
              <a:sym typeface="+mn-ea"/>
            </a:endParaRPr>
          </a:p>
        </p:txBody>
      </p:sp>
      <p:cxnSp>
        <p:nvCxnSpPr>
          <p:cNvPr id="8" name="直接连接符 7"/>
          <p:cNvCxnSpPr/>
          <p:nvPr/>
        </p:nvCxnSpPr>
        <p:spPr>
          <a:xfrm>
            <a:off x="1409065" y="475615"/>
            <a:ext cx="7423785" cy="8890"/>
          </a:xfrm>
          <a:prstGeom prst="line">
            <a:avLst/>
          </a:prstGeom>
          <a:ln w="31750" cap="sq" cmpd="dbl">
            <a:solidFill>
              <a:schemeClr val="accent1"/>
            </a:solidFill>
            <a:round/>
          </a:ln>
        </p:spPr>
        <p:style>
          <a:lnRef idx="0">
            <a:srgbClr val="FFFFFF"/>
          </a:lnRef>
          <a:fillRef idx="0">
            <a:srgbClr val="FFFFFF"/>
          </a:fillRef>
          <a:effectRef idx="0">
            <a:srgbClr val="FFFFFF"/>
          </a:effectRef>
          <a:fontRef idx="minor">
            <a:schemeClr val="tx1"/>
          </a:fontRef>
        </p:style>
      </p:cxnSp>
      <p:sp>
        <p:nvSpPr>
          <p:cNvPr id="9" name="副标题 8"/>
          <p:cNvSpPr/>
          <p:nvPr>
            <p:ph type="subTitle" idx="1"/>
          </p:nvPr>
        </p:nvSpPr>
        <p:spPr>
          <a:xfrm>
            <a:off x="712470" y="578485"/>
            <a:ext cx="7959090" cy="561975"/>
          </a:xfrm>
        </p:spPr>
        <p:txBody>
          <a:bodyPr/>
          <a:p>
            <a:pPr marL="139700" indent="0" algn="l">
              <a:lnSpc>
                <a:spcPct val="150000"/>
              </a:lnSpc>
              <a:buNone/>
            </a:pPr>
            <a:r>
              <a:rPr lang="en-US" altLang="zh-CN" sz="1800" b="1">
                <a:solidFill>
                  <a:schemeClr val="accent2">
                    <a:lumMod val="75000"/>
                  </a:schemeClr>
                </a:solidFill>
                <a:latin typeface="Trebuchet MS" panose="020B0603020202020204" charset="0"/>
                <a:cs typeface="Trebuchet MS" panose="020B0603020202020204" charset="0"/>
              </a:rPr>
              <a:t>Hospital Perspective (Clinical Condition / Diagnosis)</a:t>
            </a:r>
            <a:endParaRPr lang="en-US" altLang="zh-CN" sz="1800" b="1">
              <a:solidFill>
                <a:schemeClr val="accent2">
                  <a:lumMod val="75000"/>
                </a:schemeClr>
              </a:solidFill>
              <a:latin typeface="Trebuchet MS" panose="020B0603020202020204" charset="0"/>
              <a:cs typeface="Trebuchet MS" panose="020B0603020202020204" charset="0"/>
            </a:endParaRPr>
          </a:p>
        </p:txBody>
      </p:sp>
      <p:sp>
        <p:nvSpPr>
          <p:cNvPr id="3" name="副标题 8"/>
          <p:cNvSpPr/>
          <p:nvPr/>
        </p:nvSpPr>
        <p:spPr>
          <a:xfrm>
            <a:off x="712470" y="1345565"/>
            <a:ext cx="7959090" cy="2696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2"/>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marL="139700" indent="0" algn="l">
              <a:lnSpc>
                <a:spcPct val="100000"/>
              </a:lnSpc>
              <a:buNone/>
            </a:pPr>
            <a:r>
              <a:rPr lang="en-US" altLang="zh-CN"/>
              <a:t>Used by hospitals and healthcare providers</a:t>
            </a:r>
            <a:endParaRPr lang="en-US" altLang="zh-CN"/>
          </a:p>
          <a:p>
            <a:pPr marL="139700" indent="0" algn="l">
              <a:lnSpc>
                <a:spcPct val="100000"/>
              </a:lnSpc>
              <a:buNone/>
            </a:pPr>
            <a:endParaRPr lang="en-US" altLang="zh-CN"/>
          </a:p>
          <a:p>
            <a:pPr marL="139700" indent="0" algn="l">
              <a:lnSpc>
                <a:spcPct val="100000"/>
              </a:lnSpc>
              <a:buNone/>
            </a:pPr>
            <a:r>
              <a:rPr lang="en-US" altLang="zh-CN"/>
              <a:t>Represents medically diagnosed conditions</a:t>
            </a:r>
            <a:endParaRPr lang="en-US" altLang="zh-CN"/>
          </a:p>
          <a:p>
            <a:pPr marL="139700" indent="0" algn="l">
              <a:lnSpc>
                <a:spcPct val="100000"/>
              </a:lnSpc>
              <a:buNone/>
            </a:pPr>
            <a:endParaRPr lang="en-US" altLang="zh-CN"/>
          </a:p>
          <a:p>
            <a:pPr marL="139700" indent="0" algn="l">
              <a:lnSpc>
                <a:spcPct val="100000"/>
              </a:lnSpc>
              <a:buNone/>
            </a:pPr>
            <a:r>
              <a:rPr lang="en-US" altLang="zh-CN"/>
              <a:t>Examples:</a:t>
            </a:r>
            <a:endParaRPr lang="en-US" altLang="zh-CN"/>
          </a:p>
          <a:p>
            <a:pPr algn="l">
              <a:lnSpc>
                <a:spcPct val="100000"/>
              </a:lnSpc>
            </a:pPr>
            <a:endParaRPr lang="en-US" altLang="zh-CN"/>
          </a:p>
          <a:p>
            <a:pPr algn="l">
              <a:lnSpc>
                <a:spcPct val="100000"/>
              </a:lnSpc>
            </a:pPr>
            <a:r>
              <a:rPr lang="en-US" altLang="zh-CN"/>
              <a:t>Diabetes Mellitus</a:t>
            </a:r>
            <a:endParaRPr lang="en-US" altLang="zh-CN"/>
          </a:p>
          <a:p>
            <a:pPr algn="l">
              <a:lnSpc>
                <a:spcPct val="100000"/>
              </a:lnSpc>
            </a:pPr>
            <a:r>
              <a:rPr lang="en-US" altLang="zh-CN"/>
              <a:t>Hypertension</a:t>
            </a:r>
            <a:endParaRPr lang="en-US" altLang="zh-CN"/>
          </a:p>
          <a:p>
            <a:pPr algn="l">
              <a:lnSpc>
                <a:spcPct val="100000"/>
              </a:lnSpc>
            </a:pPr>
            <a:r>
              <a:rPr lang="en-US" altLang="zh-CN"/>
              <a:t>Acute Respiratory Infection</a:t>
            </a:r>
            <a:endParaRPr lang="en-US" altLang="zh-CN"/>
          </a:p>
          <a:p>
            <a:pPr marL="139700" indent="0" algn="l">
              <a:lnSpc>
                <a:spcPct val="100000"/>
              </a:lnSpc>
              <a:buNone/>
            </a:pPr>
            <a:endParaRPr lang="en-US" altLang="zh-CN"/>
          </a:p>
          <a:p>
            <a:pPr marL="139700" indent="0" algn="l">
              <a:lnSpc>
                <a:spcPct val="100000"/>
              </a:lnSpc>
              <a:buNone/>
            </a:pPr>
            <a:r>
              <a:rPr lang="en-US" altLang="zh-CN"/>
              <a:t>Often linked with Encounter, Observation, MedicationRequest in FHIR</a:t>
            </a:r>
            <a:endParaRPr lang="en-US" altLang="zh-CN"/>
          </a:p>
          <a:p>
            <a:pPr marL="139700" indent="0" algn="l">
              <a:lnSpc>
                <a:spcPct val="100000"/>
              </a:lnSpc>
              <a:buNone/>
            </a:pPr>
            <a:endParaRPr lang="en-US" altLang="zh-CN"/>
          </a:p>
          <a:p>
            <a:pPr marL="139700" indent="0" algn="l">
              <a:lnSpc>
                <a:spcPct val="100000"/>
              </a:lnSpc>
              <a:buNone/>
            </a:pP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7" name="Google Shape;1267;p28"/>
          <p:cNvSpPr txBox="1"/>
          <p:nvPr>
            <p:ph type="title"/>
          </p:nvPr>
        </p:nvSpPr>
        <p:spPr>
          <a:xfrm>
            <a:off x="1386205" y="0"/>
            <a:ext cx="2673985" cy="49657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zh-CN" sz="1400">
                <a:solidFill>
                  <a:schemeClr val="accent2"/>
                </a:solidFill>
                <a:ea typeface="宋体" panose="02010600030101010101" pitchFamily="2" charset="-122"/>
                <a:sym typeface="+mn-ea"/>
              </a:rPr>
              <a:t>What is FHIR Condition?</a:t>
            </a:r>
            <a:endParaRPr lang="en-US" altLang="zh-CN" sz="1400">
              <a:solidFill>
                <a:schemeClr val="accent2"/>
              </a:solidFill>
              <a:ea typeface="宋体" panose="02010600030101010101" pitchFamily="2" charset="-122"/>
              <a:sym typeface="+mn-ea"/>
            </a:endParaRPr>
          </a:p>
        </p:txBody>
      </p:sp>
      <p:cxnSp>
        <p:nvCxnSpPr>
          <p:cNvPr id="8" name="直接连接符 7"/>
          <p:cNvCxnSpPr/>
          <p:nvPr/>
        </p:nvCxnSpPr>
        <p:spPr>
          <a:xfrm>
            <a:off x="1409065" y="475615"/>
            <a:ext cx="7423785" cy="8890"/>
          </a:xfrm>
          <a:prstGeom prst="line">
            <a:avLst/>
          </a:prstGeom>
          <a:ln w="31750" cap="sq" cmpd="dbl">
            <a:solidFill>
              <a:schemeClr val="accent1"/>
            </a:solidFill>
            <a:round/>
          </a:ln>
        </p:spPr>
        <p:style>
          <a:lnRef idx="0">
            <a:srgbClr val="FFFFFF"/>
          </a:lnRef>
          <a:fillRef idx="0">
            <a:srgbClr val="FFFFFF"/>
          </a:fillRef>
          <a:effectRef idx="0">
            <a:srgbClr val="FFFFFF"/>
          </a:effectRef>
          <a:fontRef idx="minor">
            <a:schemeClr val="tx1"/>
          </a:fontRef>
        </p:style>
      </p:cxnSp>
      <p:sp>
        <p:nvSpPr>
          <p:cNvPr id="9" name="副标题 8"/>
          <p:cNvSpPr/>
          <p:nvPr>
            <p:ph type="subTitle" idx="1"/>
          </p:nvPr>
        </p:nvSpPr>
        <p:spPr>
          <a:xfrm>
            <a:off x="712470" y="578485"/>
            <a:ext cx="7959090" cy="561975"/>
          </a:xfrm>
        </p:spPr>
        <p:txBody>
          <a:bodyPr/>
          <a:p>
            <a:pPr marL="139700" indent="0" algn="l">
              <a:lnSpc>
                <a:spcPct val="150000"/>
              </a:lnSpc>
              <a:buNone/>
            </a:pPr>
            <a:r>
              <a:rPr lang="en-US" altLang="zh-CN" sz="1800" b="1">
                <a:solidFill>
                  <a:schemeClr val="accent2">
                    <a:lumMod val="75000"/>
                  </a:schemeClr>
                </a:solidFill>
                <a:latin typeface="Trebuchet MS" panose="020B0603020202020204" charset="0"/>
                <a:cs typeface="Trebuchet MS" panose="020B0603020202020204" charset="0"/>
              </a:rPr>
              <a:t>Personal Health Perspective (PHR Problems)</a:t>
            </a:r>
            <a:endParaRPr lang="en-US" altLang="zh-CN" sz="1800" b="1">
              <a:solidFill>
                <a:schemeClr val="accent2">
                  <a:lumMod val="75000"/>
                </a:schemeClr>
              </a:solidFill>
              <a:latin typeface="Trebuchet MS" panose="020B0603020202020204" charset="0"/>
              <a:cs typeface="Trebuchet MS" panose="020B0603020202020204" charset="0"/>
            </a:endParaRPr>
          </a:p>
        </p:txBody>
      </p:sp>
      <p:sp>
        <p:nvSpPr>
          <p:cNvPr id="3" name="副标题 8"/>
          <p:cNvSpPr/>
          <p:nvPr/>
        </p:nvSpPr>
        <p:spPr>
          <a:xfrm>
            <a:off x="712470" y="1345565"/>
            <a:ext cx="7959090" cy="2696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2"/>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marL="139700" indent="0" algn="l">
              <a:lnSpc>
                <a:spcPct val="100000"/>
              </a:lnSpc>
              <a:buNone/>
            </a:pPr>
            <a:r>
              <a:rPr lang="en-US" altLang="zh-CN"/>
              <a:t>Represents self-reported health concerns</a:t>
            </a:r>
            <a:endParaRPr lang="en-US" altLang="zh-CN"/>
          </a:p>
          <a:p>
            <a:pPr marL="139700" indent="0" algn="l">
              <a:lnSpc>
                <a:spcPct val="100000"/>
              </a:lnSpc>
              <a:buNone/>
            </a:pPr>
            <a:endParaRPr lang="en-US" altLang="zh-CN"/>
          </a:p>
          <a:p>
            <a:pPr marL="139700" indent="0" algn="l">
              <a:lnSpc>
                <a:spcPct val="100000"/>
              </a:lnSpc>
              <a:buNone/>
            </a:pPr>
            <a:r>
              <a:rPr lang="en-US" altLang="zh-CN"/>
              <a:t>May not be officially diagnosed but impact well-being</a:t>
            </a:r>
            <a:endParaRPr lang="en-US" altLang="zh-CN"/>
          </a:p>
          <a:p>
            <a:pPr marL="139700" indent="0" algn="l">
              <a:lnSpc>
                <a:spcPct val="100000"/>
              </a:lnSpc>
              <a:buNone/>
            </a:pPr>
            <a:endParaRPr lang="en-US" altLang="zh-CN"/>
          </a:p>
          <a:p>
            <a:pPr marL="139700" indent="0" algn="l">
              <a:lnSpc>
                <a:spcPct val="100000"/>
              </a:lnSpc>
              <a:buNone/>
            </a:pPr>
            <a:r>
              <a:rPr lang="en-US" altLang="zh-CN"/>
              <a:t>Examples:</a:t>
            </a:r>
            <a:endParaRPr lang="en-US" altLang="zh-CN"/>
          </a:p>
          <a:p>
            <a:pPr marL="139700" indent="0" algn="l">
              <a:lnSpc>
                <a:spcPct val="100000"/>
              </a:lnSpc>
              <a:buNone/>
            </a:pPr>
            <a:endParaRPr lang="en-US" altLang="zh-CN"/>
          </a:p>
          <a:p>
            <a:pPr algn="l">
              <a:lnSpc>
                <a:spcPct val="100000"/>
              </a:lnSpc>
            </a:pPr>
            <a:r>
              <a:rPr lang="en-US" altLang="zh-CN"/>
              <a:t>Anxiety &amp; Stress</a:t>
            </a:r>
            <a:endParaRPr lang="en-US" altLang="zh-CN"/>
          </a:p>
          <a:p>
            <a:pPr algn="l">
              <a:lnSpc>
                <a:spcPct val="100000"/>
              </a:lnSpc>
            </a:pPr>
            <a:r>
              <a:rPr lang="en-US" altLang="zh-CN"/>
              <a:t>Insomnia</a:t>
            </a:r>
            <a:endParaRPr lang="en-US" altLang="zh-CN"/>
          </a:p>
          <a:p>
            <a:pPr algn="l">
              <a:lnSpc>
                <a:spcPct val="100000"/>
              </a:lnSpc>
            </a:pPr>
            <a:r>
              <a:rPr lang="en-US" altLang="zh-CN"/>
              <a:t>Chronic Pain</a:t>
            </a:r>
            <a:endParaRPr lang="en-US" altLang="zh-CN"/>
          </a:p>
          <a:p>
            <a:pPr algn="l">
              <a:lnSpc>
                <a:spcPct val="100000"/>
              </a:lnSpc>
            </a:pPr>
            <a:r>
              <a:rPr lang="en-US" altLang="zh-CN"/>
              <a:t>Obesity</a:t>
            </a:r>
            <a:endParaRPr lang="en-US" altLang="zh-CN"/>
          </a:p>
          <a:p>
            <a:pPr marL="139700" indent="0" algn="l">
              <a:lnSpc>
                <a:spcPct val="100000"/>
              </a:lnSpc>
              <a:buNone/>
            </a:pPr>
            <a:endParaRPr lang="en-US" altLang="zh-CN"/>
          </a:p>
          <a:p>
            <a:pPr marL="139700" indent="0" algn="l">
              <a:lnSpc>
                <a:spcPct val="100000"/>
              </a:lnSpc>
              <a:buNone/>
            </a:pPr>
            <a:r>
              <a:rPr lang="en-US" altLang="zh-CN"/>
              <a:t>Helps individuals manage their own health proactively</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7" name="Google Shape;1267;p28"/>
          <p:cNvSpPr txBox="1"/>
          <p:nvPr>
            <p:ph type="title"/>
          </p:nvPr>
        </p:nvSpPr>
        <p:spPr>
          <a:xfrm>
            <a:off x="1386205" y="0"/>
            <a:ext cx="2673985" cy="49657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US" altLang="zh-CN" sz="1400">
                <a:solidFill>
                  <a:schemeClr val="accent2"/>
                </a:solidFill>
                <a:ea typeface="宋体" panose="02010600030101010101" pitchFamily="2" charset="-122"/>
                <a:sym typeface="+mn-ea"/>
              </a:rPr>
              <a:t>What is FHIR Condition?</a:t>
            </a:r>
            <a:endParaRPr lang="en-US" altLang="zh-CN" sz="1400">
              <a:solidFill>
                <a:schemeClr val="accent2"/>
              </a:solidFill>
              <a:ea typeface="宋体" panose="02010600030101010101" pitchFamily="2" charset="-122"/>
              <a:sym typeface="+mn-ea"/>
            </a:endParaRPr>
          </a:p>
        </p:txBody>
      </p:sp>
      <p:cxnSp>
        <p:nvCxnSpPr>
          <p:cNvPr id="8" name="直接连接符 7"/>
          <p:cNvCxnSpPr/>
          <p:nvPr/>
        </p:nvCxnSpPr>
        <p:spPr>
          <a:xfrm>
            <a:off x="1409065" y="475615"/>
            <a:ext cx="7423785" cy="8890"/>
          </a:xfrm>
          <a:prstGeom prst="line">
            <a:avLst/>
          </a:prstGeom>
          <a:ln w="31750" cap="sq" cmpd="dbl">
            <a:solidFill>
              <a:schemeClr val="accent1"/>
            </a:solidFill>
            <a:round/>
          </a:ln>
        </p:spPr>
        <p:style>
          <a:lnRef idx="0">
            <a:srgbClr val="FFFFFF"/>
          </a:lnRef>
          <a:fillRef idx="0">
            <a:srgbClr val="FFFFFF"/>
          </a:fillRef>
          <a:effectRef idx="0">
            <a:srgbClr val="FFFFFF"/>
          </a:effectRef>
          <a:fontRef idx="minor">
            <a:schemeClr val="tx1"/>
          </a:fontRef>
        </p:style>
      </p:cxnSp>
      <p:sp>
        <p:nvSpPr>
          <p:cNvPr id="9" name="副标题 8"/>
          <p:cNvSpPr/>
          <p:nvPr>
            <p:ph type="subTitle" idx="1"/>
          </p:nvPr>
        </p:nvSpPr>
        <p:spPr>
          <a:xfrm>
            <a:off x="712470" y="578485"/>
            <a:ext cx="7959090" cy="561975"/>
          </a:xfrm>
        </p:spPr>
        <p:txBody>
          <a:bodyPr/>
          <a:p>
            <a:pPr marL="139700" indent="0" algn="l">
              <a:lnSpc>
                <a:spcPct val="150000"/>
              </a:lnSpc>
              <a:buNone/>
            </a:pPr>
            <a:r>
              <a:rPr lang="en-US" altLang="zh-CN" sz="1800" b="1">
                <a:solidFill>
                  <a:schemeClr val="accent2">
                    <a:lumMod val="75000"/>
                  </a:schemeClr>
                </a:solidFill>
                <a:latin typeface="Trebuchet MS" panose="020B0603020202020204" charset="0"/>
                <a:cs typeface="Trebuchet MS" panose="020B0603020202020204" charset="0"/>
              </a:rPr>
              <a:t>Social Determinants of Health (SDOH)</a:t>
            </a:r>
            <a:endParaRPr lang="en-US" altLang="zh-CN" sz="1800" b="1">
              <a:solidFill>
                <a:schemeClr val="accent2">
                  <a:lumMod val="75000"/>
                </a:schemeClr>
              </a:solidFill>
              <a:latin typeface="Trebuchet MS" panose="020B0603020202020204" charset="0"/>
              <a:cs typeface="Trebuchet MS" panose="020B0603020202020204" charset="0"/>
            </a:endParaRPr>
          </a:p>
        </p:txBody>
      </p:sp>
      <p:sp>
        <p:nvSpPr>
          <p:cNvPr id="3" name="副标题 8"/>
          <p:cNvSpPr/>
          <p:nvPr/>
        </p:nvSpPr>
        <p:spPr>
          <a:xfrm>
            <a:off x="712470" y="1345565"/>
            <a:ext cx="7959090" cy="269684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2"/>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marL="139700" indent="0" algn="l">
              <a:lnSpc>
                <a:spcPct val="100000"/>
              </a:lnSpc>
              <a:buNone/>
            </a:pPr>
            <a:r>
              <a:rPr lang="en-US" altLang="zh-CN"/>
              <a:t>External factors affecting health and healthcare access</a:t>
            </a:r>
            <a:endParaRPr lang="en-US" altLang="zh-CN"/>
          </a:p>
          <a:p>
            <a:pPr marL="139700" indent="0" algn="l">
              <a:lnSpc>
                <a:spcPct val="100000"/>
              </a:lnSpc>
              <a:buNone/>
            </a:pPr>
            <a:endParaRPr lang="en-US" altLang="zh-CN"/>
          </a:p>
          <a:p>
            <a:pPr marL="139700" indent="0" algn="l">
              <a:lnSpc>
                <a:spcPct val="100000"/>
              </a:lnSpc>
              <a:buNone/>
            </a:pPr>
            <a:r>
              <a:rPr lang="en-US" altLang="zh-CN"/>
              <a:t>Often documented in FHIR Condition for public health &amp; social care</a:t>
            </a:r>
            <a:endParaRPr lang="en-US" altLang="zh-CN"/>
          </a:p>
          <a:p>
            <a:pPr marL="139700" indent="0" algn="l">
              <a:lnSpc>
                <a:spcPct val="100000"/>
              </a:lnSpc>
              <a:buNone/>
            </a:pPr>
            <a:endParaRPr lang="en-US" altLang="zh-CN"/>
          </a:p>
          <a:p>
            <a:pPr marL="139700" indent="0" algn="l">
              <a:lnSpc>
                <a:spcPct val="100000"/>
              </a:lnSpc>
              <a:buNone/>
            </a:pPr>
            <a:r>
              <a:rPr lang="en-US" altLang="zh-CN"/>
              <a:t>Examples:</a:t>
            </a:r>
            <a:endParaRPr lang="en-US" altLang="zh-CN"/>
          </a:p>
          <a:p>
            <a:pPr marL="139700" indent="0" algn="l">
              <a:lnSpc>
                <a:spcPct val="100000"/>
              </a:lnSpc>
              <a:buNone/>
            </a:pPr>
            <a:endParaRPr lang="en-US" altLang="zh-CN"/>
          </a:p>
          <a:p>
            <a:pPr algn="l">
              <a:lnSpc>
                <a:spcPct val="100000"/>
              </a:lnSpc>
            </a:pPr>
            <a:r>
              <a:rPr lang="en-US" altLang="zh-CN"/>
              <a:t>Economic Stability: Poverty, Unemployment</a:t>
            </a:r>
            <a:endParaRPr lang="en-US" altLang="zh-CN"/>
          </a:p>
          <a:p>
            <a:pPr algn="l">
              <a:lnSpc>
                <a:spcPct val="100000"/>
              </a:lnSpc>
            </a:pPr>
            <a:r>
              <a:rPr lang="en-US" altLang="zh-CN"/>
              <a:t>Housing &amp; Environment: Homelessness, Air Pollution</a:t>
            </a:r>
            <a:endParaRPr lang="en-US" altLang="zh-CN"/>
          </a:p>
          <a:p>
            <a:pPr algn="l">
              <a:lnSpc>
                <a:spcPct val="100000"/>
              </a:lnSpc>
            </a:pPr>
            <a:r>
              <a:rPr lang="en-US" altLang="zh-CN"/>
              <a:t>Education: Low Literacy, Limited Health Knowledge</a:t>
            </a:r>
            <a:endParaRPr lang="en-US" altLang="zh-CN"/>
          </a:p>
          <a:p>
            <a:pPr algn="l">
              <a:lnSpc>
                <a:spcPct val="100000"/>
              </a:lnSpc>
            </a:pPr>
            <a:r>
              <a:rPr lang="en-US" altLang="zh-CN"/>
              <a:t>Social Support: Social Isolation, Domestic Violence</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66" name="Shape 1266"/>
        <p:cNvGrpSpPr/>
        <p:nvPr/>
      </p:nvGrpSpPr>
      <p:grpSpPr>
        <a:xfrm>
          <a:off x="0" y="0"/>
          <a:ext cx="0" cy="0"/>
          <a:chOff x="0" y="0"/>
          <a:chExt cx="0" cy="0"/>
        </a:xfrm>
      </p:grpSpPr>
      <p:sp>
        <p:nvSpPr>
          <p:cNvPr id="1267" name="Google Shape;1267;p28"/>
          <p:cNvSpPr txBox="1"/>
          <p:nvPr>
            <p:ph type="title"/>
          </p:nvPr>
        </p:nvSpPr>
        <p:spPr>
          <a:xfrm>
            <a:off x="1731010" y="1780540"/>
            <a:ext cx="5218430" cy="17424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a:ea typeface="宋体" panose="02010600030101010101" pitchFamily="2" charset="-122"/>
                <a:sym typeface="+mn-ea"/>
              </a:rPr>
              <a:t>Key Elements of FHIR Condition</a:t>
            </a:r>
            <a:endParaRPr lang="en-US" altLang="zh-CN">
              <a:ea typeface="宋体" panose="02010600030101010101" pitchFamily="2" charset="-122"/>
              <a:sym typeface="+mn-ea"/>
            </a:endParaRPr>
          </a:p>
        </p:txBody>
      </p:sp>
      <p:sp>
        <p:nvSpPr>
          <p:cNvPr id="1268" name="Google Shape;1268;p28"/>
          <p:cNvSpPr txBox="1"/>
          <p:nvPr>
            <p:ph type="title" idx="2"/>
          </p:nvPr>
        </p:nvSpPr>
        <p:spPr>
          <a:xfrm>
            <a:off x="713225" y="917775"/>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a:t>
            </a:r>
            <a:r>
              <a:rPr lang="en-US" altLang="en-GB"/>
              <a:t>2</a:t>
            </a:r>
            <a:endParaRPr lang="en-US" altLang="en-GB"/>
          </a:p>
        </p:txBody>
      </p:sp>
      <p:grpSp>
        <p:nvGrpSpPr>
          <p:cNvPr id="1270" name="Google Shape;1270;p28"/>
          <p:cNvGrpSpPr/>
          <p:nvPr/>
        </p:nvGrpSpPr>
        <p:grpSpPr>
          <a:xfrm rot="10800000" flipH="1">
            <a:off x="7443391" y="-3"/>
            <a:ext cx="1066530" cy="1804555"/>
            <a:chOff x="1909325" y="3759025"/>
            <a:chExt cx="837085" cy="1416337"/>
          </a:xfrm>
        </p:grpSpPr>
        <p:sp>
          <p:nvSpPr>
            <p:cNvPr id="1271" name="Google Shape;1271;p28"/>
            <p:cNvSpPr/>
            <p:nvPr/>
          </p:nvSpPr>
          <p:spPr>
            <a:xfrm>
              <a:off x="2308442" y="4701671"/>
              <a:ext cx="38874" cy="473691"/>
            </a:xfrm>
            <a:custGeom>
              <a:avLst/>
              <a:gdLst/>
              <a:ahLst/>
              <a:cxnLst/>
              <a:rect l="l" t="t" r="r" b="b"/>
              <a:pathLst>
                <a:path w="891" h="10857" extrusionOk="0">
                  <a:moveTo>
                    <a:pt x="0" y="0"/>
                  </a:moveTo>
                  <a:lnTo>
                    <a:pt x="0" y="10856"/>
                  </a:lnTo>
                  <a:lnTo>
                    <a:pt x="890" y="10856"/>
                  </a:lnTo>
                  <a:lnTo>
                    <a:pt x="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8"/>
            <p:cNvSpPr/>
            <p:nvPr/>
          </p:nvSpPr>
          <p:spPr>
            <a:xfrm>
              <a:off x="1909325" y="3794757"/>
              <a:ext cx="837085" cy="920942"/>
            </a:xfrm>
            <a:custGeom>
              <a:avLst/>
              <a:gdLst/>
              <a:ahLst/>
              <a:cxnLst/>
              <a:rect l="l" t="t" r="r" b="b"/>
              <a:pathLst>
                <a:path w="19186" h="21108" extrusionOk="0">
                  <a:moveTo>
                    <a:pt x="7582" y="0"/>
                  </a:moveTo>
                  <a:lnTo>
                    <a:pt x="6799" y="36"/>
                  </a:lnTo>
                  <a:lnTo>
                    <a:pt x="6016" y="178"/>
                  </a:lnTo>
                  <a:lnTo>
                    <a:pt x="5233" y="356"/>
                  </a:lnTo>
                  <a:lnTo>
                    <a:pt x="4521" y="605"/>
                  </a:lnTo>
                  <a:lnTo>
                    <a:pt x="3845" y="961"/>
                  </a:lnTo>
                  <a:lnTo>
                    <a:pt x="3169" y="1353"/>
                  </a:lnTo>
                  <a:lnTo>
                    <a:pt x="2563" y="1851"/>
                  </a:lnTo>
                  <a:lnTo>
                    <a:pt x="2030" y="2385"/>
                  </a:lnTo>
                  <a:lnTo>
                    <a:pt x="1496" y="2990"/>
                  </a:lnTo>
                  <a:lnTo>
                    <a:pt x="1069" y="3631"/>
                  </a:lnTo>
                  <a:lnTo>
                    <a:pt x="713" y="4307"/>
                  </a:lnTo>
                  <a:lnTo>
                    <a:pt x="428" y="5019"/>
                  </a:lnTo>
                  <a:lnTo>
                    <a:pt x="214" y="5767"/>
                  </a:lnTo>
                  <a:lnTo>
                    <a:pt x="72" y="6550"/>
                  </a:lnTo>
                  <a:lnTo>
                    <a:pt x="1" y="7333"/>
                  </a:lnTo>
                  <a:lnTo>
                    <a:pt x="36" y="8116"/>
                  </a:lnTo>
                  <a:lnTo>
                    <a:pt x="107" y="9112"/>
                  </a:lnTo>
                  <a:lnTo>
                    <a:pt x="214" y="10038"/>
                  </a:lnTo>
                  <a:lnTo>
                    <a:pt x="321" y="10928"/>
                  </a:lnTo>
                  <a:lnTo>
                    <a:pt x="499" y="11782"/>
                  </a:lnTo>
                  <a:lnTo>
                    <a:pt x="641" y="12565"/>
                  </a:lnTo>
                  <a:lnTo>
                    <a:pt x="855" y="13313"/>
                  </a:lnTo>
                  <a:lnTo>
                    <a:pt x="1069" y="14024"/>
                  </a:lnTo>
                  <a:lnTo>
                    <a:pt x="1282" y="14701"/>
                  </a:lnTo>
                  <a:lnTo>
                    <a:pt x="1531" y="15306"/>
                  </a:lnTo>
                  <a:lnTo>
                    <a:pt x="1780" y="15911"/>
                  </a:lnTo>
                  <a:lnTo>
                    <a:pt x="2065" y="16445"/>
                  </a:lnTo>
                  <a:lnTo>
                    <a:pt x="2350" y="16943"/>
                  </a:lnTo>
                  <a:lnTo>
                    <a:pt x="2635" y="17441"/>
                  </a:lnTo>
                  <a:lnTo>
                    <a:pt x="2955" y="17869"/>
                  </a:lnTo>
                  <a:lnTo>
                    <a:pt x="3275" y="18260"/>
                  </a:lnTo>
                  <a:lnTo>
                    <a:pt x="3596" y="18652"/>
                  </a:lnTo>
                  <a:lnTo>
                    <a:pt x="3952" y="18972"/>
                  </a:lnTo>
                  <a:lnTo>
                    <a:pt x="4308" y="19292"/>
                  </a:lnTo>
                  <a:lnTo>
                    <a:pt x="4664" y="19577"/>
                  </a:lnTo>
                  <a:lnTo>
                    <a:pt x="5019" y="19826"/>
                  </a:lnTo>
                  <a:lnTo>
                    <a:pt x="5411" y="20075"/>
                  </a:lnTo>
                  <a:lnTo>
                    <a:pt x="5767" y="20253"/>
                  </a:lnTo>
                  <a:lnTo>
                    <a:pt x="6158" y="20431"/>
                  </a:lnTo>
                  <a:lnTo>
                    <a:pt x="6550" y="20609"/>
                  </a:lnTo>
                  <a:lnTo>
                    <a:pt x="7298" y="20823"/>
                  </a:lnTo>
                  <a:lnTo>
                    <a:pt x="8081" y="21001"/>
                  </a:lnTo>
                  <a:lnTo>
                    <a:pt x="8864" y="21072"/>
                  </a:lnTo>
                  <a:lnTo>
                    <a:pt x="9611" y="21108"/>
                  </a:lnTo>
                  <a:lnTo>
                    <a:pt x="10359" y="21072"/>
                  </a:lnTo>
                  <a:lnTo>
                    <a:pt x="11106" y="21001"/>
                  </a:lnTo>
                  <a:lnTo>
                    <a:pt x="11889" y="20823"/>
                  </a:lnTo>
                  <a:lnTo>
                    <a:pt x="12672" y="20609"/>
                  </a:lnTo>
                  <a:lnTo>
                    <a:pt x="13028" y="20431"/>
                  </a:lnTo>
                  <a:lnTo>
                    <a:pt x="13420" y="20253"/>
                  </a:lnTo>
                  <a:lnTo>
                    <a:pt x="13811" y="20075"/>
                  </a:lnTo>
                  <a:lnTo>
                    <a:pt x="14167" y="19826"/>
                  </a:lnTo>
                  <a:lnTo>
                    <a:pt x="14523" y="19577"/>
                  </a:lnTo>
                  <a:lnTo>
                    <a:pt x="14879" y="19292"/>
                  </a:lnTo>
                  <a:lnTo>
                    <a:pt x="15235" y="18972"/>
                  </a:lnTo>
                  <a:lnTo>
                    <a:pt x="15591" y="18652"/>
                  </a:lnTo>
                  <a:lnTo>
                    <a:pt x="15911" y="18260"/>
                  </a:lnTo>
                  <a:lnTo>
                    <a:pt x="16232" y="17869"/>
                  </a:lnTo>
                  <a:lnTo>
                    <a:pt x="16552" y="17441"/>
                  </a:lnTo>
                  <a:lnTo>
                    <a:pt x="16872" y="16943"/>
                  </a:lnTo>
                  <a:lnTo>
                    <a:pt x="17157" y="16445"/>
                  </a:lnTo>
                  <a:lnTo>
                    <a:pt x="17406" y="15911"/>
                  </a:lnTo>
                  <a:lnTo>
                    <a:pt x="17691" y="15306"/>
                  </a:lnTo>
                  <a:lnTo>
                    <a:pt x="17905" y="14701"/>
                  </a:lnTo>
                  <a:lnTo>
                    <a:pt x="18154" y="14024"/>
                  </a:lnTo>
                  <a:lnTo>
                    <a:pt x="18332" y="13313"/>
                  </a:lnTo>
                  <a:lnTo>
                    <a:pt x="18545" y="12565"/>
                  </a:lnTo>
                  <a:lnTo>
                    <a:pt x="18723" y="11782"/>
                  </a:lnTo>
                  <a:lnTo>
                    <a:pt x="18866" y="10928"/>
                  </a:lnTo>
                  <a:lnTo>
                    <a:pt x="18972" y="10038"/>
                  </a:lnTo>
                  <a:lnTo>
                    <a:pt x="19079" y="9112"/>
                  </a:lnTo>
                  <a:lnTo>
                    <a:pt x="19186" y="8116"/>
                  </a:lnTo>
                  <a:lnTo>
                    <a:pt x="19186" y="7333"/>
                  </a:lnTo>
                  <a:lnTo>
                    <a:pt x="19115" y="6550"/>
                  </a:lnTo>
                  <a:lnTo>
                    <a:pt x="18972" y="5767"/>
                  </a:lnTo>
                  <a:lnTo>
                    <a:pt x="18759" y="5019"/>
                  </a:lnTo>
                  <a:lnTo>
                    <a:pt x="18474" y="4307"/>
                  </a:lnTo>
                  <a:lnTo>
                    <a:pt x="18118" y="3631"/>
                  </a:lnTo>
                  <a:lnTo>
                    <a:pt x="17691" y="2990"/>
                  </a:lnTo>
                  <a:lnTo>
                    <a:pt x="17193" y="2385"/>
                  </a:lnTo>
                  <a:lnTo>
                    <a:pt x="16623" y="1851"/>
                  </a:lnTo>
                  <a:lnTo>
                    <a:pt x="16018" y="1353"/>
                  </a:lnTo>
                  <a:lnTo>
                    <a:pt x="15377" y="961"/>
                  </a:lnTo>
                  <a:lnTo>
                    <a:pt x="14666" y="605"/>
                  </a:lnTo>
                  <a:lnTo>
                    <a:pt x="13954" y="356"/>
                  </a:lnTo>
                  <a:lnTo>
                    <a:pt x="13206" y="178"/>
                  </a:lnTo>
                  <a:lnTo>
                    <a:pt x="12423" y="36"/>
                  </a:lnTo>
                  <a:lnTo>
                    <a:pt x="11604" y="0"/>
                  </a:lnTo>
                  <a:lnTo>
                    <a:pt x="11604" y="641"/>
                  </a:lnTo>
                  <a:lnTo>
                    <a:pt x="12352" y="677"/>
                  </a:lnTo>
                  <a:lnTo>
                    <a:pt x="13064" y="783"/>
                  </a:lnTo>
                  <a:lnTo>
                    <a:pt x="13740" y="961"/>
                  </a:lnTo>
                  <a:lnTo>
                    <a:pt x="14416" y="1210"/>
                  </a:lnTo>
                  <a:lnTo>
                    <a:pt x="15057" y="1531"/>
                  </a:lnTo>
                  <a:lnTo>
                    <a:pt x="15627" y="1887"/>
                  </a:lnTo>
                  <a:lnTo>
                    <a:pt x="16196" y="2314"/>
                  </a:lnTo>
                  <a:lnTo>
                    <a:pt x="16694" y="2812"/>
                  </a:lnTo>
                  <a:lnTo>
                    <a:pt x="17157" y="3382"/>
                  </a:lnTo>
                  <a:lnTo>
                    <a:pt x="17584" y="3951"/>
                  </a:lnTo>
                  <a:lnTo>
                    <a:pt x="17905" y="4592"/>
                  </a:lnTo>
                  <a:lnTo>
                    <a:pt x="18154" y="5233"/>
                  </a:lnTo>
                  <a:lnTo>
                    <a:pt x="18367" y="5909"/>
                  </a:lnTo>
                  <a:lnTo>
                    <a:pt x="18474" y="6621"/>
                  </a:lnTo>
                  <a:lnTo>
                    <a:pt x="18545" y="7333"/>
                  </a:lnTo>
                  <a:lnTo>
                    <a:pt x="18545" y="8080"/>
                  </a:lnTo>
                  <a:lnTo>
                    <a:pt x="18438" y="9148"/>
                  </a:lnTo>
                  <a:lnTo>
                    <a:pt x="18296" y="10251"/>
                  </a:lnTo>
                  <a:lnTo>
                    <a:pt x="18118" y="11319"/>
                  </a:lnTo>
                  <a:lnTo>
                    <a:pt x="17905" y="12387"/>
                  </a:lnTo>
                  <a:lnTo>
                    <a:pt x="17620" y="13455"/>
                  </a:lnTo>
                  <a:lnTo>
                    <a:pt x="17299" y="14487"/>
                  </a:lnTo>
                  <a:lnTo>
                    <a:pt x="16872" y="15484"/>
                  </a:lnTo>
                  <a:lnTo>
                    <a:pt x="16659" y="15946"/>
                  </a:lnTo>
                  <a:lnTo>
                    <a:pt x="16410" y="16409"/>
                  </a:lnTo>
                  <a:lnTo>
                    <a:pt x="16160" y="16836"/>
                  </a:lnTo>
                  <a:lnTo>
                    <a:pt x="15876" y="17263"/>
                  </a:lnTo>
                  <a:lnTo>
                    <a:pt x="15555" y="17655"/>
                  </a:lnTo>
                  <a:lnTo>
                    <a:pt x="15235" y="18047"/>
                  </a:lnTo>
                  <a:lnTo>
                    <a:pt x="14915" y="18402"/>
                  </a:lnTo>
                  <a:lnTo>
                    <a:pt x="14559" y="18723"/>
                  </a:lnTo>
                  <a:lnTo>
                    <a:pt x="14167" y="19043"/>
                  </a:lnTo>
                  <a:lnTo>
                    <a:pt x="13740" y="19328"/>
                  </a:lnTo>
                  <a:lnTo>
                    <a:pt x="13313" y="19577"/>
                  </a:lnTo>
                  <a:lnTo>
                    <a:pt x="12850" y="19826"/>
                  </a:lnTo>
                  <a:lnTo>
                    <a:pt x="12387" y="20004"/>
                  </a:lnTo>
                  <a:lnTo>
                    <a:pt x="11889" y="20182"/>
                  </a:lnTo>
                  <a:lnTo>
                    <a:pt x="11355" y="20289"/>
                  </a:lnTo>
                  <a:lnTo>
                    <a:pt x="10786" y="20396"/>
                  </a:lnTo>
                  <a:lnTo>
                    <a:pt x="10216" y="20431"/>
                  </a:lnTo>
                  <a:lnTo>
                    <a:pt x="9611" y="20467"/>
                  </a:lnTo>
                  <a:lnTo>
                    <a:pt x="8970" y="20431"/>
                  </a:lnTo>
                  <a:lnTo>
                    <a:pt x="8401" y="20396"/>
                  </a:lnTo>
                  <a:lnTo>
                    <a:pt x="7831" y="20289"/>
                  </a:lnTo>
                  <a:lnTo>
                    <a:pt x="7333" y="20182"/>
                  </a:lnTo>
                  <a:lnTo>
                    <a:pt x="6799" y="20004"/>
                  </a:lnTo>
                  <a:lnTo>
                    <a:pt x="6336" y="19826"/>
                  </a:lnTo>
                  <a:lnTo>
                    <a:pt x="5874" y="19577"/>
                  </a:lnTo>
                  <a:lnTo>
                    <a:pt x="5447" y="19328"/>
                  </a:lnTo>
                  <a:lnTo>
                    <a:pt x="5019" y="19043"/>
                  </a:lnTo>
                  <a:lnTo>
                    <a:pt x="4664" y="18723"/>
                  </a:lnTo>
                  <a:lnTo>
                    <a:pt x="4272" y="18402"/>
                  </a:lnTo>
                  <a:lnTo>
                    <a:pt x="3952" y="18047"/>
                  </a:lnTo>
                  <a:lnTo>
                    <a:pt x="3631" y="17655"/>
                  </a:lnTo>
                  <a:lnTo>
                    <a:pt x="3311" y="17263"/>
                  </a:lnTo>
                  <a:lnTo>
                    <a:pt x="3026" y="16836"/>
                  </a:lnTo>
                  <a:lnTo>
                    <a:pt x="2777" y="16409"/>
                  </a:lnTo>
                  <a:lnTo>
                    <a:pt x="2528" y="15946"/>
                  </a:lnTo>
                  <a:lnTo>
                    <a:pt x="2314" y="15484"/>
                  </a:lnTo>
                  <a:lnTo>
                    <a:pt x="1923" y="14487"/>
                  </a:lnTo>
                  <a:lnTo>
                    <a:pt x="1567" y="13455"/>
                  </a:lnTo>
                  <a:lnTo>
                    <a:pt x="1282" y="12387"/>
                  </a:lnTo>
                  <a:lnTo>
                    <a:pt x="1069" y="11319"/>
                  </a:lnTo>
                  <a:lnTo>
                    <a:pt x="891" y="10251"/>
                  </a:lnTo>
                  <a:lnTo>
                    <a:pt x="748" y="9148"/>
                  </a:lnTo>
                  <a:lnTo>
                    <a:pt x="677" y="8080"/>
                  </a:lnTo>
                  <a:lnTo>
                    <a:pt x="641" y="7333"/>
                  </a:lnTo>
                  <a:lnTo>
                    <a:pt x="713" y="6621"/>
                  </a:lnTo>
                  <a:lnTo>
                    <a:pt x="819" y="5909"/>
                  </a:lnTo>
                  <a:lnTo>
                    <a:pt x="1033" y="5233"/>
                  </a:lnTo>
                  <a:lnTo>
                    <a:pt x="1282" y="4592"/>
                  </a:lnTo>
                  <a:lnTo>
                    <a:pt x="1638" y="3951"/>
                  </a:lnTo>
                  <a:lnTo>
                    <a:pt x="2030" y="3382"/>
                  </a:lnTo>
                  <a:lnTo>
                    <a:pt x="2492" y="2812"/>
                  </a:lnTo>
                  <a:lnTo>
                    <a:pt x="2991" y="2314"/>
                  </a:lnTo>
                  <a:lnTo>
                    <a:pt x="3560" y="1887"/>
                  </a:lnTo>
                  <a:lnTo>
                    <a:pt x="4165" y="1531"/>
                  </a:lnTo>
                  <a:lnTo>
                    <a:pt x="4770" y="1210"/>
                  </a:lnTo>
                  <a:lnTo>
                    <a:pt x="5447" y="961"/>
                  </a:lnTo>
                  <a:lnTo>
                    <a:pt x="6123" y="783"/>
                  </a:lnTo>
                  <a:lnTo>
                    <a:pt x="6835" y="677"/>
                  </a:lnTo>
                  <a:lnTo>
                    <a:pt x="7582" y="641"/>
                  </a:lnTo>
                  <a:lnTo>
                    <a:pt x="75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8"/>
            <p:cNvSpPr/>
            <p:nvPr/>
          </p:nvSpPr>
          <p:spPr>
            <a:xfrm>
              <a:off x="2187328" y="3777655"/>
              <a:ext cx="59031" cy="63743"/>
            </a:xfrm>
            <a:custGeom>
              <a:avLst/>
              <a:gdLst/>
              <a:ahLst/>
              <a:cxnLst/>
              <a:rect l="l" t="t" r="r" b="b"/>
              <a:pathLst>
                <a:path w="1353" h="1461" extrusionOk="0">
                  <a:moveTo>
                    <a:pt x="356" y="1"/>
                  </a:moveTo>
                  <a:lnTo>
                    <a:pt x="214" y="36"/>
                  </a:lnTo>
                  <a:lnTo>
                    <a:pt x="71" y="108"/>
                  </a:lnTo>
                  <a:lnTo>
                    <a:pt x="0" y="214"/>
                  </a:lnTo>
                  <a:lnTo>
                    <a:pt x="0" y="357"/>
                  </a:lnTo>
                  <a:lnTo>
                    <a:pt x="0" y="1104"/>
                  </a:lnTo>
                  <a:lnTo>
                    <a:pt x="0" y="1247"/>
                  </a:lnTo>
                  <a:lnTo>
                    <a:pt x="71" y="1353"/>
                  </a:lnTo>
                  <a:lnTo>
                    <a:pt x="214" y="1425"/>
                  </a:lnTo>
                  <a:lnTo>
                    <a:pt x="356" y="1460"/>
                  </a:lnTo>
                  <a:lnTo>
                    <a:pt x="997" y="1460"/>
                  </a:lnTo>
                  <a:lnTo>
                    <a:pt x="1139" y="1425"/>
                  </a:lnTo>
                  <a:lnTo>
                    <a:pt x="1246" y="1353"/>
                  </a:lnTo>
                  <a:lnTo>
                    <a:pt x="1317" y="1247"/>
                  </a:lnTo>
                  <a:lnTo>
                    <a:pt x="1353" y="1104"/>
                  </a:lnTo>
                  <a:lnTo>
                    <a:pt x="1353" y="357"/>
                  </a:lnTo>
                  <a:lnTo>
                    <a:pt x="1317" y="214"/>
                  </a:lnTo>
                  <a:lnTo>
                    <a:pt x="1246" y="108"/>
                  </a:lnTo>
                  <a:lnTo>
                    <a:pt x="1139" y="36"/>
                  </a:lnTo>
                  <a:lnTo>
                    <a:pt x="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8"/>
            <p:cNvSpPr/>
            <p:nvPr/>
          </p:nvSpPr>
          <p:spPr>
            <a:xfrm>
              <a:off x="2226114" y="3759025"/>
              <a:ext cx="59075" cy="99433"/>
            </a:xfrm>
            <a:custGeom>
              <a:avLst/>
              <a:gdLst/>
              <a:ahLst/>
              <a:cxnLst/>
              <a:rect l="l" t="t" r="r" b="b"/>
              <a:pathLst>
                <a:path w="1354" h="2279" extrusionOk="0">
                  <a:moveTo>
                    <a:pt x="428" y="1"/>
                  </a:moveTo>
                  <a:lnTo>
                    <a:pt x="250" y="36"/>
                  </a:lnTo>
                  <a:lnTo>
                    <a:pt x="108" y="143"/>
                  </a:lnTo>
                  <a:lnTo>
                    <a:pt x="37" y="285"/>
                  </a:lnTo>
                  <a:lnTo>
                    <a:pt x="1" y="428"/>
                  </a:lnTo>
                  <a:lnTo>
                    <a:pt x="1" y="1852"/>
                  </a:lnTo>
                  <a:lnTo>
                    <a:pt x="37" y="2029"/>
                  </a:lnTo>
                  <a:lnTo>
                    <a:pt x="108" y="2172"/>
                  </a:lnTo>
                  <a:lnTo>
                    <a:pt x="250" y="2243"/>
                  </a:lnTo>
                  <a:lnTo>
                    <a:pt x="428" y="2279"/>
                  </a:lnTo>
                  <a:lnTo>
                    <a:pt x="926" y="2279"/>
                  </a:lnTo>
                  <a:lnTo>
                    <a:pt x="1104" y="2243"/>
                  </a:lnTo>
                  <a:lnTo>
                    <a:pt x="1247" y="2172"/>
                  </a:lnTo>
                  <a:lnTo>
                    <a:pt x="1318" y="2029"/>
                  </a:lnTo>
                  <a:lnTo>
                    <a:pt x="1353" y="1852"/>
                  </a:lnTo>
                  <a:lnTo>
                    <a:pt x="1353" y="428"/>
                  </a:lnTo>
                  <a:lnTo>
                    <a:pt x="1318" y="285"/>
                  </a:lnTo>
                  <a:lnTo>
                    <a:pt x="1247" y="143"/>
                  </a:lnTo>
                  <a:lnTo>
                    <a:pt x="1104" y="36"/>
                  </a:lnTo>
                  <a:lnTo>
                    <a:pt x="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8"/>
            <p:cNvSpPr/>
            <p:nvPr/>
          </p:nvSpPr>
          <p:spPr>
            <a:xfrm>
              <a:off x="2409399" y="3777655"/>
              <a:ext cx="60602" cy="63743"/>
            </a:xfrm>
            <a:custGeom>
              <a:avLst/>
              <a:gdLst/>
              <a:ahLst/>
              <a:cxnLst/>
              <a:rect l="l" t="t" r="r" b="b"/>
              <a:pathLst>
                <a:path w="1389" h="1461" extrusionOk="0">
                  <a:moveTo>
                    <a:pt x="356" y="1"/>
                  </a:moveTo>
                  <a:lnTo>
                    <a:pt x="214" y="36"/>
                  </a:lnTo>
                  <a:lnTo>
                    <a:pt x="107" y="108"/>
                  </a:lnTo>
                  <a:lnTo>
                    <a:pt x="36" y="214"/>
                  </a:lnTo>
                  <a:lnTo>
                    <a:pt x="0" y="357"/>
                  </a:lnTo>
                  <a:lnTo>
                    <a:pt x="0" y="1104"/>
                  </a:lnTo>
                  <a:lnTo>
                    <a:pt x="36" y="1247"/>
                  </a:lnTo>
                  <a:lnTo>
                    <a:pt x="107" y="1353"/>
                  </a:lnTo>
                  <a:lnTo>
                    <a:pt x="214" y="1425"/>
                  </a:lnTo>
                  <a:lnTo>
                    <a:pt x="356" y="1460"/>
                  </a:lnTo>
                  <a:lnTo>
                    <a:pt x="1032" y="1460"/>
                  </a:lnTo>
                  <a:lnTo>
                    <a:pt x="1175" y="1425"/>
                  </a:lnTo>
                  <a:lnTo>
                    <a:pt x="1281" y="1353"/>
                  </a:lnTo>
                  <a:lnTo>
                    <a:pt x="1353" y="1247"/>
                  </a:lnTo>
                  <a:lnTo>
                    <a:pt x="1388" y="1104"/>
                  </a:lnTo>
                  <a:lnTo>
                    <a:pt x="1388" y="357"/>
                  </a:lnTo>
                  <a:lnTo>
                    <a:pt x="1353" y="214"/>
                  </a:lnTo>
                  <a:lnTo>
                    <a:pt x="1281" y="108"/>
                  </a:lnTo>
                  <a:lnTo>
                    <a:pt x="1175" y="36"/>
                  </a:lnTo>
                  <a:lnTo>
                    <a:pt x="1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8"/>
            <p:cNvSpPr/>
            <p:nvPr/>
          </p:nvSpPr>
          <p:spPr>
            <a:xfrm>
              <a:off x="2370570" y="3759025"/>
              <a:ext cx="60602" cy="99433"/>
            </a:xfrm>
            <a:custGeom>
              <a:avLst/>
              <a:gdLst/>
              <a:ahLst/>
              <a:cxnLst/>
              <a:rect l="l" t="t" r="r" b="b"/>
              <a:pathLst>
                <a:path w="1389" h="2279" extrusionOk="0">
                  <a:moveTo>
                    <a:pt x="427" y="1"/>
                  </a:moveTo>
                  <a:lnTo>
                    <a:pt x="249" y="36"/>
                  </a:lnTo>
                  <a:lnTo>
                    <a:pt x="143" y="143"/>
                  </a:lnTo>
                  <a:lnTo>
                    <a:pt x="36" y="285"/>
                  </a:lnTo>
                  <a:lnTo>
                    <a:pt x="0" y="428"/>
                  </a:lnTo>
                  <a:lnTo>
                    <a:pt x="0" y="1852"/>
                  </a:lnTo>
                  <a:lnTo>
                    <a:pt x="36" y="2029"/>
                  </a:lnTo>
                  <a:lnTo>
                    <a:pt x="143" y="2172"/>
                  </a:lnTo>
                  <a:lnTo>
                    <a:pt x="249" y="2243"/>
                  </a:lnTo>
                  <a:lnTo>
                    <a:pt x="427" y="2279"/>
                  </a:lnTo>
                  <a:lnTo>
                    <a:pt x="961" y="2279"/>
                  </a:lnTo>
                  <a:lnTo>
                    <a:pt x="1104" y="2243"/>
                  </a:lnTo>
                  <a:lnTo>
                    <a:pt x="1246" y="2172"/>
                  </a:lnTo>
                  <a:lnTo>
                    <a:pt x="1353" y="2029"/>
                  </a:lnTo>
                  <a:lnTo>
                    <a:pt x="1388" y="1852"/>
                  </a:lnTo>
                  <a:lnTo>
                    <a:pt x="1388" y="428"/>
                  </a:lnTo>
                  <a:lnTo>
                    <a:pt x="1353" y="285"/>
                  </a:lnTo>
                  <a:lnTo>
                    <a:pt x="1246" y="143"/>
                  </a:lnTo>
                  <a:lnTo>
                    <a:pt x="1104" y="36"/>
                  </a:lnTo>
                  <a:lnTo>
                    <a:pt x="9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8"/>
            <p:cNvSpPr/>
            <p:nvPr/>
          </p:nvSpPr>
          <p:spPr>
            <a:xfrm>
              <a:off x="1934193" y="4356915"/>
              <a:ext cx="788961" cy="374302"/>
            </a:xfrm>
            <a:custGeom>
              <a:avLst/>
              <a:gdLst/>
              <a:ahLst/>
              <a:cxnLst/>
              <a:rect l="l" t="t" r="r" b="b"/>
              <a:pathLst>
                <a:path w="18083" h="8579" extrusionOk="0">
                  <a:moveTo>
                    <a:pt x="854" y="0"/>
                  </a:moveTo>
                  <a:lnTo>
                    <a:pt x="249" y="178"/>
                  </a:lnTo>
                  <a:lnTo>
                    <a:pt x="107" y="214"/>
                  </a:lnTo>
                  <a:lnTo>
                    <a:pt x="36" y="321"/>
                  </a:lnTo>
                  <a:lnTo>
                    <a:pt x="0" y="463"/>
                  </a:lnTo>
                  <a:lnTo>
                    <a:pt x="0" y="605"/>
                  </a:lnTo>
                  <a:lnTo>
                    <a:pt x="285" y="1531"/>
                  </a:lnTo>
                  <a:lnTo>
                    <a:pt x="605" y="2421"/>
                  </a:lnTo>
                  <a:lnTo>
                    <a:pt x="997" y="3275"/>
                  </a:lnTo>
                  <a:lnTo>
                    <a:pt x="1388" y="4023"/>
                  </a:lnTo>
                  <a:lnTo>
                    <a:pt x="1851" y="4770"/>
                  </a:lnTo>
                  <a:lnTo>
                    <a:pt x="2314" y="5411"/>
                  </a:lnTo>
                  <a:lnTo>
                    <a:pt x="2848" y="6016"/>
                  </a:lnTo>
                  <a:lnTo>
                    <a:pt x="3382" y="6550"/>
                  </a:lnTo>
                  <a:lnTo>
                    <a:pt x="3987" y="7012"/>
                  </a:lnTo>
                  <a:lnTo>
                    <a:pt x="4592" y="7404"/>
                  </a:lnTo>
                  <a:lnTo>
                    <a:pt x="5233" y="7760"/>
                  </a:lnTo>
                  <a:lnTo>
                    <a:pt x="5944" y="8045"/>
                  </a:lnTo>
                  <a:lnTo>
                    <a:pt x="6656" y="8258"/>
                  </a:lnTo>
                  <a:lnTo>
                    <a:pt x="7404" y="8436"/>
                  </a:lnTo>
                  <a:lnTo>
                    <a:pt x="8222" y="8543"/>
                  </a:lnTo>
                  <a:lnTo>
                    <a:pt x="9041" y="8579"/>
                  </a:lnTo>
                  <a:lnTo>
                    <a:pt x="9860" y="8543"/>
                  </a:lnTo>
                  <a:lnTo>
                    <a:pt x="10643" y="8436"/>
                  </a:lnTo>
                  <a:lnTo>
                    <a:pt x="11390" y="8258"/>
                  </a:lnTo>
                  <a:lnTo>
                    <a:pt x="12102" y="8045"/>
                  </a:lnTo>
                  <a:lnTo>
                    <a:pt x="12814" y="7760"/>
                  </a:lnTo>
                  <a:lnTo>
                    <a:pt x="13455" y="7404"/>
                  </a:lnTo>
                  <a:lnTo>
                    <a:pt x="14096" y="7012"/>
                  </a:lnTo>
                  <a:lnTo>
                    <a:pt x="14665" y="6550"/>
                  </a:lnTo>
                  <a:lnTo>
                    <a:pt x="15235" y="6016"/>
                  </a:lnTo>
                  <a:lnTo>
                    <a:pt x="15733" y="5411"/>
                  </a:lnTo>
                  <a:lnTo>
                    <a:pt x="16231" y="4770"/>
                  </a:lnTo>
                  <a:lnTo>
                    <a:pt x="16658" y="4023"/>
                  </a:lnTo>
                  <a:lnTo>
                    <a:pt x="17085" y="3275"/>
                  </a:lnTo>
                  <a:lnTo>
                    <a:pt x="17441" y="2421"/>
                  </a:lnTo>
                  <a:lnTo>
                    <a:pt x="17762" y="1531"/>
                  </a:lnTo>
                  <a:lnTo>
                    <a:pt x="18046" y="605"/>
                  </a:lnTo>
                  <a:lnTo>
                    <a:pt x="18082" y="463"/>
                  </a:lnTo>
                  <a:lnTo>
                    <a:pt x="18046" y="321"/>
                  </a:lnTo>
                  <a:lnTo>
                    <a:pt x="17940" y="214"/>
                  </a:lnTo>
                  <a:lnTo>
                    <a:pt x="17833" y="178"/>
                  </a:lnTo>
                  <a:lnTo>
                    <a:pt x="17192" y="0"/>
                  </a:lnTo>
                  <a:lnTo>
                    <a:pt x="17085" y="0"/>
                  </a:lnTo>
                  <a:lnTo>
                    <a:pt x="16943" y="36"/>
                  </a:lnTo>
                  <a:lnTo>
                    <a:pt x="16836" y="143"/>
                  </a:lnTo>
                  <a:lnTo>
                    <a:pt x="16801" y="250"/>
                  </a:lnTo>
                  <a:lnTo>
                    <a:pt x="16552" y="1104"/>
                  </a:lnTo>
                  <a:lnTo>
                    <a:pt x="16231" y="1887"/>
                  </a:lnTo>
                  <a:lnTo>
                    <a:pt x="15911" y="2634"/>
                  </a:lnTo>
                  <a:lnTo>
                    <a:pt x="15590" y="3311"/>
                  </a:lnTo>
                  <a:lnTo>
                    <a:pt x="15199" y="3916"/>
                  </a:lnTo>
                  <a:lnTo>
                    <a:pt x="14772" y="4485"/>
                  </a:lnTo>
                  <a:lnTo>
                    <a:pt x="14345" y="5019"/>
                  </a:lnTo>
                  <a:lnTo>
                    <a:pt x="13882" y="5482"/>
                  </a:lnTo>
                  <a:lnTo>
                    <a:pt x="13384" y="5909"/>
                  </a:lnTo>
                  <a:lnTo>
                    <a:pt x="12850" y="6265"/>
                  </a:lnTo>
                  <a:lnTo>
                    <a:pt x="12280" y="6550"/>
                  </a:lnTo>
                  <a:lnTo>
                    <a:pt x="11675" y="6799"/>
                  </a:lnTo>
                  <a:lnTo>
                    <a:pt x="11070" y="7012"/>
                  </a:lnTo>
                  <a:lnTo>
                    <a:pt x="10429" y="7119"/>
                  </a:lnTo>
                  <a:lnTo>
                    <a:pt x="9753" y="7226"/>
                  </a:lnTo>
                  <a:lnTo>
                    <a:pt x="9041" y="7262"/>
                  </a:lnTo>
                  <a:lnTo>
                    <a:pt x="8329" y="7226"/>
                  </a:lnTo>
                  <a:lnTo>
                    <a:pt x="7653" y="7119"/>
                  </a:lnTo>
                  <a:lnTo>
                    <a:pt x="6977" y="7012"/>
                  </a:lnTo>
                  <a:lnTo>
                    <a:pt x="6372" y="6799"/>
                  </a:lnTo>
                  <a:lnTo>
                    <a:pt x="5766" y="6550"/>
                  </a:lnTo>
                  <a:lnTo>
                    <a:pt x="5233" y="6265"/>
                  </a:lnTo>
                  <a:lnTo>
                    <a:pt x="4699" y="5909"/>
                  </a:lnTo>
                  <a:lnTo>
                    <a:pt x="4200" y="5482"/>
                  </a:lnTo>
                  <a:lnTo>
                    <a:pt x="3702" y="5019"/>
                  </a:lnTo>
                  <a:lnTo>
                    <a:pt x="3275" y="4485"/>
                  </a:lnTo>
                  <a:lnTo>
                    <a:pt x="2848" y="3916"/>
                  </a:lnTo>
                  <a:lnTo>
                    <a:pt x="2492" y="3311"/>
                  </a:lnTo>
                  <a:lnTo>
                    <a:pt x="2136" y="2634"/>
                  </a:lnTo>
                  <a:lnTo>
                    <a:pt x="1816" y="1887"/>
                  </a:lnTo>
                  <a:lnTo>
                    <a:pt x="1531" y="1104"/>
                  </a:lnTo>
                  <a:lnTo>
                    <a:pt x="1246" y="250"/>
                  </a:lnTo>
                  <a:lnTo>
                    <a:pt x="1210" y="143"/>
                  </a:lnTo>
                  <a:lnTo>
                    <a:pt x="1104" y="36"/>
                  </a:lnTo>
                  <a:lnTo>
                    <a:pt x="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DIAGRAM_VIRTUALLY_FRAME" val="{&quot;height&quot;:169.7,&quot;left&quot;:132.9,&quot;top&quot;:223.5,&quot;width&quot;:504.2}"/>
</p:tagLst>
</file>

<file path=ppt/tags/tag12.xml><?xml version="1.0" encoding="utf-8"?>
<p:tagLst xmlns:p="http://schemas.openxmlformats.org/presentationml/2006/main">
  <p:tag name="KSO_WM_DIAGRAM_VIRTUALLY_FRAME" val="{&quot;height&quot;:169.7,&quot;left&quot;:132.9,&quot;top&quot;:223.5,&quot;width&quot;:504.2}"/>
</p:tagLst>
</file>

<file path=ppt/tags/tag13.xml><?xml version="1.0" encoding="utf-8"?>
<p:tagLst xmlns:p="http://schemas.openxmlformats.org/presentationml/2006/main">
  <p:tag name="KSO_WM_DIAGRAM_VIRTUALLY_FRAME" val="{&quot;height&quot;:169.7,&quot;left&quot;:132.9,&quot;top&quot;:223.5,&quot;width&quot;:504.2}"/>
</p:tagLst>
</file>

<file path=ppt/tags/tag14.xml><?xml version="1.0" encoding="utf-8"?>
<p:tagLst xmlns:p="http://schemas.openxmlformats.org/presentationml/2006/main">
  <p:tag name="KSO_WM_DIAGRAM_VIRTUALLY_FRAME" val="{&quot;height&quot;:169.7,&quot;left&quot;:132.9,&quot;top&quot;:223.5,&quot;width&quot;:504.2}"/>
</p:tagLst>
</file>

<file path=ppt/tags/tag15.xml><?xml version="1.0" encoding="utf-8"?>
<p:tagLst xmlns:p="http://schemas.openxmlformats.org/presentationml/2006/main">
  <p:tag name="KSO_WM_DIAGRAM_VIRTUALLY_FRAME" val="{&quot;height&quot;:169.7,&quot;left&quot;:132.9,&quot;top&quot;:223.5,&quot;width&quot;:504.2}"/>
</p:tagLst>
</file>

<file path=ppt/tags/tag16.xml><?xml version="1.0" encoding="utf-8"?>
<p:tagLst xmlns:p="http://schemas.openxmlformats.org/presentationml/2006/main">
  <p:tag name="KSO_WM_DIAGRAM_VIRTUALLY_FRAME" val="{&quot;height&quot;:169.7,&quot;left&quot;:132.9,&quot;top&quot;:223.5,&quot;width&quot;:504.2}"/>
</p:tagLst>
</file>

<file path=ppt/tags/tag17.xml><?xml version="1.0" encoding="utf-8"?>
<p:tagLst xmlns:p="http://schemas.openxmlformats.org/presentationml/2006/main">
  <p:tag name="KSO_WM_DIAGRAM_VIRTUALLY_FRAME" val="{&quot;height&quot;:169.7,&quot;left&quot;:132.9,&quot;top&quot;:223.5,&quot;width&quot;:504.2}"/>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TABLE_ENDDRAG_ORIGIN_RECT" val="459*151"/>
  <p:tag name="TABLE_ENDDRAG_RECT" val="24*228*459*151"/>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DIAGRAM_VIRTUALLY_FRAME" val="{&quot;height&quot;:247.44488188976374,&quot;left&quot;:56.15866141732283,&quot;top&quot;:106.61811023622047,&quot;width&quot;:607.6818897637796}"/>
</p:tagLst>
</file>

<file path=ppt/tags/tag22.xml><?xml version="1.0" encoding="utf-8"?>
<p:tagLst xmlns:p="http://schemas.openxmlformats.org/presentationml/2006/main">
  <p:tag name="KSO_WM_DIAGRAM_VIRTUALLY_FRAME" val="{&quot;height&quot;:247.44488188976374,&quot;left&quot;:56.15866141732283,&quot;top&quot;:106.61811023622047,&quot;width&quot;:607.6818897637796}"/>
</p:tagLst>
</file>

<file path=ppt/tags/tag23.xml><?xml version="1.0" encoding="utf-8"?>
<p:tagLst xmlns:p="http://schemas.openxmlformats.org/presentationml/2006/main">
  <p:tag name="KSO_WM_DIAGRAM_VIRTUALLY_FRAME" val="{&quot;height&quot;:247.44488188976374,&quot;left&quot;:56.15866141732283,&quot;top&quot;:106.61811023622047,&quot;width&quot;:607.6818897637796}"/>
</p:tagLst>
</file>

<file path=ppt/tags/tag24.xml><?xml version="1.0" encoding="utf-8"?>
<p:tagLst xmlns:p="http://schemas.openxmlformats.org/presentationml/2006/main">
  <p:tag name="resource_record_key" val="{&quot;29&quot;:[50053037]}"/>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DIAGRAM_VIRTUALLY_FRAME" val="{&quot;height&quot;:165.65,&quot;left&quot;:206.9,&quot;top&quot;:84.15,&quot;width&quot;:447.5}"/>
</p:tagLst>
</file>

<file path=ppt/tags/tag5.xml><?xml version="1.0" encoding="utf-8"?>
<p:tagLst xmlns:p="http://schemas.openxmlformats.org/presentationml/2006/main">
  <p:tag name="KSO_WM_DIAGRAM_VIRTUALLY_FRAME" val="{&quot;height&quot;:165.65,&quot;left&quot;:206.9,&quot;top&quot;:84.15,&quot;width&quot;:447.5}"/>
</p:tagLst>
</file>

<file path=ppt/tags/tag6.xml><?xml version="1.0" encoding="utf-8"?>
<p:tagLst xmlns:p="http://schemas.openxmlformats.org/presentationml/2006/main">
  <p:tag name="KSO_WM_DIAGRAM_VIRTUALLY_FRAME" val="{&quot;height&quot;:165.65,&quot;left&quot;:206.9,&quot;top&quot;:84.15,&quot;width&quot;:447.5}"/>
</p:tagLst>
</file>

<file path=ppt/tags/tag7.xml><?xml version="1.0" encoding="utf-8"?>
<p:tagLst xmlns:p="http://schemas.openxmlformats.org/presentationml/2006/main">
  <p:tag name="TABLE_ENDDRAG_ORIGIN_RECT" val="591*214"/>
  <p:tag name="TABLE_ENDDRAG_RECT" val="47*102*591*214"/>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Social and Behavioral Sciences in Public Health - Bachelor of Science in Public Health by Slidesgo">
  <a:themeElements>
    <a:clrScheme name="Simple Light">
      <a:dk1>
        <a:srgbClr val="161614"/>
      </a:dk1>
      <a:lt1>
        <a:srgbClr val="FCF9F3"/>
      </a:lt1>
      <a:dk2>
        <a:srgbClr val="F0E4C2"/>
      </a:dk2>
      <a:lt2>
        <a:srgbClr val="8E9FE5"/>
      </a:lt2>
      <a:accent1>
        <a:srgbClr val="CAD6CA"/>
      </a:accent1>
      <a:accent2>
        <a:srgbClr val="748165"/>
      </a:accent2>
      <a:accent3>
        <a:srgbClr val="FFFFFF"/>
      </a:accent3>
      <a:accent4>
        <a:srgbClr val="FFFFFF"/>
      </a:accent4>
      <a:accent5>
        <a:srgbClr val="FFFFFF"/>
      </a:accent5>
      <a:accent6>
        <a:srgbClr val="FFFFFF"/>
      </a:accent6>
      <a:hlink>
        <a:srgbClr val="1616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12977</Words>
  <Application>WPS 演示</Application>
  <PresentationFormat/>
  <Paragraphs>516</Paragraphs>
  <Slides>43</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43</vt:i4>
      </vt:variant>
    </vt:vector>
  </HeadingPairs>
  <TitlesOfParts>
    <vt:vector size="63" baseType="lpstr">
      <vt:lpstr>Arial</vt:lpstr>
      <vt:lpstr>宋体</vt:lpstr>
      <vt:lpstr>Wingdings</vt:lpstr>
      <vt:lpstr>Arial</vt:lpstr>
      <vt:lpstr>Montserrat</vt:lpstr>
      <vt:lpstr>Barlow</vt:lpstr>
      <vt:lpstr>Nunito Light</vt:lpstr>
      <vt:lpstr>Segoe Print</vt:lpstr>
      <vt:lpstr>Montserrat SemiBold</vt:lpstr>
      <vt:lpstr>Anaheim</vt:lpstr>
      <vt:lpstr>Gothic A1 ExtraBold</vt:lpstr>
      <vt:lpstr>Malgun Gothic</vt:lpstr>
      <vt:lpstr>Wingdings</vt:lpstr>
      <vt:lpstr>微软雅黑</vt:lpstr>
      <vt:lpstr>Arial Unicode MS</vt:lpstr>
      <vt:lpstr>Yu Gothic UI Semibold</vt:lpstr>
      <vt:lpstr>Trebuchet MS</vt:lpstr>
      <vt:lpstr>-apple-system</vt:lpstr>
      <vt:lpstr>HarmonyOS Sans SC Medium</vt:lpstr>
      <vt:lpstr>Social and Behavioral Sciences in Public Health - Bachelor of Science in Public Health by Slidesgo</vt:lpstr>
      <vt:lpstr>FHIR Condition: Standardizing PHR Problem Lists and Clinical Diagnoses</vt:lpstr>
      <vt:lpstr>04</vt:lpstr>
      <vt:lpstr>01</vt:lpstr>
      <vt:lpstr>PowerPoint 演示文稿</vt:lpstr>
      <vt:lpstr>What is  FHIR Condition?</vt:lpstr>
      <vt:lpstr>What is FHIR Condition?</vt:lpstr>
      <vt:lpstr>What is FHIR Condition?</vt:lpstr>
      <vt:lpstr>What is FHIR Condition?</vt:lpstr>
      <vt:lpstr>01</vt:lpstr>
      <vt:lpstr>What is FHIR Condition?</vt:lpstr>
      <vt:lpstr>Key Elements of FHIR Condition</vt:lpstr>
      <vt:lpstr>Key Elements of FHIR Condition</vt:lpstr>
      <vt:lpstr>Key Elements of FHIR Condition</vt:lpstr>
      <vt:lpstr>Key Elements of FHIR Condition</vt:lpstr>
      <vt:lpstr>02</vt:lpstr>
      <vt:lpstr>What is FHIR Condition?</vt:lpstr>
      <vt:lpstr>FHIR condition might be used in the platform</vt:lpstr>
      <vt:lpstr>FHIR condition might be used in the platform</vt:lpstr>
      <vt:lpstr>FHIR condition might be used in the platform</vt:lpstr>
      <vt:lpstr>FHIR condition might be used in the platform</vt:lpstr>
      <vt:lpstr>03</vt:lpstr>
      <vt:lpstr>04</vt:lpstr>
      <vt:lpstr>FHIR condition might be used in the platform</vt:lpstr>
      <vt:lpstr>Action Items</vt:lpstr>
      <vt:lpstr>PowerPoint 演示文稿</vt:lpstr>
      <vt:lpstr>PowerPoint 演示文稿</vt:lpstr>
      <vt:lpstr>01</vt:lpstr>
      <vt:lpstr>PowerPoint 演示文稿</vt:lpstr>
      <vt:lpstr>PowerPoint 演示文稿</vt:lpstr>
      <vt:lpstr>02</vt:lpstr>
      <vt:lpstr>FHIR Condition Structure</vt:lpstr>
      <vt:lpstr>FHIR Condition Classification</vt:lpstr>
      <vt:lpstr>03</vt:lpstr>
      <vt:lpstr>PHR FHIR condition</vt:lpstr>
      <vt:lpstr>EMR FHIR condition</vt:lpstr>
      <vt:lpstr>The PHR application context</vt:lpstr>
      <vt:lpstr>PowerPoint 演示文稿</vt:lpstr>
      <vt:lpstr>The mainly treated FHIR Resource</vt:lpstr>
      <vt:lpstr>PowerPoint 演示文稿</vt:lpstr>
      <vt:lpstr>To alleviate the problems of the people</vt:lpstr>
      <vt:lpstr>04</vt:lpstr>
      <vt:lpstr>Development needs</vt:lpstr>
      <vt:lpstr>Development needs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Condition: Standardizing PHR Problem Lists and Clinical Diagnoses</dc:title>
  <dc:creator/>
  <cp:lastModifiedBy>北北</cp:lastModifiedBy>
  <cp:revision>6</cp:revision>
  <dcterms:created xsi:type="dcterms:W3CDTF">2025-03-27T00:48:00Z</dcterms:created>
  <dcterms:modified xsi:type="dcterms:W3CDTF">2025-03-28T11:43:50Z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481E5BFA881A487AAB0A8E060AB3DC1A_12</vt:lpwstr>
  </property>
  <property fmtid="{D5CDD505-2E9C-101B-9397-08002B2CF9AE}" pid="3" name="KSOProductBuildVer">
    <vt:lpwstr>2052-12.1.0.20784</vt:lpwstr>
  </property>
</Properties>
</file>