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57D5EED-1F97-4F2A-811F-B406A6F5E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ED6FCF6A-DAC1-4A22-A1C6-A0C1CA265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69BA167-AEEE-4559-9105-E11736C7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34F-EC8D-454F-9882-95A213DFD72C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D58F570-0948-42B2-B245-2276DF0C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50469EB-3B43-40F1-9C8F-5C55808B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477D-0D85-4578-B12D-54F946DDF8DB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C057502E-ADA1-4703-BE6A-90EC328995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2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D83F820-8511-4AEB-A7F8-C180233D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09C0C2A1-FF7D-471E-8FA1-A25D6995C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459927C-E196-4F8B-BE78-B0265D05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34F-EC8D-454F-9882-95A213DFD72C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919FB7E-4634-4081-90FA-BDF4F037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C13F617-253E-4968-935B-F729E238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477D-0D85-4578-B12D-54F946DDF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93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65565FE5-936C-4D58-B110-6BD636F51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060E107A-F4DC-4882-A245-18341C994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379F21D-998A-494D-B1AC-CEEA66F1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34F-EC8D-454F-9882-95A213DFD72C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4A6098C-5E07-4A5C-846B-42D1D374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54B1240-AFF0-4266-B9D2-CDF6D91E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477D-0D85-4578-B12D-54F946DDF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72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DDE1750-A55B-4A2D-8471-C9510DB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67A60F8-AA53-40C9-B452-00103893C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4647A2D-2165-4A86-A3DC-98D52342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34F-EC8D-454F-9882-95A213DFD72C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5F1C277-C663-437F-A88C-1F46E74B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C5FF699-36C2-4C91-8E88-E8F1F952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477D-0D85-4578-B12D-54F946DDF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89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6592686-7282-45C5-A1CA-1E239648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141C1EB-8D1A-405A-90EE-EEF654850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09A63BF-95DB-451C-A393-8EB886D7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34F-EC8D-454F-9882-95A213DFD72C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8CC378A-B188-426B-97F2-446EEF48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1B1D353-F7BC-4B27-8F9A-142ABD17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477D-0D85-4578-B12D-54F946DDF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89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B254AE4-53C9-4448-A18C-D97E48EB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91FA3FE-A45F-4BC9-A0BA-ED0064F8B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5D21550F-444A-4C32-ACD5-A7E2B1E6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8C50DEC-31B2-4797-BD25-9E88FE05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34F-EC8D-454F-9882-95A213DFD72C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9957C74-571A-4687-BAAE-8880B6DB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CB2AE59-EF63-409D-B700-8512D8F0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477D-0D85-4578-B12D-54F946DDF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06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271D196-6724-4B91-88B9-37A1AEA9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12808C6-E189-4881-A60D-ABD64CDDF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5B4CE4E8-3625-4901-941F-39E386435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4344FE26-5621-48BB-BD4F-0093C73F8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CE617D29-96DE-4435-88B0-70690737D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B94DCE13-EFEC-4B04-9F50-762BAB3A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34F-EC8D-454F-9882-95A213DFD72C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A8A74D00-3619-4E6B-84AD-9D709753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5A968D57-4D33-4B2A-BC03-C35E07DF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477D-0D85-4578-B12D-54F946DDF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29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5FC0A9B-6BA3-4967-B402-E8BA2E2F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3FCB36D5-C88F-42A1-98FD-DB440AAB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34F-EC8D-454F-9882-95A213DFD72C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373BBD3A-F0E0-4278-A00F-9960D708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582CA90A-4144-4C1F-998C-A9BA38F9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477D-0D85-4578-B12D-54F946DDF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54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63C1FEDA-AE0F-4552-88F5-1E574F60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34F-EC8D-454F-9882-95A213DFD72C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1FCF1511-058F-4DB8-8B8E-63E8C98A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6A0D7AC-717A-4196-B600-38426866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477D-0D85-4578-B12D-54F946DDF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45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E9674CB-933E-47AA-80B1-1254834D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AF1EC3B-2DB2-407D-A200-9CEA49F9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23CFEB9-3240-4969-9D56-8483FE09F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9F2006B-952D-421D-BA6A-A3121AD9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34F-EC8D-454F-9882-95A213DFD72C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B287F04-387E-42C3-8F43-31DF6689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0AA591D-B38E-4EE4-A687-4DB4015E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477D-0D85-4578-B12D-54F946DDF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14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7271156-7968-4E0B-BC72-B01A8EE0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B903F869-536E-4047-B517-DEEDAEFC6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0E4CC05-2190-4B44-99F8-FD3A96F4E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854FCE9-DED7-44ED-A344-37982091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34F-EC8D-454F-9882-95A213DFD72C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CE58A79-A089-48D5-B22C-EECD8971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CFFEA4F-6BF2-4892-8445-F1D35AE8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477D-0D85-4578-B12D-54F946DDF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50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6338F6-2F64-4880-9A86-91B15CB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4F16AEF-67F7-40CD-BB5B-B72EAE489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461215D-997F-44B3-BB00-61FBD44F4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5B34F-EC8D-454F-9882-95A213DFD72C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D1FF930-B53D-4CDB-9D4D-8DA857BA9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F2C8DD5-4CDC-44A1-BB3D-16F785EEE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0477D-0D85-4578-B12D-54F946DDF8DB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83D0B3E7-1680-4C1F-BE26-F7D72BB2043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9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E19AC7-4E0F-43A5-BB44-6CD84AD14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380" y="184279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АрендаТор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EA0A7F7E-8262-4791-A3EC-A21BE272F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8601" y="187036"/>
            <a:ext cx="9144000" cy="1655762"/>
          </a:xfrm>
        </p:spPr>
        <p:txBody>
          <a:bodyPr/>
          <a:lstStyle/>
          <a:p>
            <a:r>
              <a:rPr lang="ru-RU" dirty="0" smtClean="0"/>
              <a:t>Разработчик: Белоусов Степан Максимович</a:t>
            </a:r>
          </a:p>
          <a:p>
            <a:r>
              <a:rPr lang="ru-RU" dirty="0" smtClean="0"/>
              <a:t>Помогал: Гамов </a:t>
            </a:r>
            <a:r>
              <a:rPr lang="ru-RU" dirty="0" smtClean="0"/>
              <a:t>Алексей Александрович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170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0474AB4-956D-47C6-A0A2-CA143FB0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019" y="290945"/>
            <a:ext cx="10515600" cy="780184"/>
          </a:xfrm>
        </p:spPr>
        <p:txBody>
          <a:bodyPr/>
          <a:lstStyle/>
          <a:p>
            <a:r>
              <a:rPr lang="ru-RU" dirty="0" smtClean="0"/>
              <a:t>Содержание:</a:t>
            </a:r>
            <a:endParaRPr lang="ru-RU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xmlns="" id="{727EAFB0-004B-4FB3-BDC3-851F5AC75A2C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350906"/>
            <a:ext cx="5491165" cy="576263"/>
            <a:chOff x="1248" y="1427"/>
            <a:chExt cx="3459" cy="363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xmlns="" id="{5FD46865-0423-44D3-B678-EDBD5AAA673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xmlns="" id="{C9B29DDF-CBA2-4879-B354-0E6830DAACF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xmlns="" id="{6869D1AC-0AE0-46AE-8600-586EB90D5BB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588" y="1427"/>
              <a:ext cx="311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</a:rPr>
                <a:t>Заключение. Возможные доработки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xmlns="" id="{9C4324A7-4ED7-4091-83E6-677C15DD967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xmlns="" id="{003AA6B2-D127-49EA-BC9A-BC9335AE7C61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856942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xmlns="" id="{3C42A822-A52C-4162-8C3C-C13E1BE25E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xmlns="" id="{A99461AE-4FAA-4DFF-98DD-5AEFC5DE1B8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xmlns="" id="{EBC6214E-62E0-4B23-99B8-6F58323EFCE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756" y="2079"/>
              <a:ext cx="5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</a:rPr>
                <a:t>Идея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xmlns="" id="{177E5DB1-2C96-411F-8F75-469D3FA2EF5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xmlns="" id="{3BCBD00D-5DCD-47CA-B082-FF85672A5125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695142"/>
            <a:ext cx="5105400" cy="555625"/>
            <a:chOff x="1248" y="2640"/>
            <a:chExt cx="3216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xmlns="" id="{62DE8AC5-5DE1-49B7-BCFD-5ABE198E002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xmlns="" id="{B394B5BB-8A72-4BF1-9DD9-EAEA103D115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xmlns="" id="{04A385F2-5B59-4CD6-95AE-40B3E0BCC04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0" y="2689"/>
              <a:ext cx="10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</a:rPr>
                <a:t>Реализация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xmlns="" id="{DB2E2C37-83A6-49FF-BE63-BDBE33515C4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xmlns="" id="{13517FC6-7009-48B9-B327-3053635C53C8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533342"/>
            <a:ext cx="5105400" cy="555625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xmlns="" id="{21E42B30-A099-4C3C-BEAD-E71978DCC4E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xmlns="" id="{6B5E8CB3-DDF8-4EB6-B649-D397D670575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xmlns="" id="{AA79F2EA-128D-4BCA-A934-882B0AB4CC5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410" y="3272"/>
              <a:ext cx="114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>
                  <a:solidFill>
                    <a:srgbClr val="000000"/>
                  </a:solidFill>
                </a:rPr>
                <a:t>Функционал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xmlns="" id="{8469D4E7-0B4C-4B63-827D-01F7E69B21B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50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000000"/>
                </a:solidFill>
              </a:rPr>
              <a:t>Идея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для данного сайта зародилась у меня еще давно, больше года назад, с идеей помогли мои родители которые решили открыть свой бизнес и я должен был им помочь. В течении работы идея дорабатывалась. Сам сайт представляет собой форму где пользователь может выставлять или брать в аренду товары для хоз. деятельности.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7" t="5527" b="55898"/>
          <a:stretch/>
        </p:blipFill>
        <p:spPr>
          <a:xfrm>
            <a:off x="6532606" y="4001294"/>
            <a:ext cx="4192919" cy="189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8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Весь код в основном написан на </a:t>
            </a:r>
            <a:r>
              <a:rPr lang="en-US" dirty="0" smtClean="0"/>
              <a:t>flask</a:t>
            </a:r>
            <a:r>
              <a:rPr lang="ru-RU" dirty="0" smtClean="0"/>
              <a:t>, а формы ссылок на </a:t>
            </a:r>
            <a:r>
              <a:rPr lang="en-US" dirty="0" smtClean="0"/>
              <a:t>HTML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некоторых частей сайта применены стили </a:t>
            </a:r>
            <a:r>
              <a:rPr lang="en-US" dirty="0" err="1" smtClean="0"/>
              <a:t>css</a:t>
            </a:r>
            <a:r>
              <a:rPr lang="en-US" dirty="0" smtClean="0"/>
              <a:t>.</a:t>
            </a:r>
          </a:p>
          <a:p>
            <a:r>
              <a:rPr lang="ru-RU" dirty="0" smtClean="0"/>
              <a:t>Вся информация сайта хранится в базе данных </a:t>
            </a:r>
            <a:r>
              <a:rPr lang="en-US" dirty="0" smtClean="0"/>
              <a:t>SQL</a:t>
            </a:r>
            <a:endParaRPr lang="ru-RU" dirty="0" smtClean="0"/>
          </a:p>
          <a:p>
            <a:r>
              <a:rPr lang="ru-RU" dirty="0" smtClean="0"/>
              <a:t>Так же не могу не сказать </a:t>
            </a:r>
            <a:r>
              <a:rPr lang="en-US" dirty="0" smtClean="0"/>
              <a:t>“</a:t>
            </a:r>
            <a:r>
              <a:rPr lang="ru-RU" dirty="0" smtClean="0"/>
              <a:t>Большое спасибо!</a:t>
            </a:r>
            <a:r>
              <a:rPr lang="en-US" dirty="0" smtClean="0"/>
              <a:t>”</a:t>
            </a:r>
            <a:r>
              <a:rPr lang="ru-RU" dirty="0" smtClean="0"/>
              <a:t> Алексею Александровичу который тоже сыграл большую роль в разработке!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166" y="4506096"/>
            <a:ext cx="2186250" cy="190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5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Сам сайт предназначен для аренды хоз. </a:t>
            </a:r>
            <a:r>
              <a:rPr lang="ru-RU" dirty="0"/>
              <a:t>т</a:t>
            </a:r>
            <a:r>
              <a:rPr lang="ru-RU" dirty="0" smtClean="0"/>
              <a:t>оваров</a:t>
            </a:r>
            <a:r>
              <a:rPr lang="en-US" dirty="0" smtClean="0"/>
              <a:t>, </a:t>
            </a:r>
            <a:r>
              <a:rPr lang="ru-RU" dirty="0" smtClean="0"/>
              <a:t>однако</a:t>
            </a:r>
            <a:r>
              <a:rPr lang="en-US" dirty="0" smtClean="0"/>
              <a:t>, </a:t>
            </a:r>
            <a:r>
              <a:rPr lang="ru-RU" dirty="0" smtClean="0"/>
              <a:t>это можно и не брать в голову и выставлять в аренду товары которые вы считаете нужными)).  </a:t>
            </a:r>
          </a:p>
          <a:p>
            <a:r>
              <a:rPr lang="ru-RU" dirty="0" smtClean="0"/>
              <a:t>На сайте  </a:t>
            </a:r>
            <a:r>
              <a:rPr lang="ru-RU" dirty="0"/>
              <a:t>человек может: добавлять и брать в аренду товар, искать выгодные ему предложения, смотреть обновления сайта и функции которые уже введены в разработку и в скором времени будут </a:t>
            </a:r>
            <a:r>
              <a:rPr lang="ru-RU" dirty="0" smtClean="0"/>
              <a:t>добавлены.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866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00000"/>
                </a:solidFill>
              </a:rPr>
              <a:t>Заключение. Возможные доработки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доработок которые будут добавлены в ближайшем будущем хочу отметить: Фильтрацию контента, рекомендацию товаров по месту проживания, доработать поиск по товарам, добавление сайта на мобильные устройства и наконец поработать над оформлением.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 заключении могу сказать что создавать сайт мне очень понравилось. Я с удовольствием продолжу усовершенствование сайта и дальше.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79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255</Words>
  <Application>Microsoft Office PowerPoint</Application>
  <PresentationFormat>Широкоэкранный</PresentationFormat>
  <Paragraphs>28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 АрендаТор </vt:lpstr>
      <vt:lpstr>Содержание:</vt:lpstr>
      <vt:lpstr>Идея </vt:lpstr>
      <vt:lpstr>Реализация</vt:lpstr>
      <vt:lpstr>Функционал</vt:lpstr>
      <vt:lpstr>Заключение. Возможные доработки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RePack by Diakov</cp:lastModifiedBy>
  <cp:revision>27</cp:revision>
  <dcterms:created xsi:type="dcterms:W3CDTF">2021-06-25T08:46:26Z</dcterms:created>
  <dcterms:modified xsi:type="dcterms:W3CDTF">2022-04-20T20:52:23Z</dcterms:modified>
</cp:coreProperties>
</file>