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3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8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43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2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68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7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30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28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4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2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0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8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33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8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44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82CA-0942-4225-BE9A-4CFD6129FC5B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4E150-7634-4115-96FE-8D65B875D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25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5269" y="605308"/>
            <a:ext cx="9144000" cy="934188"/>
          </a:xfrm>
        </p:spPr>
        <p:txBody>
          <a:bodyPr/>
          <a:lstStyle/>
          <a:p>
            <a:r>
              <a:rPr lang="fr-FR" dirty="0"/>
              <a:t>SAE 1 DEV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4564" y="1811875"/>
            <a:ext cx="7366716" cy="776779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Réaliser par : 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8070302" y="3713582"/>
            <a:ext cx="4001955" cy="64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effectLst/>
              </a:defRPr>
            </a:lvl1pPr>
            <a:lvl2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2pPr>
            <a:lvl3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3pPr>
            <a:lvl4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4pPr>
            <a:lvl5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5pPr>
            <a:lvl6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6pPr>
            <a:lvl7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7pPr>
            <a:lvl8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8pPr>
            <a:lvl9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9pPr>
          </a:lstStyle>
          <a:p>
            <a:r>
              <a:rPr lang="fr-FR" sz="2000" dirty="0"/>
              <a:t>AHOUANDOGBO Amen 	 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77403" y="3713582"/>
            <a:ext cx="3530040" cy="56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effectLst/>
              </a:defRPr>
            </a:lvl1pPr>
            <a:lvl2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2pPr>
            <a:lvl3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3pPr>
            <a:lvl4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4pPr>
            <a:lvl5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5pPr>
            <a:lvl6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6pPr>
            <a:lvl7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7pPr>
            <a:lvl8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8pPr>
            <a:lvl9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9pPr>
          </a:lstStyle>
          <a:p>
            <a:r>
              <a:rPr lang="fr-FR" sz="2000" dirty="0"/>
              <a:t>MICALLEF</a:t>
            </a:r>
            <a:r>
              <a:rPr lang="fr-FR" dirty="0"/>
              <a:t> John 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4283914" y="2664424"/>
            <a:ext cx="3786388" cy="566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ffectLst/>
              </a:rPr>
              <a:t>VANDEPOELE Enzo </a:t>
            </a:r>
            <a:r>
              <a:rPr lang="fr-FR" dirty="0"/>
              <a:t> 	 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2704564" y="4458967"/>
            <a:ext cx="7366716" cy="77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1"/>
                </a:solidFill>
              </a:rPr>
              <a:t> Sous la supervision de :  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4494728" y="5608511"/>
            <a:ext cx="4237148" cy="64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effectLst/>
              </a:defRPr>
            </a:lvl1pPr>
            <a:lvl2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2pPr>
            <a:lvl3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3pPr>
            <a:lvl4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4pPr>
            <a:lvl5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5pPr>
            <a:lvl6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6pPr>
            <a:lvl7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7pPr>
            <a:lvl8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8pPr>
            <a:lvl9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9pPr>
          </a:lstStyle>
          <a:p>
            <a:r>
              <a:rPr lang="fr-FR" dirty="0"/>
              <a:t>DELAVERNHE Florian 	 </a:t>
            </a:r>
          </a:p>
        </p:txBody>
      </p:sp>
    </p:spTree>
    <p:extLst>
      <p:ext uri="{BB962C8B-B14F-4D97-AF65-F5344CB8AC3E}">
        <p14:creationId xmlns:p14="http://schemas.microsoft.com/office/powerpoint/2010/main" val="27814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Général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5463" y="2605419"/>
            <a:ext cx="10353762" cy="1505188"/>
          </a:xfrm>
        </p:spPr>
        <p:txBody>
          <a:bodyPr>
            <a:normAutofit/>
          </a:bodyPr>
          <a:lstStyle/>
          <a:p>
            <a:pPr fontAlgn="base"/>
            <a:r>
              <a:rPr lang="fr-FR" dirty="0">
                <a:effectLst/>
              </a:rPr>
              <a:t>Une sauvegarde du scores, victoires ou essaies via pseudo;</a:t>
            </a:r>
          </a:p>
          <a:p>
            <a:pPr fontAlgn="base"/>
            <a:r>
              <a:rPr lang="fr-FR" dirty="0">
                <a:effectLst/>
              </a:rPr>
              <a:t>Un titre d’affichage;</a:t>
            </a:r>
          </a:p>
          <a:p>
            <a:pPr fontAlgn="base"/>
            <a:r>
              <a:rPr lang="fr-FR" dirty="0">
                <a:effectLst/>
              </a:rPr>
              <a:t>L’affichage des règles.</a:t>
            </a:r>
          </a:p>
          <a:p>
            <a:pPr fontAlgn="base"/>
            <a:endParaRPr lang="fr-FR" dirty="0">
              <a:effectLst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055463" y="1637037"/>
            <a:ext cx="3452143" cy="59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fr-FR" dirty="0">
                <a:effectLst/>
              </a:rPr>
              <a:t>Chaque jeu contient :</a:t>
            </a:r>
          </a:p>
          <a:p>
            <a:pPr fontAlgn="base"/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037" y="200875"/>
            <a:ext cx="10353761" cy="1326321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Répartition des Jeux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532" y="1757661"/>
            <a:ext cx="1791498" cy="820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>
                <a:effectLst/>
              </a:rPr>
              <a:t>Amen</a:t>
            </a:r>
            <a:endParaRPr lang="fr-FR" sz="32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03031" y="3241951"/>
            <a:ext cx="1950786" cy="820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AWALE</a:t>
            </a:r>
          </a:p>
          <a:p>
            <a:pPr algn="ctr"/>
            <a:r>
              <a:rPr lang="fr-FR" dirty="0"/>
              <a:t>Powerpoint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62131" y="3079994"/>
            <a:ext cx="9401576" cy="316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870219" y="1757661"/>
            <a:ext cx="1791498" cy="82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>
                <a:effectLst/>
              </a:rPr>
              <a:t>Enzo</a:t>
            </a:r>
            <a:endParaRPr lang="fr-FR" sz="32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9767958" y="1757661"/>
            <a:ext cx="1791498" cy="82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200" dirty="0">
                <a:effectLst/>
              </a:rPr>
              <a:t>John</a:t>
            </a:r>
            <a:endParaRPr lang="fr-FR" sz="3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069725" y="2350474"/>
            <a:ext cx="3580326" cy="475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1400" dirty="0">
                <a:effectLst/>
              </a:rPr>
              <a:t>Compte est bon ;</a:t>
            </a:r>
          </a:p>
          <a:p>
            <a:pPr fontAlgn="base"/>
            <a:r>
              <a:rPr lang="fr-FR" sz="1400" dirty="0" err="1">
                <a:effectLst/>
              </a:rPr>
              <a:t>DevinePets</a:t>
            </a:r>
            <a:r>
              <a:rPr lang="fr-FR" sz="1400" dirty="0">
                <a:effectLst/>
              </a:rPr>
              <a:t> ;</a:t>
            </a:r>
          </a:p>
          <a:p>
            <a:pPr fontAlgn="base"/>
            <a:r>
              <a:rPr lang="fr-FR" sz="1400" dirty="0">
                <a:effectLst/>
              </a:rPr>
              <a:t>Morpion ;</a:t>
            </a:r>
          </a:p>
          <a:p>
            <a:pPr fontAlgn="base"/>
            <a:r>
              <a:rPr lang="fr-FR" sz="1400" dirty="0">
                <a:effectLst/>
              </a:rPr>
              <a:t>Pendu ;</a:t>
            </a:r>
          </a:p>
          <a:p>
            <a:pPr fontAlgn="base"/>
            <a:r>
              <a:rPr lang="fr-FR" sz="1400" dirty="0">
                <a:effectLst/>
              </a:rPr>
              <a:t>Puissance4 ;</a:t>
            </a:r>
          </a:p>
          <a:p>
            <a:pPr fontAlgn="base"/>
            <a:r>
              <a:rPr lang="fr-FR" sz="1400" dirty="0">
                <a:effectLst/>
              </a:rPr>
              <a:t>Quizz ;</a:t>
            </a:r>
          </a:p>
          <a:p>
            <a:pPr fontAlgn="base"/>
            <a:r>
              <a:rPr lang="fr-FR" sz="1400" dirty="0">
                <a:effectLst/>
              </a:rPr>
              <a:t>Test de rapidité ;</a:t>
            </a:r>
          </a:p>
          <a:p>
            <a:pPr fontAlgn="base"/>
            <a:r>
              <a:rPr lang="fr-FR" sz="1400" dirty="0">
                <a:effectLst/>
              </a:rPr>
              <a:t>Fichier principale/Sélection jeu ;</a:t>
            </a:r>
          </a:p>
          <a:p>
            <a:pPr fontAlgn="base"/>
            <a:r>
              <a:rPr lang="fr-FR" sz="1400" dirty="0">
                <a:effectLst/>
              </a:rPr>
              <a:t>Système de </a:t>
            </a:r>
            <a:r>
              <a:rPr lang="fr-FR" sz="1400" dirty="0" err="1">
                <a:effectLst/>
              </a:rPr>
              <a:t>leaderboard</a:t>
            </a:r>
            <a:r>
              <a:rPr lang="fr-FR" sz="1400" dirty="0">
                <a:effectLst/>
              </a:rPr>
              <a:t> ;</a:t>
            </a:r>
          </a:p>
          <a:p>
            <a:pPr fontAlgn="base"/>
            <a:r>
              <a:rPr lang="fr-FR" sz="1400" dirty="0">
                <a:effectLst/>
              </a:rPr>
              <a:t>Système liste mots ;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291012" y="3079993"/>
            <a:ext cx="2268444" cy="266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dirty="0" err="1">
                <a:effectLst/>
              </a:rPr>
              <a:t>Mastermind</a:t>
            </a:r>
            <a:r>
              <a:rPr lang="fr-FR" dirty="0">
                <a:effectLst/>
              </a:rPr>
              <a:t> ;</a:t>
            </a:r>
          </a:p>
          <a:p>
            <a:pPr fontAlgn="base"/>
            <a:r>
              <a:rPr lang="fr-FR" dirty="0" err="1">
                <a:effectLst/>
              </a:rPr>
              <a:t>Perudo</a:t>
            </a:r>
            <a:r>
              <a:rPr lang="fr-FR" dirty="0">
                <a:effectLst/>
              </a:rPr>
              <a:t> ;</a:t>
            </a:r>
          </a:p>
          <a:p>
            <a:pPr fontAlgn="base"/>
            <a:r>
              <a:rPr lang="fr-FR" dirty="0">
                <a:effectLst/>
              </a:rPr>
              <a:t>Pierre/Feuille/Ciseau ;</a:t>
            </a:r>
          </a:p>
          <a:p>
            <a:pPr fontAlgn="base"/>
            <a:r>
              <a:rPr lang="fr-FR" dirty="0" err="1">
                <a:effectLst/>
              </a:rPr>
              <a:t>Sabacc</a:t>
            </a:r>
            <a:r>
              <a:rPr lang="fr-FR" dirty="0">
                <a:effectLst/>
              </a:rPr>
              <a:t>;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23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128790"/>
            <a:ext cx="10353761" cy="180713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Problèmes Rencontrés 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/>
              <a:t>et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chemeClr val="accent1"/>
                </a:solidFill>
              </a:rPr>
              <a:t>Résolutions/</a:t>
            </a:r>
            <a:r>
              <a:rPr lang="fr-FR" dirty="0" err="1">
                <a:solidFill>
                  <a:schemeClr val="accent1"/>
                </a:solidFill>
              </a:rPr>
              <a:t>SOLUTIONs</a:t>
            </a:r>
            <a:r>
              <a:rPr lang="fr-FR" dirty="0">
                <a:solidFill>
                  <a:srgbClr val="FF0000"/>
                </a:solidFill>
              </a:rPr>
              <a:t> 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1555151"/>
            <a:ext cx="10353762" cy="5038832"/>
          </a:xfrm>
        </p:spPr>
        <p:txBody>
          <a:bodyPr>
            <a:normAutofit fontScale="77500" lnSpcReduction="20000"/>
          </a:bodyPr>
          <a:lstStyle/>
          <a:p>
            <a:r>
              <a:rPr lang="fr-FR" u="sng" dirty="0">
                <a:effectLst/>
              </a:rPr>
              <a:t>L’organisation/répartition :</a:t>
            </a:r>
            <a:r>
              <a:rPr lang="fr-FR" dirty="0">
                <a:effectLst/>
              </a:rPr>
              <a:t> Pas de chef  donc Aucunes répartitions et Gros gap « d’engagement » (nombre de choses effectuées par chacun pour preuve).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         - Désignation d’un chef et meilleur répartition  avec impératif de travail/date.</a:t>
            </a:r>
          </a:p>
          <a:p>
            <a:r>
              <a:rPr lang="fr-FR" u="sng" dirty="0">
                <a:effectLst/>
              </a:rPr>
              <a:t>La quantité :</a:t>
            </a:r>
            <a:r>
              <a:rPr lang="fr-FR" dirty="0">
                <a:effectLst/>
              </a:rPr>
              <a:t>  Plus de code donc plus d’organisation.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        -    Création d’un fichier main et répartition des jeux dans des ‘class’ (1 jeux = 1 class).</a:t>
            </a:r>
          </a:p>
          <a:p>
            <a:r>
              <a:rPr lang="fr-FR" u="sng" dirty="0">
                <a:effectLst/>
              </a:rPr>
              <a:t>L’UI et UX :</a:t>
            </a:r>
            <a:r>
              <a:rPr lang="fr-FR" dirty="0">
                <a:effectLst/>
              </a:rPr>
              <a:t> Plus de quantité donc beaucoup de pagaille ce qui entraine un possible manque de compréhension pour l’utilisateur.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        - Amélioration de l’UI et UX pour permettre une meilleure convivialité à l’utilisateur. </a:t>
            </a:r>
          </a:p>
          <a:p>
            <a:r>
              <a:rPr lang="fr-FR" u="sng" dirty="0">
                <a:effectLst/>
              </a:rPr>
              <a:t>Compréhension et update du code :</a:t>
            </a:r>
            <a:r>
              <a:rPr lang="fr-FR" dirty="0">
                <a:effectLst/>
              </a:rPr>
              <a:t>  Plus de Variables donc plus de pagaille.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        -  Utilisation de vecteur/tableau/liste pour une meilleure compréhension et visibilité pour ceux qui vont vouloir comprendre et update le code.</a:t>
            </a:r>
          </a:p>
          <a:p>
            <a:r>
              <a:rPr lang="fr-FR" u="sng" dirty="0">
                <a:effectLst/>
              </a:rPr>
              <a:t>L’aléatoire :</a:t>
            </a:r>
            <a:r>
              <a:rPr lang="fr-FR" dirty="0">
                <a:effectLst/>
              </a:rPr>
              <a:t> Le </a:t>
            </a:r>
            <a:r>
              <a:rPr lang="fr-FR" dirty="0" err="1">
                <a:effectLst/>
              </a:rPr>
              <a:t>srand</a:t>
            </a:r>
            <a:r>
              <a:rPr lang="fr-FR" dirty="0">
                <a:effectLst/>
              </a:rPr>
              <a:t>() nous à toujours donné la même valeur.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        -  Utilisation de la valeur actuelle de l’horloge comme facteur( ce qui permet d’avoir un nombre aléatoire à chaque exécution). Modification de la position du </a:t>
            </a:r>
            <a:r>
              <a:rPr lang="fr-FR" dirty="0" err="1">
                <a:effectLst/>
              </a:rPr>
              <a:t>srand</a:t>
            </a:r>
            <a:r>
              <a:rPr lang="fr-FR" dirty="0">
                <a:effectLst/>
              </a:rPr>
              <a:t>() avec une boucle qui refait un </a:t>
            </a:r>
            <a:r>
              <a:rPr lang="fr-FR" dirty="0" err="1">
                <a:effectLst/>
              </a:rPr>
              <a:t>srand</a:t>
            </a:r>
            <a:r>
              <a:rPr lang="fr-FR" dirty="0">
                <a:effectLst/>
              </a:rPr>
              <a:t>() tant que la valeur est identique à la précédente.</a:t>
            </a:r>
          </a:p>
          <a:p>
            <a:endParaRPr lang="fr-FR" dirty="0">
              <a:effectLst/>
            </a:endParaRPr>
          </a:p>
          <a:p>
            <a:endParaRPr lang="fr-FR" dirty="0">
              <a:effectLst/>
            </a:endParaRPr>
          </a:p>
          <a:p>
            <a:endParaRPr lang="fr-FR" dirty="0">
              <a:effectLst/>
            </a:endParaRPr>
          </a:p>
          <a:p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695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111</TotalTime>
  <Words>323</Words>
  <Application>Microsoft Office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SAE 1 DEV</vt:lpstr>
      <vt:lpstr>Général </vt:lpstr>
      <vt:lpstr>Répartition des Jeux </vt:lpstr>
      <vt:lpstr>Problèmes Rencontrés  et Résolutions/SOLUTIONs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1 DEV</dc:title>
  <dc:creator>Amen</dc:creator>
  <cp:lastModifiedBy>Enzo VANDEPOELE</cp:lastModifiedBy>
  <cp:revision>16</cp:revision>
  <dcterms:created xsi:type="dcterms:W3CDTF">2023-11-08T17:43:13Z</dcterms:created>
  <dcterms:modified xsi:type="dcterms:W3CDTF">2023-11-10T08:07:01Z</dcterms:modified>
</cp:coreProperties>
</file>