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B705D-FC06-4551-8623-7C2853465D3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8C2E44-4A0C-4735-8522-B3C92E4E1E99}">
      <dgm:prSet phldrT="[Texto]"/>
      <dgm:spPr/>
      <dgm:t>
        <a:bodyPr/>
        <a:lstStyle/>
        <a:p>
          <a:r>
            <a:rPr lang="pt-BR" dirty="0" smtClean="0"/>
            <a:t>Gerência Administrativa e Operacional</a:t>
          </a:r>
          <a:endParaRPr lang="pt-BR" dirty="0"/>
        </a:p>
      </dgm:t>
    </dgm:pt>
    <dgm:pt modelId="{CD986CCE-36A1-4EAB-B04A-2AE827F0901E}" type="parTrans" cxnId="{32C31EEF-F05F-4092-B208-43B91B56E82E}">
      <dgm:prSet/>
      <dgm:spPr/>
      <dgm:t>
        <a:bodyPr/>
        <a:lstStyle/>
        <a:p>
          <a:endParaRPr lang="pt-BR"/>
        </a:p>
      </dgm:t>
    </dgm:pt>
    <dgm:pt modelId="{43750902-174E-480D-8590-2F16392415BE}" type="sibTrans" cxnId="{32C31EEF-F05F-4092-B208-43B91B56E82E}">
      <dgm:prSet/>
      <dgm:spPr/>
      <dgm:t>
        <a:bodyPr/>
        <a:lstStyle/>
        <a:p>
          <a:endParaRPr lang="pt-BR"/>
        </a:p>
      </dgm:t>
    </dgm:pt>
    <dgm:pt modelId="{A1BD45BD-B1FC-470C-BD73-ED3C256C20FB}">
      <dgm:prSet phldrT="[Texto]"/>
      <dgm:spPr/>
      <dgm:t>
        <a:bodyPr/>
        <a:lstStyle/>
        <a:p>
          <a:r>
            <a:rPr lang="pt-BR" dirty="0" smtClean="0"/>
            <a:t>Depto. de venda</a:t>
          </a:r>
          <a:endParaRPr lang="pt-BR" dirty="0"/>
        </a:p>
      </dgm:t>
    </dgm:pt>
    <dgm:pt modelId="{76A04F1A-69C7-448B-A033-7310D9E175AB}" type="parTrans" cxnId="{2A56930C-5378-40BC-B829-AA9D76C65E30}">
      <dgm:prSet/>
      <dgm:spPr/>
      <dgm:t>
        <a:bodyPr/>
        <a:lstStyle/>
        <a:p>
          <a:endParaRPr lang="pt-BR"/>
        </a:p>
      </dgm:t>
    </dgm:pt>
    <dgm:pt modelId="{14F8A530-C122-48CB-B353-63FBC2C41F83}" type="sibTrans" cxnId="{2A56930C-5378-40BC-B829-AA9D76C65E30}">
      <dgm:prSet/>
      <dgm:spPr/>
      <dgm:t>
        <a:bodyPr/>
        <a:lstStyle/>
        <a:p>
          <a:endParaRPr lang="pt-BR"/>
        </a:p>
      </dgm:t>
    </dgm:pt>
    <dgm:pt modelId="{BA190E46-241E-42A1-9CCF-732E8F4AB3B9}">
      <dgm:prSet phldrT="[Texto]"/>
      <dgm:spPr/>
      <dgm:t>
        <a:bodyPr/>
        <a:lstStyle/>
        <a:p>
          <a:r>
            <a:rPr lang="pt-BR" dirty="0" smtClean="0"/>
            <a:t>Depto. de atendimento</a:t>
          </a:r>
          <a:endParaRPr lang="pt-BR" dirty="0"/>
        </a:p>
      </dgm:t>
    </dgm:pt>
    <dgm:pt modelId="{AEE66105-51CE-4988-A72B-492008A6D691}" type="parTrans" cxnId="{818D8961-15AF-418D-9778-2E4012B2983F}">
      <dgm:prSet/>
      <dgm:spPr/>
      <dgm:t>
        <a:bodyPr/>
        <a:lstStyle/>
        <a:p>
          <a:endParaRPr lang="pt-BR"/>
        </a:p>
      </dgm:t>
    </dgm:pt>
    <dgm:pt modelId="{5B153884-23C9-405C-BA90-5A2D98748E3D}" type="sibTrans" cxnId="{818D8961-15AF-418D-9778-2E4012B2983F}">
      <dgm:prSet/>
      <dgm:spPr/>
      <dgm:t>
        <a:bodyPr/>
        <a:lstStyle/>
        <a:p>
          <a:endParaRPr lang="pt-BR"/>
        </a:p>
      </dgm:t>
    </dgm:pt>
    <dgm:pt modelId="{7902B06A-3836-4532-B099-119B56ABEBE7}">
      <dgm:prSet phldrT="[Texto]"/>
      <dgm:spPr/>
      <dgm:t>
        <a:bodyPr/>
        <a:lstStyle/>
        <a:p>
          <a:r>
            <a:rPr lang="pt-BR" dirty="0" smtClean="0"/>
            <a:t>Depto. de compra</a:t>
          </a:r>
          <a:endParaRPr lang="pt-BR" dirty="0"/>
        </a:p>
      </dgm:t>
    </dgm:pt>
    <dgm:pt modelId="{32E70C3B-1B3F-41FA-B650-26EC8E7721E5}" type="parTrans" cxnId="{EB021DC7-5CE4-4586-BDC3-63446E5644CE}">
      <dgm:prSet/>
      <dgm:spPr/>
      <dgm:t>
        <a:bodyPr/>
        <a:lstStyle/>
        <a:p>
          <a:endParaRPr lang="pt-BR"/>
        </a:p>
      </dgm:t>
    </dgm:pt>
    <dgm:pt modelId="{5266E538-E854-46BB-A741-88E5A30A4476}" type="sibTrans" cxnId="{EB021DC7-5CE4-4586-BDC3-63446E5644CE}">
      <dgm:prSet/>
      <dgm:spPr/>
      <dgm:t>
        <a:bodyPr/>
        <a:lstStyle/>
        <a:p>
          <a:endParaRPr lang="pt-BR"/>
        </a:p>
      </dgm:t>
    </dgm:pt>
    <dgm:pt modelId="{C7CDBBD7-C231-472E-A8EB-3F941ECF82D1}">
      <dgm:prSet phldrT="[Texto]"/>
      <dgm:spPr/>
      <dgm:t>
        <a:bodyPr/>
        <a:lstStyle/>
        <a:p>
          <a:r>
            <a:rPr lang="pt-BR" dirty="0" smtClean="0"/>
            <a:t>Estoque</a:t>
          </a:r>
          <a:endParaRPr lang="pt-BR" dirty="0"/>
        </a:p>
      </dgm:t>
    </dgm:pt>
    <dgm:pt modelId="{BC3A8B8A-DF4B-4AC0-AFB3-E9F1E75AE533}" type="parTrans" cxnId="{FD430A16-4BFC-41F6-B5A5-084ABF3CAC4C}">
      <dgm:prSet/>
      <dgm:spPr/>
      <dgm:t>
        <a:bodyPr/>
        <a:lstStyle/>
        <a:p>
          <a:endParaRPr lang="pt-BR"/>
        </a:p>
      </dgm:t>
    </dgm:pt>
    <dgm:pt modelId="{1D4262E8-AF83-4E14-96A1-15277E660302}" type="sibTrans" cxnId="{FD430A16-4BFC-41F6-B5A5-084ABF3CAC4C}">
      <dgm:prSet/>
      <dgm:spPr/>
      <dgm:t>
        <a:bodyPr/>
        <a:lstStyle/>
        <a:p>
          <a:endParaRPr lang="pt-BR"/>
        </a:p>
      </dgm:t>
    </dgm:pt>
    <dgm:pt modelId="{6E5BED6A-7035-4630-A800-6162FA84AF78}">
      <dgm:prSet phldrT="[Texto]"/>
      <dgm:spPr/>
      <dgm:t>
        <a:bodyPr/>
        <a:lstStyle/>
        <a:p>
          <a:r>
            <a:rPr lang="pt-BR" dirty="0" smtClean="0"/>
            <a:t>Depto.  f</a:t>
          </a:r>
          <a:r>
            <a:rPr lang="pt-BR" dirty="0" smtClean="0"/>
            <a:t>inanceiro</a:t>
          </a:r>
          <a:endParaRPr lang="pt-BR" dirty="0"/>
        </a:p>
      </dgm:t>
    </dgm:pt>
    <dgm:pt modelId="{A353F98C-5D6F-4F44-8D75-ECDBB685308D}" type="parTrans" cxnId="{BD36E69F-E3AC-40C4-9513-8C2620BAEC39}">
      <dgm:prSet/>
      <dgm:spPr/>
      <dgm:t>
        <a:bodyPr/>
        <a:lstStyle/>
        <a:p>
          <a:endParaRPr lang="pt-BR"/>
        </a:p>
      </dgm:t>
    </dgm:pt>
    <dgm:pt modelId="{B5B14D22-3400-453C-8041-F06FE18E7ADD}" type="sibTrans" cxnId="{BD36E69F-E3AC-40C4-9513-8C2620BAEC39}">
      <dgm:prSet/>
      <dgm:spPr/>
      <dgm:t>
        <a:bodyPr/>
        <a:lstStyle/>
        <a:p>
          <a:endParaRPr lang="pt-BR"/>
        </a:p>
      </dgm:t>
    </dgm:pt>
    <dgm:pt modelId="{AB817A51-4E69-4DEF-907A-3A5478AE269B}" type="pres">
      <dgm:prSet presAssocID="{7F9B705D-FC06-4551-8623-7C2853465D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D8DAFF-59EE-4504-9706-E947197B7B1B}" type="pres">
      <dgm:prSet presAssocID="{068C2E44-4A0C-4735-8522-B3C92E4E1E99}" presName="hierRoot1" presStyleCnt="0">
        <dgm:presLayoutVars>
          <dgm:hierBranch val="init"/>
        </dgm:presLayoutVars>
      </dgm:prSet>
      <dgm:spPr/>
    </dgm:pt>
    <dgm:pt modelId="{0A5ED72E-0D00-4701-B275-BF209F03D63D}" type="pres">
      <dgm:prSet presAssocID="{068C2E44-4A0C-4735-8522-B3C92E4E1E99}" presName="rootComposite1" presStyleCnt="0"/>
      <dgm:spPr/>
    </dgm:pt>
    <dgm:pt modelId="{644D46F4-185F-4396-8B71-2B0D15A64AF6}" type="pres">
      <dgm:prSet presAssocID="{068C2E44-4A0C-4735-8522-B3C92E4E1E9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B10DF4-B6C4-4EA8-93F3-A36C56826717}" type="pres">
      <dgm:prSet presAssocID="{068C2E44-4A0C-4735-8522-B3C92E4E1E99}" presName="rootConnector1" presStyleLbl="node1" presStyleIdx="0" presStyleCnt="0"/>
      <dgm:spPr/>
    </dgm:pt>
    <dgm:pt modelId="{BAB50CA5-4EAE-40CD-A1AF-9EFDF4210C1B}" type="pres">
      <dgm:prSet presAssocID="{068C2E44-4A0C-4735-8522-B3C92E4E1E99}" presName="hierChild2" presStyleCnt="0"/>
      <dgm:spPr/>
    </dgm:pt>
    <dgm:pt modelId="{5D47559A-DAAD-4123-BE2B-C05C841BD57D}" type="pres">
      <dgm:prSet presAssocID="{A353F98C-5D6F-4F44-8D75-ECDBB685308D}" presName="Name37" presStyleLbl="parChTrans1D2" presStyleIdx="0" presStyleCnt="4"/>
      <dgm:spPr/>
    </dgm:pt>
    <dgm:pt modelId="{BE40C753-6013-43DF-B0F8-654ECFF474DB}" type="pres">
      <dgm:prSet presAssocID="{6E5BED6A-7035-4630-A800-6162FA84AF78}" presName="hierRoot2" presStyleCnt="0">
        <dgm:presLayoutVars>
          <dgm:hierBranch val="init"/>
        </dgm:presLayoutVars>
      </dgm:prSet>
      <dgm:spPr/>
    </dgm:pt>
    <dgm:pt modelId="{0FF5B4DE-52CC-4883-8390-B28ADF7AF227}" type="pres">
      <dgm:prSet presAssocID="{6E5BED6A-7035-4630-A800-6162FA84AF78}" presName="rootComposite" presStyleCnt="0"/>
      <dgm:spPr/>
    </dgm:pt>
    <dgm:pt modelId="{F4D92784-D479-4864-87E4-F205F153D1A1}" type="pres">
      <dgm:prSet presAssocID="{6E5BED6A-7035-4630-A800-6162FA84AF7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D3AD79-DF47-4DEB-8594-1038346E18CE}" type="pres">
      <dgm:prSet presAssocID="{6E5BED6A-7035-4630-A800-6162FA84AF78}" presName="rootConnector" presStyleLbl="node2" presStyleIdx="0" presStyleCnt="4"/>
      <dgm:spPr/>
    </dgm:pt>
    <dgm:pt modelId="{643AA09B-E33B-4C30-BAE0-C4E5FF22C2B4}" type="pres">
      <dgm:prSet presAssocID="{6E5BED6A-7035-4630-A800-6162FA84AF78}" presName="hierChild4" presStyleCnt="0"/>
      <dgm:spPr/>
    </dgm:pt>
    <dgm:pt modelId="{7286BF05-1032-47FA-81B0-59CCE8A8E1BF}" type="pres">
      <dgm:prSet presAssocID="{6E5BED6A-7035-4630-A800-6162FA84AF78}" presName="hierChild5" presStyleCnt="0"/>
      <dgm:spPr/>
    </dgm:pt>
    <dgm:pt modelId="{ABC8E180-2F34-4B73-AF45-2F4F933C1D50}" type="pres">
      <dgm:prSet presAssocID="{76A04F1A-69C7-448B-A033-7310D9E175AB}" presName="Name37" presStyleLbl="parChTrans1D2" presStyleIdx="1" presStyleCnt="4"/>
      <dgm:spPr/>
    </dgm:pt>
    <dgm:pt modelId="{378B5740-91DC-4D9D-9E2A-6ADF3F0C30D2}" type="pres">
      <dgm:prSet presAssocID="{A1BD45BD-B1FC-470C-BD73-ED3C256C20FB}" presName="hierRoot2" presStyleCnt="0">
        <dgm:presLayoutVars>
          <dgm:hierBranch val="init"/>
        </dgm:presLayoutVars>
      </dgm:prSet>
      <dgm:spPr/>
    </dgm:pt>
    <dgm:pt modelId="{9F77A62C-F09A-421D-8D98-33F8D75C1990}" type="pres">
      <dgm:prSet presAssocID="{A1BD45BD-B1FC-470C-BD73-ED3C256C20FB}" presName="rootComposite" presStyleCnt="0"/>
      <dgm:spPr/>
    </dgm:pt>
    <dgm:pt modelId="{98D151C2-B29B-41EF-A8C4-D080DA5E0F25}" type="pres">
      <dgm:prSet presAssocID="{A1BD45BD-B1FC-470C-BD73-ED3C256C20F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EBAFB5-4AD5-4598-BC77-56F09C28272F}" type="pres">
      <dgm:prSet presAssocID="{A1BD45BD-B1FC-470C-BD73-ED3C256C20FB}" presName="rootConnector" presStyleLbl="node2" presStyleIdx="1" presStyleCnt="4"/>
      <dgm:spPr/>
    </dgm:pt>
    <dgm:pt modelId="{B0DAF657-3498-4FFA-B6FA-50E001C7BDD2}" type="pres">
      <dgm:prSet presAssocID="{A1BD45BD-B1FC-470C-BD73-ED3C256C20FB}" presName="hierChild4" presStyleCnt="0"/>
      <dgm:spPr/>
    </dgm:pt>
    <dgm:pt modelId="{CECF60E5-4AE0-4702-9985-2FB6E3A1F2F4}" type="pres">
      <dgm:prSet presAssocID="{A1BD45BD-B1FC-470C-BD73-ED3C256C20FB}" presName="hierChild5" presStyleCnt="0"/>
      <dgm:spPr/>
    </dgm:pt>
    <dgm:pt modelId="{F02675CA-1D38-4B71-84A3-80D307B8CDA5}" type="pres">
      <dgm:prSet presAssocID="{AEE66105-51CE-4988-A72B-492008A6D691}" presName="Name37" presStyleLbl="parChTrans1D2" presStyleIdx="2" presStyleCnt="4"/>
      <dgm:spPr/>
    </dgm:pt>
    <dgm:pt modelId="{D3FC532C-83F2-4436-B179-0E9E3E04F016}" type="pres">
      <dgm:prSet presAssocID="{BA190E46-241E-42A1-9CCF-732E8F4AB3B9}" presName="hierRoot2" presStyleCnt="0">
        <dgm:presLayoutVars>
          <dgm:hierBranch val="init"/>
        </dgm:presLayoutVars>
      </dgm:prSet>
      <dgm:spPr/>
    </dgm:pt>
    <dgm:pt modelId="{CF2CF1CE-4165-4372-A4CC-5EEC9CD9CBA4}" type="pres">
      <dgm:prSet presAssocID="{BA190E46-241E-42A1-9CCF-732E8F4AB3B9}" presName="rootComposite" presStyleCnt="0"/>
      <dgm:spPr/>
    </dgm:pt>
    <dgm:pt modelId="{32871415-FDC0-4F67-BEA6-3F835A90BE8A}" type="pres">
      <dgm:prSet presAssocID="{BA190E46-241E-42A1-9CCF-732E8F4AB3B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E935A9-8707-4ED8-9AE3-D8F226379404}" type="pres">
      <dgm:prSet presAssocID="{BA190E46-241E-42A1-9CCF-732E8F4AB3B9}" presName="rootConnector" presStyleLbl="node2" presStyleIdx="2" presStyleCnt="4"/>
      <dgm:spPr/>
    </dgm:pt>
    <dgm:pt modelId="{A5A23369-45B4-40C1-8D56-3C7F18DFA963}" type="pres">
      <dgm:prSet presAssocID="{BA190E46-241E-42A1-9CCF-732E8F4AB3B9}" presName="hierChild4" presStyleCnt="0"/>
      <dgm:spPr/>
    </dgm:pt>
    <dgm:pt modelId="{0F5D5196-67F2-4B7E-9E9B-6C7170A3EB46}" type="pres">
      <dgm:prSet presAssocID="{BA190E46-241E-42A1-9CCF-732E8F4AB3B9}" presName="hierChild5" presStyleCnt="0"/>
      <dgm:spPr/>
    </dgm:pt>
    <dgm:pt modelId="{351EC2A9-D3BE-41AB-8D78-83FA69CADA42}" type="pres">
      <dgm:prSet presAssocID="{32E70C3B-1B3F-41FA-B650-26EC8E7721E5}" presName="Name37" presStyleLbl="parChTrans1D2" presStyleIdx="3" presStyleCnt="4"/>
      <dgm:spPr/>
    </dgm:pt>
    <dgm:pt modelId="{278F72F7-D3C2-4757-9D37-31884A4C7961}" type="pres">
      <dgm:prSet presAssocID="{7902B06A-3836-4532-B099-119B56ABEBE7}" presName="hierRoot2" presStyleCnt="0">
        <dgm:presLayoutVars>
          <dgm:hierBranch val="init"/>
        </dgm:presLayoutVars>
      </dgm:prSet>
      <dgm:spPr/>
    </dgm:pt>
    <dgm:pt modelId="{D70BE1E5-4DE0-43C2-935B-64B778DCC5E1}" type="pres">
      <dgm:prSet presAssocID="{7902B06A-3836-4532-B099-119B56ABEBE7}" presName="rootComposite" presStyleCnt="0"/>
      <dgm:spPr/>
    </dgm:pt>
    <dgm:pt modelId="{4F46883F-86F6-4FED-B303-C1C7A2DC3722}" type="pres">
      <dgm:prSet presAssocID="{7902B06A-3836-4532-B099-119B56ABEBE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802DCAC-CAFC-4926-8EFA-E3CC2E105F9A}" type="pres">
      <dgm:prSet presAssocID="{7902B06A-3836-4532-B099-119B56ABEBE7}" presName="rootConnector" presStyleLbl="node2" presStyleIdx="3" presStyleCnt="4"/>
      <dgm:spPr/>
    </dgm:pt>
    <dgm:pt modelId="{F9B2ECF3-FDB6-4920-A22A-F0C4E2D35F7C}" type="pres">
      <dgm:prSet presAssocID="{7902B06A-3836-4532-B099-119B56ABEBE7}" presName="hierChild4" presStyleCnt="0"/>
      <dgm:spPr/>
    </dgm:pt>
    <dgm:pt modelId="{4BAFB5F6-6A1D-4824-ADC1-759050DB2475}" type="pres">
      <dgm:prSet presAssocID="{BC3A8B8A-DF4B-4AC0-AFB3-E9F1E75AE533}" presName="Name37" presStyleLbl="parChTrans1D3" presStyleIdx="0" presStyleCnt="1"/>
      <dgm:spPr/>
    </dgm:pt>
    <dgm:pt modelId="{ED5115A5-05F4-48AE-9017-E106703A762B}" type="pres">
      <dgm:prSet presAssocID="{C7CDBBD7-C231-472E-A8EB-3F941ECF82D1}" presName="hierRoot2" presStyleCnt="0">
        <dgm:presLayoutVars>
          <dgm:hierBranch val="init"/>
        </dgm:presLayoutVars>
      </dgm:prSet>
      <dgm:spPr/>
    </dgm:pt>
    <dgm:pt modelId="{F66F89BF-C065-4481-BBFA-32B0BBBAD188}" type="pres">
      <dgm:prSet presAssocID="{C7CDBBD7-C231-472E-A8EB-3F941ECF82D1}" presName="rootComposite" presStyleCnt="0"/>
      <dgm:spPr/>
    </dgm:pt>
    <dgm:pt modelId="{0BABD7A8-8C7F-4E61-ADD8-B85ABA045CD8}" type="pres">
      <dgm:prSet presAssocID="{C7CDBBD7-C231-472E-A8EB-3F941ECF82D1}" presName="rootText" presStyleLbl="node3" presStyleIdx="0" presStyleCnt="1" custLinFactNeighborX="-10029" custLinFactNeighborY="-38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45FBD4-5348-4F16-9D1F-6E455837B1D1}" type="pres">
      <dgm:prSet presAssocID="{C7CDBBD7-C231-472E-A8EB-3F941ECF82D1}" presName="rootConnector" presStyleLbl="node3" presStyleIdx="0" presStyleCnt="1"/>
      <dgm:spPr/>
    </dgm:pt>
    <dgm:pt modelId="{C1C049CC-35D7-4B89-BC20-D7CF1FC20006}" type="pres">
      <dgm:prSet presAssocID="{C7CDBBD7-C231-472E-A8EB-3F941ECF82D1}" presName="hierChild4" presStyleCnt="0"/>
      <dgm:spPr/>
    </dgm:pt>
    <dgm:pt modelId="{F111082B-D472-4A08-B66C-83EC3D36C14D}" type="pres">
      <dgm:prSet presAssocID="{C7CDBBD7-C231-472E-A8EB-3F941ECF82D1}" presName="hierChild5" presStyleCnt="0"/>
      <dgm:spPr/>
    </dgm:pt>
    <dgm:pt modelId="{9993A77A-6982-4049-A211-6263FBC04190}" type="pres">
      <dgm:prSet presAssocID="{7902B06A-3836-4532-B099-119B56ABEBE7}" presName="hierChild5" presStyleCnt="0"/>
      <dgm:spPr/>
    </dgm:pt>
    <dgm:pt modelId="{CB5E6D29-AC4B-4FA9-AF22-0DF39E2C71C9}" type="pres">
      <dgm:prSet presAssocID="{068C2E44-4A0C-4735-8522-B3C92E4E1E99}" presName="hierChild3" presStyleCnt="0"/>
      <dgm:spPr/>
    </dgm:pt>
  </dgm:ptLst>
  <dgm:cxnLst>
    <dgm:cxn modelId="{8D685A57-6A4A-4705-9D60-9E74EB428DE2}" type="presOf" srcId="{AEE66105-51CE-4988-A72B-492008A6D691}" destId="{F02675CA-1D38-4B71-84A3-80D307B8CDA5}" srcOrd="0" destOrd="0" presId="urn:microsoft.com/office/officeart/2005/8/layout/orgChart1"/>
    <dgm:cxn modelId="{FD430A16-4BFC-41F6-B5A5-084ABF3CAC4C}" srcId="{7902B06A-3836-4532-B099-119B56ABEBE7}" destId="{C7CDBBD7-C231-472E-A8EB-3F941ECF82D1}" srcOrd="0" destOrd="0" parTransId="{BC3A8B8A-DF4B-4AC0-AFB3-E9F1E75AE533}" sibTransId="{1D4262E8-AF83-4E14-96A1-15277E660302}"/>
    <dgm:cxn modelId="{68606612-6D75-4D55-A8DA-5BF354DE89B9}" type="presOf" srcId="{7902B06A-3836-4532-B099-119B56ABEBE7}" destId="{4F46883F-86F6-4FED-B303-C1C7A2DC3722}" srcOrd="0" destOrd="0" presId="urn:microsoft.com/office/officeart/2005/8/layout/orgChart1"/>
    <dgm:cxn modelId="{2A56930C-5378-40BC-B829-AA9D76C65E30}" srcId="{068C2E44-4A0C-4735-8522-B3C92E4E1E99}" destId="{A1BD45BD-B1FC-470C-BD73-ED3C256C20FB}" srcOrd="1" destOrd="0" parTransId="{76A04F1A-69C7-448B-A033-7310D9E175AB}" sibTransId="{14F8A530-C122-48CB-B353-63FBC2C41F83}"/>
    <dgm:cxn modelId="{6AF19D41-714C-4760-9778-EC9661BA850C}" type="presOf" srcId="{BA190E46-241E-42A1-9CCF-732E8F4AB3B9}" destId="{32871415-FDC0-4F67-BEA6-3F835A90BE8A}" srcOrd="0" destOrd="0" presId="urn:microsoft.com/office/officeart/2005/8/layout/orgChart1"/>
    <dgm:cxn modelId="{8E635E17-BFC2-4D32-8B5B-3EB2DC4F4EA6}" type="presOf" srcId="{76A04F1A-69C7-448B-A033-7310D9E175AB}" destId="{ABC8E180-2F34-4B73-AF45-2F4F933C1D50}" srcOrd="0" destOrd="0" presId="urn:microsoft.com/office/officeart/2005/8/layout/orgChart1"/>
    <dgm:cxn modelId="{879085F3-5F34-4393-9485-AD087E5A8C6C}" type="presOf" srcId="{C7CDBBD7-C231-472E-A8EB-3F941ECF82D1}" destId="{3E45FBD4-5348-4F16-9D1F-6E455837B1D1}" srcOrd="1" destOrd="0" presId="urn:microsoft.com/office/officeart/2005/8/layout/orgChart1"/>
    <dgm:cxn modelId="{B56111E7-1B82-43F4-8060-9674D713DB97}" type="presOf" srcId="{BC3A8B8A-DF4B-4AC0-AFB3-E9F1E75AE533}" destId="{4BAFB5F6-6A1D-4824-ADC1-759050DB2475}" srcOrd="0" destOrd="0" presId="urn:microsoft.com/office/officeart/2005/8/layout/orgChart1"/>
    <dgm:cxn modelId="{1B7AED2D-F297-450D-96DA-DC2FE76EC9DF}" type="presOf" srcId="{068C2E44-4A0C-4735-8522-B3C92E4E1E99}" destId="{644D46F4-185F-4396-8B71-2B0D15A64AF6}" srcOrd="0" destOrd="0" presId="urn:microsoft.com/office/officeart/2005/8/layout/orgChart1"/>
    <dgm:cxn modelId="{B5948FD6-7AFF-4728-A345-6CA4E9141331}" type="presOf" srcId="{A1BD45BD-B1FC-470C-BD73-ED3C256C20FB}" destId="{98D151C2-B29B-41EF-A8C4-D080DA5E0F25}" srcOrd="0" destOrd="0" presId="urn:microsoft.com/office/officeart/2005/8/layout/orgChart1"/>
    <dgm:cxn modelId="{A55CF0C2-2647-4931-BE10-10295125D81F}" type="presOf" srcId="{068C2E44-4A0C-4735-8522-B3C92E4E1E99}" destId="{81B10DF4-B6C4-4EA8-93F3-A36C56826717}" srcOrd="1" destOrd="0" presId="urn:microsoft.com/office/officeart/2005/8/layout/orgChart1"/>
    <dgm:cxn modelId="{6732AE1D-9754-4BD9-8428-10D6E1D90D68}" type="presOf" srcId="{BA190E46-241E-42A1-9CCF-732E8F4AB3B9}" destId="{CFE935A9-8707-4ED8-9AE3-D8F226379404}" srcOrd="1" destOrd="0" presId="urn:microsoft.com/office/officeart/2005/8/layout/orgChart1"/>
    <dgm:cxn modelId="{32C31EEF-F05F-4092-B208-43B91B56E82E}" srcId="{7F9B705D-FC06-4551-8623-7C2853465D3F}" destId="{068C2E44-4A0C-4735-8522-B3C92E4E1E99}" srcOrd="0" destOrd="0" parTransId="{CD986CCE-36A1-4EAB-B04A-2AE827F0901E}" sibTransId="{43750902-174E-480D-8590-2F16392415BE}"/>
    <dgm:cxn modelId="{8C71F466-FB79-4CD3-9A21-DDE8F86A2069}" type="presOf" srcId="{A1BD45BD-B1FC-470C-BD73-ED3C256C20FB}" destId="{1BEBAFB5-4AD5-4598-BC77-56F09C28272F}" srcOrd="1" destOrd="0" presId="urn:microsoft.com/office/officeart/2005/8/layout/orgChart1"/>
    <dgm:cxn modelId="{61252317-13E3-4517-9180-690FFB60E497}" type="presOf" srcId="{7F9B705D-FC06-4551-8623-7C2853465D3F}" destId="{AB817A51-4E69-4DEF-907A-3A5478AE269B}" srcOrd="0" destOrd="0" presId="urn:microsoft.com/office/officeart/2005/8/layout/orgChart1"/>
    <dgm:cxn modelId="{BD36E69F-E3AC-40C4-9513-8C2620BAEC39}" srcId="{068C2E44-4A0C-4735-8522-B3C92E4E1E99}" destId="{6E5BED6A-7035-4630-A800-6162FA84AF78}" srcOrd="0" destOrd="0" parTransId="{A353F98C-5D6F-4F44-8D75-ECDBB685308D}" sibTransId="{B5B14D22-3400-453C-8041-F06FE18E7ADD}"/>
    <dgm:cxn modelId="{818D8961-15AF-418D-9778-2E4012B2983F}" srcId="{068C2E44-4A0C-4735-8522-B3C92E4E1E99}" destId="{BA190E46-241E-42A1-9CCF-732E8F4AB3B9}" srcOrd="2" destOrd="0" parTransId="{AEE66105-51CE-4988-A72B-492008A6D691}" sibTransId="{5B153884-23C9-405C-BA90-5A2D98748E3D}"/>
    <dgm:cxn modelId="{95C5FCB0-5B73-4774-920B-3236F88EE03D}" type="presOf" srcId="{C7CDBBD7-C231-472E-A8EB-3F941ECF82D1}" destId="{0BABD7A8-8C7F-4E61-ADD8-B85ABA045CD8}" srcOrd="0" destOrd="0" presId="urn:microsoft.com/office/officeart/2005/8/layout/orgChart1"/>
    <dgm:cxn modelId="{DDBDD4FF-0B4B-4A73-B9BF-DF9F5A3066D9}" type="presOf" srcId="{7902B06A-3836-4532-B099-119B56ABEBE7}" destId="{F802DCAC-CAFC-4926-8EFA-E3CC2E105F9A}" srcOrd="1" destOrd="0" presId="urn:microsoft.com/office/officeart/2005/8/layout/orgChart1"/>
    <dgm:cxn modelId="{5E626F9D-35AC-4326-BDE2-E5CEF4B0B19B}" type="presOf" srcId="{A353F98C-5D6F-4F44-8D75-ECDBB685308D}" destId="{5D47559A-DAAD-4123-BE2B-C05C841BD57D}" srcOrd="0" destOrd="0" presId="urn:microsoft.com/office/officeart/2005/8/layout/orgChart1"/>
    <dgm:cxn modelId="{B6BE617C-18E4-4317-921E-7F9D01B3D102}" type="presOf" srcId="{6E5BED6A-7035-4630-A800-6162FA84AF78}" destId="{F4D92784-D479-4864-87E4-F205F153D1A1}" srcOrd="0" destOrd="0" presId="urn:microsoft.com/office/officeart/2005/8/layout/orgChart1"/>
    <dgm:cxn modelId="{7EFA1A7C-FAEB-4AF9-88AE-E70D13BB3842}" type="presOf" srcId="{32E70C3B-1B3F-41FA-B650-26EC8E7721E5}" destId="{351EC2A9-D3BE-41AB-8D78-83FA69CADA42}" srcOrd="0" destOrd="0" presId="urn:microsoft.com/office/officeart/2005/8/layout/orgChart1"/>
    <dgm:cxn modelId="{EB021DC7-5CE4-4586-BDC3-63446E5644CE}" srcId="{068C2E44-4A0C-4735-8522-B3C92E4E1E99}" destId="{7902B06A-3836-4532-B099-119B56ABEBE7}" srcOrd="3" destOrd="0" parTransId="{32E70C3B-1B3F-41FA-B650-26EC8E7721E5}" sibTransId="{5266E538-E854-46BB-A741-88E5A30A4476}"/>
    <dgm:cxn modelId="{FEF1D39C-64A7-4137-8845-3785ED0CD3B6}" type="presOf" srcId="{6E5BED6A-7035-4630-A800-6162FA84AF78}" destId="{44D3AD79-DF47-4DEB-8594-1038346E18CE}" srcOrd="1" destOrd="0" presId="urn:microsoft.com/office/officeart/2005/8/layout/orgChart1"/>
    <dgm:cxn modelId="{5859E038-4595-4C07-99FE-C6F900454D91}" type="presParOf" srcId="{AB817A51-4E69-4DEF-907A-3A5478AE269B}" destId="{FAD8DAFF-59EE-4504-9706-E947197B7B1B}" srcOrd="0" destOrd="0" presId="urn:microsoft.com/office/officeart/2005/8/layout/orgChart1"/>
    <dgm:cxn modelId="{71A35B2E-0AF0-4A9E-9239-F8F8413F14FC}" type="presParOf" srcId="{FAD8DAFF-59EE-4504-9706-E947197B7B1B}" destId="{0A5ED72E-0D00-4701-B275-BF209F03D63D}" srcOrd="0" destOrd="0" presId="urn:microsoft.com/office/officeart/2005/8/layout/orgChart1"/>
    <dgm:cxn modelId="{D8C52D6A-3D5A-437E-A147-C52D96223591}" type="presParOf" srcId="{0A5ED72E-0D00-4701-B275-BF209F03D63D}" destId="{644D46F4-185F-4396-8B71-2B0D15A64AF6}" srcOrd="0" destOrd="0" presId="urn:microsoft.com/office/officeart/2005/8/layout/orgChart1"/>
    <dgm:cxn modelId="{8D3E7850-60F0-4458-8A7C-C359588A5C12}" type="presParOf" srcId="{0A5ED72E-0D00-4701-B275-BF209F03D63D}" destId="{81B10DF4-B6C4-4EA8-93F3-A36C56826717}" srcOrd="1" destOrd="0" presId="urn:microsoft.com/office/officeart/2005/8/layout/orgChart1"/>
    <dgm:cxn modelId="{210D6BF5-C702-44D0-9C53-648116B6B757}" type="presParOf" srcId="{FAD8DAFF-59EE-4504-9706-E947197B7B1B}" destId="{BAB50CA5-4EAE-40CD-A1AF-9EFDF4210C1B}" srcOrd="1" destOrd="0" presId="urn:microsoft.com/office/officeart/2005/8/layout/orgChart1"/>
    <dgm:cxn modelId="{49BE2D33-73BD-43BF-A4E2-35D178441849}" type="presParOf" srcId="{BAB50CA5-4EAE-40CD-A1AF-9EFDF4210C1B}" destId="{5D47559A-DAAD-4123-BE2B-C05C841BD57D}" srcOrd="0" destOrd="0" presId="urn:microsoft.com/office/officeart/2005/8/layout/orgChart1"/>
    <dgm:cxn modelId="{17A915A8-41B4-490D-8CC8-3B7E93B7E71C}" type="presParOf" srcId="{BAB50CA5-4EAE-40CD-A1AF-9EFDF4210C1B}" destId="{BE40C753-6013-43DF-B0F8-654ECFF474DB}" srcOrd="1" destOrd="0" presId="urn:microsoft.com/office/officeart/2005/8/layout/orgChart1"/>
    <dgm:cxn modelId="{7662F5AA-57D3-415F-BA98-EA0ECAE2607D}" type="presParOf" srcId="{BE40C753-6013-43DF-B0F8-654ECFF474DB}" destId="{0FF5B4DE-52CC-4883-8390-B28ADF7AF227}" srcOrd="0" destOrd="0" presId="urn:microsoft.com/office/officeart/2005/8/layout/orgChart1"/>
    <dgm:cxn modelId="{F88535CA-C7D7-42D3-A953-8935E2904C16}" type="presParOf" srcId="{0FF5B4DE-52CC-4883-8390-B28ADF7AF227}" destId="{F4D92784-D479-4864-87E4-F205F153D1A1}" srcOrd="0" destOrd="0" presId="urn:microsoft.com/office/officeart/2005/8/layout/orgChart1"/>
    <dgm:cxn modelId="{0D83229A-E55B-49B8-B3DE-AF647F5F98EA}" type="presParOf" srcId="{0FF5B4DE-52CC-4883-8390-B28ADF7AF227}" destId="{44D3AD79-DF47-4DEB-8594-1038346E18CE}" srcOrd="1" destOrd="0" presId="urn:microsoft.com/office/officeart/2005/8/layout/orgChart1"/>
    <dgm:cxn modelId="{F7AEC851-9FF5-47EB-9F9C-A7BFD7123357}" type="presParOf" srcId="{BE40C753-6013-43DF-B0F8-654ECFF474DB}" destId="{643AA09B-E33B-4C30-BAE0-C4E5FF22C2B4}" srcOrd="1" destOrd="0" presId="urn:microsoft.com/office/officeart/2005/8/layout/orgChart1"/>
    <dgm:cxn modelId="{0B250FD9-BC3D-44AF-891A-9BD68609CD2C}" type="presParOf" srcId="{BE40C753-6013-43DF-B0F8-654ECFF474DB}" destId="{7286BF05-1032-47FA-81B0-59CCE8A8E1BF}" srcOrd="2" destOrd="0" presId="urn:microsoft.com/office/officeart/2005/8/layout/orgChart1"/>
    <dgm:cxn modelId="{77D4EC9F-A85A-44D3-88BE-9087291DDE9B}" type="presParOf" srcId="{BAB50CA5-4EAE-40CD-A1AF-9EFDF4210C1B}" destId="{ABC8E180-2F34-4B73-AF45-2F4F933C1D50}" srcOrd="2" destOrd="0" presId="urn:microsoft.com/office/officeart/2005/8/layout/orgChart1"/>
    <dgm:cxn modelId="{E5049BAA-7119-42A8-9AC3-C2F7A7B111E0}" type="presParOf" srcId="{BAB50CA5-4EAE-40CD-A1AF-9EFDF4210C1B}" destId="{378B5740-91DC-4D9D-9E2A-6ADF3F0C30D2}" srcOrd="3" destOrd="0" presId="urn:microsoft.com/office/officeart/2005/8/layout/orgChart1"/>
    <dgm:cxn modelId="{3B24B2F8-E0EF-4F41-8A1A-FF90D9F65584}" type="presParOf" srcId="{378B5740-91DC-4D9D-9E2A-6ADF3F0C30D2}" destId="{9F77A62C-F09A-421D-8D98-33F8D75C1990}" srcOrd="0" destOrd="0" presId="urn:microsoft.com/office/officeart/2005/8/layout/orgChart1"/>
    <dgm:cxn modelId="{41FEB8C7-F5A8-4604-BD74-6872F2C4A735}" type="presParOf" srcId="{9F77A62C-F09A-421D-8D98-33F8D75C1990}" destId="{98D151C2-B29B-41EF-A8C4-D080DA5E0F25}" srcOrd="0" destOrd="0" presId="urn:microsoft.com/office/officeart/2005/8/layout/orgChart1"/>
    <dgm:cxn modelId="{CE598D12-1377-449B-837D-2E0AB570262D}" type="presParOf" srcId="{9F77A62C-F09A-421D-8D98-33F8D75C1990}" destId="{1BEBAFB5-4AD5-4598-BC77-56F09C28272F}" srcOrd="1" destOrd="0" presId="urn:microsoft.com/office/officeart/2005/8/layout/orgChart1"/>
    <dgm:cxn modelId="{901D5D4D-58D1-4432-BC3D-79CB4E7CA7B4}" type="presParOf" srcId="{378B5740-91DC-4D9D-9E2A-6ADF3F0C30D2}" destId="{B0DAF657-3498-4FFA-B6FA-50E001C7BDD2}" srcOrd="1" destOrd="0" presId="urn:microsoft.com/office/officeart/2005/8/layout/orgChart1"/>
    <dgm:cxn modelId="{BCB08AF0-F269-4E36-861F-E35DEEC19DD5}" type="presParOf" srcId="{378B5740-91DC-4D9D-9E2A-6ADF3F0C30D2}" destId="{CECF60E5-4AE0-4702-9985-2FB6E3A1F2F4}" srcOrd="2" destOrd="0" presId="urn:microsoft.com/office/officeart/2005/8/layout/orgChart1"/>
    <dgm:cxn modelId="{F9A8E99F-820E-4E7C-8543-2747A10FCB2C}" type="presParOf" srcId="{BAB50CA5-4EAE-40CD-A1AF-9EFDF4210C1B}" destId="{F02675CA-1D38-4B71-84A3-80D307B8CDA5}" srcOrd="4" destOrd="0" presId="urn:microsoft.com/office/officeart/2005/8/layout/orgChart1"/>
    <dgm:cxn modelId="{73038795-042C-4AC4-8CC7-C28A6C5EE881}" type="presParOf" srcId="{BAB50CA5-4EAE-40CD-A1AF-9EFDF4210C1B}" destId="{D3FC532C-83F2-4436-B179-0E9E3E04F016}" srcOrd="5" destOrd="0" presId="urn:microsoft.com/office/officeart/2005/8/layout/orgChart1"/>
    <dgm:cxn modelId="{74B93B9C-449A-4093-B3E0-704213AE6E02}" type="presParOf" srcId="{D3FC532C-83F2-4436-B179-0E9E3E04F016}" destId="{CF2CF1CE-4165-4372-A4CC-5EEC9CD9CBA4}" srcOrd="0" destOrd="0" presId="urn:microsoft.com/office/officeart/2005/8/layout/orgChart1"/>
    <dgm:cxn modelId="{1EE27225-7017-42DC-A9BA-59E5CD514AB4}" type="presParOf" srcId="{CF2CF1CE-4165-4372-A4CC-5EEC9CD9CBA4}" destId="{32871415-FDC0-4F67-BEA6-3F835A90BE8A}" srcOrd="0" destOrd="0" presId="urn:microsoft.com/office/officeart/2005/8/layout/orgChart1"/>
    <dgm:cxn modelId="{81A1FE1F-E589-40CE-BE8F-9D296369CAA0}" type="presParOf" srcId="{CF2CF1CE-4165-4372-A4CC-5EEC9CD9CBA4}" destId="{CFE935A9-8707-4ED8-9AE3-D8F226379404}" srcOrd="1" destOrd="0" presId="urn:microsoft.com/office/officeart/2005/8/layout/orgChart1"/>
    <dgm:cxn modelId="{52A41244-AEB1-4C5A-889C-F743E3F02548}" type="presParOf" srcId="{D3FC532C-83F2-4436-B179-0E9E3E04F016}" destId="{A5A23369-45B4-40C1-8D56-3C7F18DFA963}" srcOrd="1" destOrd="0" presId="urn:microsoft.com/office/officeart/2005/8/layout/orgChart1"/>
    <dgm:cxn modelId="{3696C2EF-D1E5-4978-9293-74F166E5DB24}" type="presParOf" srcId="{D3FC532C-83F2-4436-B179-0E9E3E04F016}" destId="{0F5D5196-67F2-4B7E-9E9B-6C7170A3EB46}" srcOrd="2" destOrd="0" presId="urn:microsoft.com/office/officeart/2005/8/layout/orgChart1"/>
    <dgm:cxn modelId="{69AD9622-44C5-4F81-BD3F-4D82696428D9}" type="presParOf" srcId="{BAB50CA5-4EAE-40CD-A1AF-9EFDF4210C1B}" destId="{351EC2A9-D3BE-41AB-8D78-83FA69CADA42}" srcOrd="6" destOrd="0" presId="urn:microsoft.com/office/officeart/2005/8/layout/orgChart1"/>
    <dgm:cxn modelId="{9A74F505-4912-4E58-ADC9-93E0F0B5DAF0}" type="presParOf" srcId="{BAB50CA5-4EAE-40CD-A1AF-9EFDF4210C1B}" destId="{278F72F7-D3C2-4757-9D37-31884A4C7961}" srcOrd="7" destOrd="0" presId="urn:microsoft.com/office/officeart/2005/8/layout/orgChart1"/>
    <dgm:cxn modelId="{F995B870-D506-4E9A-A752-324B96CB7B12}" type="presParOf" srcId="{278F72F7-D3C2-4757-9D37-31884A4C7961}" destId="{D70BE1E5-4DE0-43C2-935B-64B778DCC5E1}" srcOrd="0" destOrd="0" presId="urn:microsoft.com/office/officeart/2005/8/layout/orgChart1"/>
    <dgm:cxn modelId="{7AF779D2-61F4-49F5-B742-72BACD5AF806}" type="presParOf" srcId="{D70BE1E5-4DE0-43C2-935B-64B778DCC5E1}" destId="{4F46883F-86F6-4FED-B303-C1C7A2DC3722}" srcOrd="0" destOrd="0" presId="urn:microsoft.com/office/officeart/2005/8/layout/orgChart1"/>
    <dgm:cxn modelId="{D8CF0A41-D8F2-45ED-BC40-B2807C11A00F}" type="presParOf" srcId="{D70BE1E5-4DE0-43C2-935B-64B778DCC5E1}" destId="{F802DCAC-CAFC-4926-8EFA-E3CC2E105F9A}" srcOrd="1" destOrd="0" presId="urn:microsoft.com/office/officeart/2005/8/layout/orgChart1"/>
    <dgm:cxn modelId="{70EF0CA0-A2F1-4CAA-89DE-B099A1707A0E}" type="presParOf" srcId="{278F72F7-D3C2-4757-9D37-31884A4C7961}" destId="{F9B2ECF3-FDB6-4920-A22A-F0C4E2D35F7C}" srcOrd="1" destOrd="0" presId="urn:microsoft.com/office/officeart/2005/8/layout/orgChart1"/>
    <dgm:cxn modelId="{08099003-5DE7-400E-B305-D0B6C6562D54}" type="presParOf" srcId="{F9B2ECF3-FDB6-4920-A22A-F0C4E2D35F7C}" destId="{4BAFB5F6-6A1D-4824-ADC1-759050DB2475}" srcOrd="0" destOrd="0" presId="urn:microsoft.com/office/officeart/2005/8/layout/orgChart1"/>
    <dgm:cxn modelId="{A49BEEBA-5210-49A5-BAC2-E73D49FCCEB8}" type="presParOf" srcId="{F9B2ECF3-FDB6-4920-A22A-F0C4E2D35F7C}" destId="{ED5115A5-05F4-48AE-9017-E106703A762B}" srcOrd="1" destOrd="0" presId="urn:microsoft.com/office/officeart/2005/8/layout/orgChart1"/>
    <dgm:cxn modelId="{9AAEC180-28F0-4476-9FC7-0748760E515B}" type="presParOf" srcId="{ED5115A5-05F4-48AE-9017-E106703A762B}" destId="{F66F89BF-C065-4481-BBFA-32B0BBBAD188}" srcOrd="0" destOrd="0" presId="urn:microsoft.com/office/officeart/2005/8/layout/orgChart1"/>
    <dgm:cxn modelId="{7D18AE9A-0C0E-40FD-9B7C-A73E11724F49}" type="presParOf" srcId="{F66F89BF-C065-4481-BBFA-32B0BBBAD188}" destId="{0BABD7A8-8C7F-4E61-ADD8-B85ABA045CD8}" srcOrd="0" destOrd="0" presId="urn:microsoft.com/office/officeart/2005/8/layout/orgChart1"/>
    <dgm:cxn modelId="{ED5A85F8-D3E7-4383-9295-C887D4A080FE}" type="presParOf" srcId="{F66F89BF-C065-4481-BBFA-32B0BBBAD188}" destId="{3E45FBD4-5348-4F16-9D1F-6E455837B1D1}" srcOrd="1" destOrd="0" presId="urn:microsoft.com/office/officeart/2005/8/layout/orgChart1"/>
    <dgm:cxn modelId="{645C9C5A-D67F-4E89-AEE4-EA8F5EC42FB1}" type="presParOf" srcId="{ED5115A5-05F4-48AE-9017-E106703A762B}" destId="{C1C049CC-35D7-4B89-BC20-D7CF1FC20006}" srcOrd="1" destOrd="0" presId="urn:microsoft.com/office/officeart/2005/8/layout/orgChart1"/>
    <dgm:cxn modelId="{2DF6AA3A-6510-4D84-BEEC-E6D84D168FE3}" type="presParOf" srcId="{ED5115A5-05F4-48AE-9017-E106703A762B}" destId="{F111082B-D472-4A08-B66C-83EC3D36C14D}" srcOrd="2" destOrd="0" presId="urn:microsoft.com/office/officeart/2005/8/layout/orgChart1"/>
    <dgm:cxn modelId="{937A913F-BDBC-4893-97A4-93CBF1CA7613}" type="presParOf" srcId="{278F72F7-D3C2-4757-9D37-31884A4C7961}" destId="{9993A77A-6982-4049-A211-6263FBC04190}" srcOrd="2" destOrd="0" presId="urn:microsoft.com/office/officeart/2005/8/layout/orgChart1"/>
    <dgm:cxn modelId="{4EBB9169-DC15-491D-8ACD-58C9FBC88626}" type="presParOf" srcId="{FAD8DAFF-59EE-4504-9706-E947197B7B1B}" destId="{CB5E6D29-AC4B-4FA9-AF22-0DF39E2C71C9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B649-21BF-4AA7-AF14-486F79D5726D}" type="datetimeFigureOut">
              <a:rPr lang="pt-BR" smtClean="0"/>
              <a:t>5/9/2012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F190-4426-4357-8B01-822661A2BC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414" y="357166"/>
            <a:ext cx="6400800" cy="1752600"/>
          </a:xfrm>
        </p:spPr>
        <p:txBody>
          <a:bodyPr/>
          <a:lstStyle/>
          <a:p>
            <a:r>
              <a:rPr lang="pt-BR" dirty="0" smtClean="0"/>
              <a:t>Organograma da empresa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428596" y="1142984"/>
          <a:ext cx="8143932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Cruzeiro do Sul Educacional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logon</dc:creator>
  <cp:lastModifiedBy>logon</cp:lastModifiedBy>
  <cp:revision>9</cp:revision>
  <dcterms:created xsi:type="dcterms:W3CDTF">2012-09-05T23:21:42Z</dcterms:created>
  <dcterms:modified xsi:type="dcterms:W3CDTF">2012-09-06T00:50:55Z</dcterms:modified>
</cp:coreProperties>
</file>