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8" r:id="rId11"/>
    <p:sldId id="269" r:id="rId12"/>
    <p:sldId id="270" r:id="rId13"/>
    <p:sldId id="266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301" autoAdjust="0"/>
  </p:normalViewPr>
  <p:slideViewPr>
    <p:cSldViewPr snapToGrid="0">
      <p:cViewPr varScale="1">
        <p:scale>
          <a:sx n="87" d="100"/>
          <a:sy n="87" d="100"/>
        </p:scale>
        <p:origin x="6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3A0D7-AA97-41DF-BFE1-08AA96CA997A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A0D77-6E77-4B19-91DA-D9EE2A792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104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Здравствуйте,  я Борисов Александр и расскажу про разработку решения по автоматическому обнаружению соответствий для алгоритма </a:t>
            </a:r>
            <a:r>
              <a:rPr lang="ru-RU" dirty="0" err="1"/>
              <a:t>неригидной</a:t>
            </a:r>
            <a:r>
              <a:rPr lang="ru-RU" dirty="0"/>
              <a:t> регистрации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A0D77-6E77-4B19-91DA-D9EE2A792D7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42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A0D77-6E77-4B19-91DA-D9EE2A792D7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512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A0D77-6E77-4B19-91DA-D9EE2A792D7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847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0D77-6E77-4B19-91DA-D9EE2A792D7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830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0D77-6E77-4B19-91DA-D9EE2A792D7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941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0D77-6E77-4B19-91DA-D9EE2A792D7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295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Здравствуйте,  я Борисов Александр и расскажу про разработку решения по автоматическому обнаружению соответствий для алгоритма </a:t>
            </a:r>
            <a:r>
              <a:rPr lang="ru-RU" dirty="0" err="1"/>
              <a:t>неригидной</a:t>
            </a:r>
            <a:r>
              <a:rPr lang="ru-RU" dirty="0"/>
              <a:t> регистрации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A0D77-6E77-4B19-91DA-D9EE2A792D7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74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D4419-E733-4F4B-928E-D15CC738A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D421A3-DD62-4C57-8A8B-6DA8C1077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3FDEB-F9A7-40BE-8BEE-315CAAFC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8ED6-CF71-412C-B781-FCA6CBAC5E8E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51E1B2-B43F-4D28-8EC0-9C139AF9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EB70CA-0962-4C06-9763-DF23C74A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05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D64D6-E926-4C90-8A2E-D3D42F9D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29F974-1B43-47DD-99FB-60732844B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17943A-8846-4585-A7DC-CEF69BE0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0706-50F7-44CD-9671-5CFEE59C7984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34D425-15C8-4F2B-814F-065AB460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5E08A3-B6CD-4439-BC0E-BAF306CB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04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A0F09B-505F-4C64-AFF8-E211EBF52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CBAE2A-E211-4F09-986C-C79251CEE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C8F19-C5CE-4FFF-B01B-8CAF12AA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88D3-D51D-45AA-9327-91075DE968AC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32469C-FD38-4BC9-9478-7D034EC2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6520BE-346B-45A6-94B6-C903A662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74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1C5CE-E6FD-41A8-A4B8-BA7D62D4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B8121D-D65A-43C9-B575-5433C098C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7992BD-9BF1-4C29-99BF-358C8B1B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679E-D781-4F1B-BBF6-78CBD7125B41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29362F-80A0-4540-A58F-68375C38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1E18BD-6FA3-497D-8736-F34499B3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6B66F57F-3207-4756-A7A9-B0FDFA7502F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98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A366B-80F4-4E21-A685-CAE4AAC33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253FA7-1930-4AB8-93D7-50CE85FB6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27D256-C03E-4BD9-94D4-4BDD88BD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448-700C-4C4A-8A17-5A8EF038B858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D744AB-93A8-4772-9D78-1F0384C4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FF1650-A3FB-49DD-9EB5-22B98198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18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2B461-F3C9-46E8-9B0B-5761F29E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FF5AAF-7E9F-4B9E-AA0D-C7B504F7D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ECC82A-9BB9-4812-8D2F-97CB91207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C32478-5292-4BA0-900E-1D5597BA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B6F2-D187-473C-9E48-405AB99CD3DF}" type="datetime1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79DB4F-807E-4B18-A92C-C719E25F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A7AF37-9840-4D6A-B13C-F9501B09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16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FC812-C045-40B7-9730-0345792B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DACE6D-968D-45E7-9804-40F29F8DA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5029EF-F703-4819-8944-921F8B2D2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58008E-7A9B-41CB-9DBF-CBD2178FF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F5AEFB5-1882-4686-9FFF-B4DADB17C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508B8B7-3B1F-417A-BC88-15CC3DB1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4685-4085-4037-B98A-40962F552ED1}" type="datetime1">
              <a:rPr lang="ru-RU" smtClean="0"/>
              <a:t>03.06.2019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3C6F749-E564-4474-940C-4C37404A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E28177-38EA-4B78-82EE-4FB7F924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33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D519C-D291-4B52-98E4-2751A241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FE2FD3-D118-48CB-83F1-A9331387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C60E-16FF-4241-B392-CB63CD81F85D}" type="datetime1">
              <a:rPr lang="ru-RU" smtClean="0"/>
              <a:t>03.06.2019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577F9B-0591-4EED-9B76-6D4B107A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06D535-9F19-4631-8772-A7BB25CA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26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917117-2BF8-4C93-8B08-FFFE7A64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1464-1691-4258-8B07-BB39760BC172}" type="datetime1">
              <a:rPr lang="ru-RU" smtClean="0"/>
              <a:t>03.06.2019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DA6C2E-9333-4CCE-89C9-716F7539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E49542-514E-4357-9A06-F61052EF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15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AF3CB-3067-45B5-87AC-1343CE53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D87E2D-FB62-42AF-BAA4-160047680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EAF1DD-B924-46B6-B7DA-D4A3D8C4F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F3CC2F-7826-4154-9680-36053F7E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65C-AF3B-4912-9902-51698C920C62}" type="datetime1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F2A9A0-056E-4C53-8F25-7759048C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3150CB-3D01-4BA4-B7C0-894BD73F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4B08A-1172-46F5-AA28-BDD7D2A9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8DB49F9-2B67-4B3C-92E5-7AB0EA375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36B6F5-7A71-4608-9B0E-340A9394D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18E1F5-65B3-42CA-B005-A708A492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7374-ACF4-4FA2-B024-50F519297E7D}" type="datetime1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11B77B-DD84-4348-860E-E3F7C400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127B4B-8DFC-4AEC-8ED7-C64BBFBE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E49B81-5245-4B43-BFA0-82759731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016924-C796-4A89-84CF-EEB9C7019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67F795-8D07-4811-85D8-EA0A750C3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B8726-D4E1-423D-A031-DD024397117B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31E9CC-8089-451D-926B-A04F1A68C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58BC57-0DFA-4437-8611-BE784B7CA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6F57F-3207-4756-A7A9-B0FDFA750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F85BB-7417-40EA-91ED-010A2456B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b="1" cap="all" dirty="0"/>
              <a:t>Разработка приложения по учету расходов и доходов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E0EBAD-03B7-491D-B8BB-CA704DD96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Студенты Борисов А.Д. и Никонов И.Е., 3 курс</a:t>
            </a:r>
          </a:p>
          <a:p>
            <a:pPr algn="r"/>
            <a:r>
              <a:rPr lang="ru-RU" dirty="0"/>
              <a:t>Руководитель Полещук Х.А., преподаватель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0F2500-4C38-4E1E-989F-A43C42C64E9B}"/>
              </a:ext>
            </a:extLst>
          </p:cNvPr>
          <p:cNvSpPr/>
          <p:nvPr/>
        </p:nvSpPr>
        <p:spPr>
          <a:xfrm>
            <a:off x="0" y="0"/>
            <a:ext cx="12192000" cy="3624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Воронежский Государственный Университет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72C2B33-28DB-4439-92A6-4AF6BBCCBE18}"/>
              </a:ext>
            </a:extLst>
          </p:cNvPr>
          <p:cNvCxnSpPr/>
          <p:nvPr/>
        </p:nvCxnSpPr>
        <p:spPr>
          <a:xfrm>
            <a:off x="1524000" y="3509963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C902E2-75D9-473A-827D-AEB3F73CBBA2}"/>
              </a:ext>
            </a:extLst>
          </p:cNvPr>
          <p:cNvSpPr txBox="1"/>
          <p:nvPr/>
        </p:nvSpPr>
        <p:spPr>
          <a:xfrm>
            <a:off x="0" y="322111"/>
            <a:ext cx="8190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Кафедра программирования и информационных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372263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460" y="862556"/>
            <a:ext cx="3295291" cy="5858297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4BFA57-79CE-4F4E-88B1-B62C9996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0E2D420-3AC6-433C-B6A1-595DD945B07A}"/>
              </a:ext>
            </a:extLst>
          </p:cNvPr>
          <p:cNvSpPr txBox="1">
            <a:spLocks/>
          </p:cNvSpPr>
          <p:nvPr/>
        </p:nvSpPr>
        <p:spPr>
          <a:xfrm>
            <a:off x="425986" y="-1932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Реализация. Главный экран.</a:t>
            </a:r>
          </a:p>
        </p:txBody>
      </p:sp>
    </p:spTree>
    <p:extLst>
      <p:ext uri="{BB962C8B-B14F-4D97-AF65-F5344CB8AC3E}">
        <p14:creationId xmlns:p14="http://schemas.microsoft.com/office/powerpoint/2010/main" val="177583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4BFA57-79CE-4F4E-88B1-B62C9996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0E2D420-3AC6-433C-B6A1-595DD945B07A}"/>
              </a:ext>
            </a:extLst>
          </p:cNvPr>
          <p:cNvSpPr txBox="1">
            <a:spLocks/>
          </p:cNvSpPr>
          <p:nvPr/>
        </p:nvSpPr>
        <p:spPr>
          <a:xfrm>
            <a:off x="425986" y="-1932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Работа с категориями и порогами.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218" y="1132265"/>
            <a:ext cx="3142982" cy="5587525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111" y="1132266"/>
            <a:ext cx="3142982" cy="55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3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4BFA57-79CE-4F4E-88B1-B62C9996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0E2D420-3AC6-433C-B6A1-595DD945B07A}"/>
              </a:ext>
            </a:extLst>
          </p:cNvPr>
          <p:cNvSpPr txBox="1">
            <a:spLocks/>
          </p:cNvSpPr>
          <p:nvPr/>
        </p:nvSpPr>
        <p:spPr>
          <a:xfrm>
            <a:off x="425986" y="-193297"/>
            <a:ext cx="109278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История. Добавление доходов и расходов.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158" y="1132265"/>
            <a:ext cx="2938547" cy="5224085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55" y="1132265"/>
            <a:ext cx="2938548" cy="522408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060" y="1132266"/>
            <a:ext cx="2938548" cy="522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7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FDFB6D-2A07-4A2A-A2F8-0CF07A44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B1D8072-D841-4F78-A31C-4C1714D68A8C}"/>
              </a:ext>
            </a:extLst>
          </p:cNvPr>
          <p:cNvSpPr txBox="1">
            <a:spLocks/>
          </p:cNvSpPr>
          <p:nvPr/>
        </p:nvSpPr>
        <p:spPr>
          <a:xfrm>
            <a:off x="425986" y="-1932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9D67A01-4E55-404D-AB8F-0AD215D9EC66}"/>
              </a:ext>
            </a:extLst>
          </p:cNvPr>
          <p:cNvSpPr/>
          <p:nvPr/>
        </p:nvSpPr>
        <p:spPr>
          <a:xfrm>
            <a:off x="0" y="982114"/>
            <a:ext cx="10003316" cy="39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Разработана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Front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end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часть приложения, находящиеся на телефоне пользователя;</a:t>
            </a: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Разработана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Back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end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часть приложения, развернутая на удаленном сервере приложений;</a:t>
            </a: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Была создана связь между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Front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end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Back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end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частями приложения с помощью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REST API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742950" lvl="1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Разработана базы данных, расположенная на удаленном сервере.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342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F85BB-7417-40EA-91ED-010A2456B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b="1" cap="all" dirty="0"/>
              <a:t>Разработка приложения по учету расходов и доходов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E0EBAD-03B7-491D-B8BB-CA704DD96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Студенты Борисов А.Д. и Никонов И.Е., 3 курс</a:t>
            </a:r>
          </a:p>
          <a:p>
            <a:pPr algn="r"/>
            <a:r>
              <a:rPr lang="ru-RU" dirty="0"/>
              <a:t>Руководитель Полещук Х.А., преподаватель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0F2500-4C38-4E1E-989F-A43C42C64E9B}"/>
              </a:ext>
            </a:extLst>
          </p:cNvPr>
          <p:cNvSpPr/>
          <p:nvPr/>
        </p:nvSpPr>
        <p:spPr>
          <a:xfrm>
            <a:off x="0" y="0"/>
            <a:ext cx="12192000" cy="3624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Воронежский Государственный Университет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72C2B33-28DB-4439-92A6-4AF6BBCCBE18}"/>
              </a:ext>
            </a:extLst>
          </p:cNvPr>
          <p:cNvCxnSpPr/>
          <p:nvPr/>
        </p:nvCxnSpPr>
        <p:spPr>
          <a:xfrm>
            <a:off x="1524000" y="3509963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C902E2-75D9-473A-827D-AEB3F73CBBA2}"/>
              </a:ext>
            </a:extLst>
          </p:cNvPr>
          <p:cNvSpPr txBox="1"/>
          <p:nvPr/>
        </p:nvSpPr>
        <p:spPr>
          <a:xfrm>
            <a:off x="0" y="322111"/>
            <a:ext cx="8190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Кафедра программирования и информационных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426510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651A0-4D67-43F2-A567-9FA57B09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86" y="-193297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обязанностей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5A1F5C-CE8A-455E-9DD7-CD36BF30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35B6013-57F4-4D37-BEB7-959AFC5393C3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CF580BD-2655-403D-AC0D-7DC0BE4E6A23}"/>
              </a:ext>
            </a:extLst>
          </p:cNvPr>
          <p:cNvSpPr/>
          <p:nvPr/>
        </p:nvSpPr>
        <p:spPr>
          <a:xfrm>
            <a:off x="6095999" y="812223"/>
            <a:ext cx="6096000" cy="38899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Никонов Иван: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диаграмму последовательности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диаграмму базы данных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схему архитектуры приложения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Написать введение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Составить скелет приложения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Back-End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Front-End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тестирование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EF01C63-ADEC-4D4B-804E-317FDD162D93}"/>
              </a:ext>
            </a:extLst>
          </p:cNvPr>
          <p:cNvSpPr/>
          <p:nvPr/>
        </p:nvSpPr>
        <p:spPr>
          <a:xfrm>
            <a:off x="425986" y="804381"/>
            <a:ext cx="6096000" cy="51364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Борисов Александр: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отчет (кто что делал)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диаграмму классов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диаграмму прецедентов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диаграмму коммуникации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диаграмму состояния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диаграмму активности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Составить ТЗ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Написать курсовой проект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дымовое тестирование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юзабилити тестирование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демо-видео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4C6E36B-0611-4215-B7B3-6B083DBD055A}"/>
              </a:ext>
            </a:extLst>
          </p:cNvPr>
          <p:cNvSpPr/>
          <p:nvPr/>
        </p:nvSpPr>
        <p:spPr>
          <a:xfrm>
            <a:off x="6095999" y="4950681"/>
            <a:ext cx="6096000" cy="14431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Ответственности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Борисов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документация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Никонов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реализация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21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75AC54-F585-4694-BA5C-A1DB8396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E04CB8E-361B-4280-BD45-78AEB576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86" y="-193297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по расходам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292E30-CCCD-461D-800C-8D2E4F8FE12B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17"/>
          <a:stretch/>
        </p:blipFill>
        <p:spPr>
          <a:xfrm>
            <a:off x="8496326" y="897732"/>
            <a:ext cx="3404211" cy="54114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9F328C-71B5-42A0-80AD-D3337DA1FD63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2" t="492" r="33564"/>
          <a:stretch/>
        </p:blipFill>
        <p:spPr bwMode="auto">
          <a:xfrm>
            <a:off x="5710990" y="888537"/>
            <a:ext cx="2785336" cy="54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5ABA57A-C8EB-4935-9D41-7FB97C511F63}"/>
              </a:ext>
            </a:extLst>
          </p:cNvPr>
          <p:cNvSpPr/>
          <p:nvPr/>
        </p:nvSpPr>
        <p:spPr>
          <a:xfrm>
            <a:off x="291463" y="1132266"/>
            <a:ext cx="5285004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Учет расходов и доходов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истории финансовой деятельности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Ненагруженный, интуитивный интерфейс.</a:t>
            </a:r>
          </a:p>
        </p:txBody>
      </p:sp>
    </p:spTree>
    <p:extLst>
      <p:ext uri="{BB962C8B-B14F-4D97-AF65-F5344CB8AC3E}">
        <p14:creationId xmlns:p14="http://schemas.microsoft.com/office/powerpoint/2010/main" val="202618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BD4EF1-4650-4F11-9587-135F06C9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D9888A2-2BC6-446A-8972-94E95444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86" y="-193297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(Общие и структурные)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26D1E36-C4E2-4990-B350-81176674C513}"/>
              </a:ext>
            </a:extLst>
          </p:cNvPr>
          <p:cNvSpPr/>
          <p:nvPr/>
        </p:nvSpPr>
        <p:spPr>
          <a:xfrm>
            <a:off x="-1" y="857238"/>
            <a:ext cx="9177051" cy="6038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Стабильная работа на базе операционной системы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android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4.1 и выше;</a:t>
            </a: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Интуитивный пользовательский интерфейс;</a:t>
            </a: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Отсутствие необходимости в справке для возможности осуществления основных задач приложения:</a:t>
            </a: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Удаление расходов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Удаление доходов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Добавление/Удаление порогов на расходы;</a:t>
            </a: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истории по расходам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MVC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архитектура приложения с разделением на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front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end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back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Отсутствие нагромождений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Отсутствие броских цветов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перехода на все основные экраны приложения с главного экрана.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05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7DF07D-F22C-4816-A5FC-B2117FA8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C69C925-9114-485B-88ED-9346CDBC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86" y="-193297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A3CE26F-D0A8-4CAA-8FD4-C4474BA54C16}"/>
              </a:ext>
            </a:extLst>
          </p:cNvPr>
          <p:cNvSpPr/>
          <p:nvPr/>
        </p:nvSpPr>
        <p:spPr>
          <a:xfrm>
            <a:off x="-1" y="1132266"/>
            <a:ext cx="11160087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Front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end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части приложения, находящиеся на телефоне пользователя;</a:t>
            </a:r>
          </a:p>
          <a:p>
            <a:pPr marL="742950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Back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end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части приложения, развернутой на удаленном сервере приложений;</a:t>
            </a:r>
          </a:p>
          <a:p>
            <a:pPr marL="742950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связи между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Front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end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Back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end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частями приложения;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базы данных, расположенной на удаленном сервере.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9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6CA486-A385-4FB5-B12D-A1CC2B72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9AE2D0-C81F-4256-82EB-F72A3AB2D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356" y="80592"/>
            <a:ext cx="8258029" cy="677740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8269160-F4C3-4144-8343-06E9CDAD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86" y="-193297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Модульная схема</a:t>
            </a:r>
          </a:p>
        </p:txBody>
      </p:sp>
    </p:spTree>
    <p:extLst>
      <p:ext uri="{BB962C8B-B14F-4D97-AF65-F5344CB8AC3E}">
        <p14:creationId xmlns:p14="http://schemas.microsoft.com/office/powerpoint/2010/main" val="33778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4BFA57-79CE-4F4E-88B1-B62C9996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0E2D420-3AC6-433C-B6A1-595DD945B07A}"/>
              </a:ext>
            </a:extLst>
          </p:cNvPr>
          <p:cNvSpPr txBox="1">
            <a:spLocks/>
          </p:cNvSpPr>
          <p:nvPr/>
        </p:nvSpPr>
        <p:spPr>
          <a:xfrm>
            <a:off x="425986" y="-1932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использования приложения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3D31C2B-71B4-4B89-B794-EC0D48C0134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961" y="1132266"/>
            <a:ext cx="10313625" cy="5125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596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A08D5-40A4-4975-9B74-E46F9144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FE281A-F70A-4703-B826-6E24AB9E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ru-RU" dirty="0"/>
              <a:t>Клиентская часть:</a:t>
            </a:r>
          </a:p>
          <a:p>
            <a:pPr lvl="1"/>
            <a:r>
              <a:rPr lang="ru-RU" dirty="0"/>
              <a:t>Язык – </a:t>
            </a:r>
            <a:r>
              <a:rPr lang="en-US" dirty="0"/>
              <a:t>java</a:t>
            </a:r>
            <a:endParaRPr lang="ru-RU" dirty="0"/>
          </a:p>
          <a:p>
            <a:pPr lvl="1"/>
            <a:r>
              <a:rPr lang="ru-RU" dirty="0"/>
              <a:t>Библиотека </a:t>
            </a:r>
            <a:r>
              <a:rPr lang="en-US" dirty="0" err="1"/>
              <a:t>MPAndroidChart</a:t>
            </a:r>
            <a:r>
              <a:rPr lang="ru-RU" dirty="0"/>
              <a:t> для отображения круговой диаграммы.</a:t>
            </a:r>
          </a:p>
          <a:p>
            <a:r>
              <a:rPr lang="ru-RU" dirty="0"/>
              <a:t>Серверная часть:</a:t>
            </a:r>
          </a:p>
          <a:p>
            <a:pPr lvl="1"/>
            <a:r>
              <a:rPr lang="ru-RU" dirty="0"/>
              <a:t>Язык – </a:t>
            </a:r>
            <a:r>
              <a:rPr lang="en-US" dirty="0"/>
              <a:t>java</a:t>
            </a:r>
          </a:p>
          <a:p>
            <a:pPr lvl="1"/>
            <a:r>
              <a:rPr lang="ru-RU" dirty="0"/>
              <a:t>Фреймворка </a:t>
            </a:r>
            <a:r>
              <a:rPr lang="en-US" dirty="0"/>
              <a:t>Spring</a:t>
            </a:r>
          </a:p>
          <a:p>
            <a:pPr lvl="1"/>
            <a:r>
              <a:rPr lang="ru-RU" dirty="0"/>
              <a:t>Развёрнута на облачной платформе </a:t>
            </a:r>
            <a:r>
              <a:rPr lang="en-US" dirty="0"/>
              <a:t>Heroku</a:t>
            </a:r>
            <a:r>
              <a:rPr lang="ru-RU" dirty="0"/>
              <a:t>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F45D0B-CBE2-4584-B782-70E47F5C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376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0B5337-88E9-41A3-98AB-5056D5C1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458E964-F749-48CB-AF06-47F78040F597}"/>
              </a:ext>
            </a:extLst>
          </p:cNvPr>
          <p:cNvSpPr txBox="1">
            <a:spLocks/>
          </p:cNvSpPr>
          <p:nvPr/>
        </p:nvSpPr>
        <p:spPr>
          <a:xfrm>
            <a:off x="425986" y="-1932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тестирования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E4B1956-C32B-4221-AE2D-9D1AE58F8029}"/>
              </a:ext>
            </a:extLst>
          </p:cNvPr>
          <p:cNvSpPr/>
          <p:nvPr/>
        </p:nvSpPr>
        <p:spPr>
          <a:xfrm>
            <a:off x="425986" y="966682"/>
            <a:ext cx="6096000" cy="195386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Дымовое тестирование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тесты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Юзабилити тесты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ED16B57-BD0D-4EC7-A94D-B794B0975A8D}"/>
              </a:ext>
            </a:extLst>
          </p:cNvPr>
          <p:cNvSpPr/>
          <p:nvPr/>
        </p:nvSpPr>
        <p:spPr>
          <a:xfrm>
            <a:off x="5381741" y="1034597"/>
            <a:ext cx="6096000" cy="60524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сценарии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доходов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Удаление доходов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расходов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Удаление расходов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порога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Удаление порога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Проверка статистики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Проверка работы порога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категории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Удаление категории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0638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501</Words>
  <Application>Microsoft Office PowerPoint</Application>
  <PresentationFormat>Широкоэкранный</PresentationFormat>
  <Paragraphs>110</Paragraphs>
  <Slides>14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Wingdings</vt:lpstr>
      <vt:lpstr>Тема Office</vt:lpstr>
      <vt:lpstr>Разработка приложения по учету расходов и доходов</vt:lpstr>
      <vt:lpstr>Распределение обязанностей</vt:lpstr>
      <vt:lpstr>Приложения по расходам</vt:lpstr>
      <vt:lpstr>Требования (Общие и структурные)</vt:lpstr>
      <vt:lpstr>Постановка задачи</vt:lpstr>
      <vt:lpstr>Модульная схема</vt:lpstr>
      <vt:lpstr>Презентация PowerPoint</vt:lpstr>
      <vt:lpstr>Средства реализации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Разработка приложения по учету расходов и доходов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решения по автоматическому обнаружению соответствий для алгоритма нежесткой регистрации</dc:title>
  <dc:creator>Borisov</dc:creator>
  <cp:lastModifiedBy>admin</cp:lastModifiedBy>
  <cp:revision>71</cp:revision>
  <dcterms:created xsi:type="dcterms:W3CDTF">2019-05-23T07:04:37Z</dcterms:created>
  <dcterms:modified xsi:type="dcterms:W3CDTF">2019-06-03T18:20:57Z</dcterms:modified>
</cp:coreProperties>
</file>