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ource Code Pro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Vitalik Buterin, año 2013</a:t>
            </a: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del doble gasto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La tecnología de Blockchain permite que los acuerdos sean mantenidos colectivamente por cualquier persona, quitando el monopolio del mantenimiento de la "verdad" de las autoridades centrales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ACUERDOS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Ej. Acuerdos de pertenencia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CONFIANZA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Ej. Confianza entre un grupo de personas conocidas y desconocidas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Es una lista de registros en continuo crecimiento, llamados bloques, que están vinculados y asegurados mediante criptografía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Satoshi Nakamoto, año 2008</a:t>
            </a: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del doble gasto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hape 82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0" name="Shape 10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0725"/>
            <a:ext cx="8839201" cy="3145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ckchain.png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450" y="386350"/>
            <a:ext cx="1155850" cy="11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978250" y="1968650"/>
            <a:ext cx="42177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Ethereum</a:t>
            </a:r>
            <a:r>
              <a:rPr b="0" i="0" lang="en" sz="13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es un rediseño de la tradicional Blockhain la cual permite ejecutar “Contratos Inteligentes”.</a:t>
            </a:r>
            <a:endParaRPr b="0" i="0" sz="1350" u="none" cap="none" strike="noStrike">
              <a:solidFill>
                <a:srgbClr val="666666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ethereum.png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475" y="938888"/>
            <a:ext cx="3265725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-meme.jpg"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2213" y="550088"/>
            <a:ext cx="4059575" cy="40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493700" y="1835900"/>
            <a:ext cx="63918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“Blockchain technology enables agreements to be collectively maintained by anyone, taking away the monopoly of “truth” maintenance from central authorities”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909200" y="548625"/>
            <a:ext cx="73128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¿Qué resuelve Blockchain ?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*9GLyu0-qSZQZUQrUutQa0Q.png"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250" y="705400"/>
            <a:ext cx="756948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*_JC3ncVycjhPjR4izTw5Kw.png"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088" y="961239"/>
            <a:ext cx="6973824" cy="32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815600" y="548625"/>
            <a:ext cx="55128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¿Qué es Blockchain ?</a:t>
            </a:r>
            <a:endParaRPr b="1" sz="3600"/>
          </a:p>
        </p:txBody>
      </p:sp>
      <p:sp>
        <p:nvSpPr>
          <p:cNvPr id="140" name="Shape 140"/>
          <p:cNvSpPr txBox="1"/>
          <p:nvPr/>
        </p:nvSpPr>
        <p:spPr>
          <a:xfrm>
            <a:off x="1324850" y="1745000"/>
            <a:ext cx="64683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None/>
            </a:pPr>
            <a:r>
              <a:rPr lang="en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“Is a continuously growing list of records, called blocks, which are linked and secured using cryptography”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.PNG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9" y="434725"/>
            <a:ext cx="6282326" cy="39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2400"/>
            <a:ext cx="1829724" cy="6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-meme.jp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2213" y="550088"/>
            <a:ext cx="4059575" cy="40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6609425" y="3302150"/>
            <a:ext cx="13047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x2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665300" y="1982700"/>
            <a:ext cx="36012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Bitcoin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es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primera implementaci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ón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exitosa de una criptomoneda utilizando la tecnología blockchain.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Bitcoin_Logo.png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650" y="1045335"/>
            <a:ext cx="3052849" cy="30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