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https://www.slideshare.net/cordieliea/binarycom-what-is-ethereum-and-how-does-it-work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0725"/>
            <a:ext cx="8839201" cy="3145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hereum.png" id="55" name="Shape 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000" y="324700"/>
            <a:ext cx="1194975" cy="11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538" y="164425"/>
            <a:ext cx="6586934" cy="418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410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416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198" cy="402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4675"/>
            <a:ext cx="8839200" cy="371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25" y="402875"/>
            <a:ext cx="3285550" cy="31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827400" y="402875"/>
            <a:ext cx="48213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Ethereum Solidity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enguaje de alto nivel orientado a implementar contratos inteligentes.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Fue influenciado por C++, Python y JavaScript y está diseñado para apuntar a la Máquina Virtual Ethereum (EVM).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948275" y="4069150"/>
            <a:ext cx="4700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https://solidity.readthedocs.io/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0" y="152400"/>
            <a:ext cx="7841397" cy="41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850" y="981600"/>
            <a:ext cx="39243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