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나눔스퀘어 Light" panose="020B0600000101010101" pitchFamily="50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ter Better" initials="BB" lastIdx="1" clrIdx="0">
    <p:extLst>
      <p:ext uri="{19B8F6BF-5375-455C-9EA6-DF929625EA0E}">
        <p15:presenceInfo xmlns:p15="http://schemas.microsoft.com/office/powerpoint/2012/main" userId="Better Bet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8D526-3814-4958-BBDF-C686F636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B97CB1-7472-4E16-9613-C0796E7D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1B08D-65EF-4A11-8332-8E42DB66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92306-ABC8-43E8-9497-35CDF839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6820B-FF9F-498A-B59A-91F114B0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1BAA-BA9E-4A0A-AA25-85A03B5B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13D40-94DF-42F6-AD54-610B3A297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4294E-24F5-4B70-8E18-6C0F10A6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9BC39-942C-4277-9A67-580B7A6D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C52DB-9A10-4E3F-9423-5C95523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8082E2-F209-483F-989E-AA3E1AF2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D6F8A-51CC-4584-A648-B4E04FB8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BA96E-C8C9-4825-935A-2D959A9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CB9B4-BBBC-452D-A4FD-43D9DC4F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8114-2202-469A-A092-022362FB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B4EE9-E3CF-47AA-86B6-1939C0E0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2CC30-DDCD-4B8D-ACF8-E674CB37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9B08A-5561-49A0-A1C1-DEDE7C1B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BBA35-FA18-498E-A23A-38C6616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2AC0-4082-4C93-ABB0-3BFDA5C5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5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D020-59A2-4B41-9AC3-EBEE5815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5FA7B-238A-47BB-8A7D-8DA8C08A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BB6E-D705-4FF4-8446-776A41A2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7D59-AB04-4F2E-A2F9-12BC1E1F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44843-0757-4991-B730-5ED6F2A3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8C7C-EE52-4394-B51D-D2512A9B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A7D07-5A7F-44E3-BFA7-948B00FD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F52F6-96C8-4318-8E37-FBCEABA0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F320C-3765-478B-9B0D-E51B713D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D66F-138B-4151-8D14-13545489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99BE7-5747-4AEE-B1CC-F04A108C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A2DB-85AC-403E-BE60-40EFB431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50908-0F6B-4639-BD4C-D437E340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C3E5C-3E26-448D-890D-58601F98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80857-DD77-4F52-BF31-5FD771D6E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653E7-8073-4852-91D9-8F8561E5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6671C-D1FD-4F82-8B31-43463F80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60042-D56E-445F-9116-172FF732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CFD958-F736-4C85-9751-3336A270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954A2-7F06-4D1C-96AB-94EFB896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410B5-B5D4-459D-A13E-7A062F5D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46B5F-AEF3-4F8D-BC1F-6A0D30DD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189E9-3B67-4BA9-9BE3-300E967F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C021A-9759-4398-9FAE-D1A9E5FB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41EE0-4DDC-41A0-94E0-4F9CA86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B4FA9-C1A9-44B8-BB01-C47AB63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5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A20D2-94B9-4F86-98D6-CE5D0958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E8212-A3EC-44F3-8430-C2F66AA0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A5022-EFC5-4EA6-AF2D-353AFF00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BA6C2-B92F-4726-B1A8-CC7ACE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17C9E-8616-4C67-B2BF-86136AD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CFE32-0000-470F-83A4-EB7F5466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4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5A16-4EA9-4671-91ED-6BE054FD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25933-2FCA-4DD1-A984-8E71CB528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47B57-35C2-41F9-ADC3-76B49E1A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E2CF3-5D95-4AF6-8096-C9D72F8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5B1FC-D271-4597-88FC-894FBB3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79B52-F2E0-48BF-8E20-11A89596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1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46ABCC-4263-4401-9600-0AC69BC9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35F24-DBF7-44E1-866E-E8CABAC3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264FA-AA0C-4810-B561-EE4101DFA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D8A2-0E34-49A3-A8A3-4498AB14AD4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CD555-9F6A-4A6C-BA6C-0C3B1318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63639-F23D-4F86-A847-8C0231CA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D5C2-EDBC-494C-B96B-951D9121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532B0E34-80B2-46DD-9396-0345F91420FD}"/>
              </a:ext>
            </a:extLst>
          </p:cNvPr>
          <p:cNvSpPr/>
          <p:nvPr/>
        </p:nvSpPr>
        <p:spPr>
          <a:xfrm>
            <a:off x="1442307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79BAE4E4-CBAB-407A-8F87-C22C13B87E4A}"/>
              </a:ext>
            </a:extLst>
          </p:cNvPr>
          <p:cNvSpPr/>
          <p:nvPr/>
        </p:nvSpPr>
        <p:spPr>
          <a:xfrm rot="10800000">
            <a:off x="1442306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45DFBF7B-CE8F-4C35-9C60-1C3D663F9DC1}"/>
              </a:ext>
            </a:extLst>
          </p:cNvPr>
          <p:cNvSpPr/>
          <p:nvPr/>
        </p:nvSpPr>
        <p:spPr>
          <a:xfrm>
            <a:off x="3737638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07906284-0340-459A-B3B9-E857DFB1081E}"/>
              </a:ext>
            </a:extLst>
          </p:cNvPr>
          <p:cNvSpPr/>
          <p:nvPr/>
        </p:nvSpPr>
        <p:spPr>
          <a:xfrm rot="10800000">
            <a:off x="3737637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A3B5EF5-3883-4FF7-8A7F-AAEE16AD5656}"/>
              </a:ext>
            </a:extLst>
          </p:cNvPr>
          <p:cNvSpPr/>
          <p:nvPr/>
        </p:nvSpPr>
        <p:spPr>
          <a:xfrm>
            <a:off x="6032966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28E4E7AE-AA83-4E48-97DE-B53980DE667C}"/>
              </a:ext>
            </a:extLst>
          </p:cNvPr>
          <p:cNvSpPr/>
          <p:nvPr/>
        </p:nvSpPr>
        <p:spPr>
          <a:xfrm rot="10800000">
            <a:off x="6032965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1AAC6755-F86E-4F0A-B6A3-8B8463904C26}"/>
              </a:ext>
            </a:extLst>
          </p:cNvPr>
          <p:cNvSpPr/>
          <p:nvPr/>
        </p:nvSpPr>
        <p:spPr>
          <a:xfrm>
            <a:off x="8328296" y="1907252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5100B2D8-2A40-493D-8768-4FD45D96A3D5}"/>
              </a:ext>
            </a:extLst>
          </p:cNvPr>
          <p:cNvSpPr/>
          <p:nvPr/>
        </p:nvSpPr>
        <p:spPr>
          <a:xfrm rot="10800000">
            <a:off x="8328295" y="1802991"/>
            <a:ext cx="2449585" cy="2449585"/>
          </a:xfrm>
          <a:prstGeom prst="blockArc">
            <a:avLst>
              <a:gd name="adj1" fmla="val 10800000"/>
              <a:gd name="adj2" fmla="val 21464727"/>
              <a:gd name="adj3" fmla="val 647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래픽 12" descr="스케이팅">
            <a:extLst>
              <a:ext uri="{FF2B5EF4-FFF2-40B4-BE49-F238E27FC236}">
                <a16:creationId xmlns:a16="http://schemas.microsoft.com/office/drawing/2014/main" id="{E2F48442-D3A2-48AC-9945-86EA5BC81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6465" y="2394857"/>
            <a:ext cx="1468548" cy="14685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D1D1F9-DCB9-458B-BDE3-9E371813F52D}"/>
              </a:ext>
            </a:extLst>
          </p:cNvPr>
          <p:cNvSpPr txBox="1"/>
          <p:nvPr/>
        </p:nvSpPr>
        <p:spPr>
          <a:xfrm>
            <a:off x="1131547" y="32427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pic>
        <p:nvPicPr>
          <p:cNvPr id="1026" name="Picture 2" descr="íì´ì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4A62FEA0-53EB-4073-9958-02E98DBD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38" y="2330921"/>
            <a:ext cx="1393723" cy="13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´ì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B204FAFE-3E80-4457-9301-98FD19DF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56" y="-2371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현미경">
            <a:extLst>
              <a:ext uri="{FF2B5EF4-FFF2-40B4-BE49-F238E27FC236}">
                <a16:creationId xmlns:a16="http://schemas.microsoft.com/office/drawing/2014/main" id="{C1642B23-DD3A-4708-AC0D-989E86BB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3877" y="2327328"/>
            <a:ext cx="1387760" cy="1387760"/>
          </a:xfrm>
          <a:prstGeom prst="rect">
            <a:avLst/>
          </a:prstGeom>
        </p:spPr>
      </p:pic>
      <p:pic>
        <p:nvPicPr>
          <p:cNvPr id="18" name="그래픽 17" descr="교사">
            <a:extLst>
              <a:ext uri="{FF2B5EF4-FFF2-40B4-BE49-F238E27FC236}">
                <a16:creationId xmlns:a16="http://schemas.microsoft.com/office/drawing/2014/main" id="{6ACC0EB0-C991-47DC-904D-5248E066C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8761" y="2328839"/>
            <a:ext cx="1534566" cy="15345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B62C7B-F7C6-47F0-9DED-4AF19ACA29D8}"/>
              </a:ext>
            </a:extLst>
          </p:cNvPr>
          <p:cNvSpPr txBox="1"/>
          <p:nvPr/>
        </p:nvSpPr>
        <p:spPr>
          <a:xfrm>
            <a:off x="1860175" y="437983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모듈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D5013-99A3-4C63-9090-C4A3D2DCA925}"/>
              </a:ext>
            </a:extLst>
          </p:cNvPr>
          <p:cNvSpPr txBox="1"/>
          <p:nvPr/>
        </p:nvSpPr>
        <p:spPr>
          <a:xfrm>
            <a:off x="2054138" y="4842702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모듈이란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0D30A-D1C3-4A65-A2AC-3CF0C7C5BAF7}"/>
              </a:ext>
            </a:extLst>
          </p:cNvPr>
          <p:cNvSpPr txBox="1"/>
          <p:nvPr/>
        </p:nvSpPr>
        <p:spPr>
          <a:xfrm>
            <a:off x="4247887" y="437983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/>
              <a:t>Glob</a:t>
            </a:r>
            <a:r>
              <a:rPr lang="ko-KR" altLang="en-US" sz="2000" dirty="0"/>
              <a:t> 모듈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2E566-AC66-47C0-B40E-06A271C114FD}"/>
              </a:ext>
            </a:extLst>
          </p:cNvPr>
          <p:cNvSpPr txBox="1"/>
          <p:nvPr/>
        </p:nvSpPr>
        <p:spPr>
          <a:xfrm>
            <a:off x="4087587" y="48464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Glob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모듈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E9E2F-A230-494D-8FE6-D89C73291B14}"/>
              </a:ext>
            </a:extLst>
          </p:cNvPr>
          <p:cNvSpPr txBox="1"/>
          <p:nvPr/>
        </p:nvSpPr>
        <p:spPr>
          <a:xfrm>
            <a:off x="6431248" y="4386647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/>
              <a:t>각자 </a:t>
            </a:r>
            <a:r>
              <a:rPr lang="ko-KR" altLang="en-US" sz="2000" dirty="0" err="1"/>
              <a:t>다뤄보기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5940DF-81B0-416C-87BA-392C716E4E7E}"/>
              </a:ext>
            </a:extLst>
          </p:cNvPr>
          <p:cNvSpPr txBox="1"/>
          <p:nvPr/>
        </p:nvSpPr>
        <p:spPr>
          <a:xfrm>
            <a:off x="6255658" y="484270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Glob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모듈 사용해보기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7205C-E108-4931-A0C7-F297BB6FED1E}"/>
              </a:ext>
            </a:extLst>
          </p:cNvPr>
          <p:cNvSpPr txBox="1"/>
          <p:nvPr/>
        </p:nvSpPr>
        <p:spPr>
          <a:xfrm>
            <a:off x="9226715" y="438664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 err="1"/>
              <a:t>끄읏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7EF93-3FDB-47A9-A62A-DAFB56591612}"/>
              </a:ext>
            </a:extLst>
          </p:cNvPr>
          <p:cNvSpPr txBox="1"/>
          <p:nvPr/>
        </p:nvSpPr>
        <p:spPr>
          <a:xfrm>
            <a:off x="9241274" y="48334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GG!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6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131547" y="32427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모듈</a:t>
            </a:r>
          </a:p>
        </p:txBody>
      </p:sp>
      <p:pic>
        <p:nvPicPr>
          <p:cNvPr id="11" name="Picture 2" descr="íì´ì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F2D435E0-7FC1-4B09-97E7-EC59C99A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" y="68242"/>
            <a:ext cx="1047572" cy="104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279B43-C614-4033-BFC8-B0468B761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30" y="1969787"/>
            <a:ext cx="2601185" cy="2601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DC555-74B9-4F81-BAB3-989C35EBCF5A}"/>
              </a:ext>
            </a:extLst>
          </p:cNvPr>
          <p:cNvSpPr txBox="1"/>
          <p:nvPr/>
        </p:nvSpPr>
        <p:spPr>
          <a:xfrm>
            <a:off x="1915565" y="488924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==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D55ACB-9274-4C2D-A285-9C60CF0C6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70" y="2548173"/>
            <a:ext cx="5512973" cy="3899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658600-EF06-45FA-A941-7ECC74637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03" y="3793923"/>
            <a:ext cx="2242161" cy="3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287712" y="38224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Glob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</a:t>
            </a:r>
          </a:p>
        </p:txBody>
      </p:sp>
      <p:pic>
        <p:nvPicPr>
          <p:cNvPr id="8" name="그래픽 7" descr="교사">
            <a:extLst>
              <a:ext uri="{FF2B5EF4-FFF2-40B4-BE49-F238E27FC236}">
                <a16:creationId xmlns:a16="http://schemas.microsoft.com/office/drawing/2014/main" id="{DB11EA26-8F2F-41D8-9E61-6182A233E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87712" cy="12877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3DC4B8-46A0-4DA8-8D3E-D19D2D7A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10" y="2631233"/>
            <a:ext cx="7037378" cy="1301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1109BB-EFD5-40FB-B74E-4996756EB921}"/>
              </a:ext>
            </a:extLst>
          </p:cNvPr>
          <p:cNvSpPr txBox="1"/>
          <p:nvPr/>
        </p:nvSpPr>
        <p:spPr>
          <a:xfrm>
            <a:off x="4807025" y="4208106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ls,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결과</a:t>
            </a:r>
          </a:p>
        </p:txBody>
      </p:sp>
    </p:spTree>
    <p:extLst>
      <p:ext uri="{BB962C8B-B14F-4D97-AF65-F5344CB8AC3E}">
        <p14:creationId xmlns:p14="http://schemas.microsoft.com/office/powerpoint/2010/main" val="159138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287712" y="38224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Glob </a:t>
            </a:r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래픽 7" descr="교사">
            <a:extLst>
              <a:ext uri="{FF2B5EF4-FFF2-40B4-BE49-F238E27FC236}">
                <a16:creationId xmlns:a16="http://schemas.microsoft.com/office/drawing/2014/main" id="{DB11EA26-8F2F-41D8-9E61-6182A233E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87712" cy="12877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681E5C-DC56-4753-8854-12EE2C1E1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0" y="2249074"/>
            <a:ext cx="5791200" cy="20669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08893F1-89E9-4D20-88C1-03CD4B35B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362" y="1376362"/>
            <a:ext cx="5133975" cy="4105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B8F8B4-6638-49AD-9B2F-4D039E45E79A}"/>
              </a:ext>
            </a:extLst>
          </p:cNvPr>
          <p:cNvSpPr txBox="1"/>
          <p:nvPr/>
        </p:nvSpPr>
        <p:spPr>
          <a:xfrm>
            <a:off x="1670189" y="5072190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디렉터리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A7CFC-A676-4DF8-82DB-12A7B22F2E85}"/>
              </a:ext>
            </a:extLst>
          </p:cNvPr>
          <p:cNvSpPr txBox="1"/>
          <p:nvPr/>
        </p:nvSpPr>
        <p:spPr>
          <a:xfrm>
            <a:off x="7222931" y="5663129"/>
            <a:ext cx="328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디렉터리 요소 출력</a:t>
            </a:r>
          </a:p>
        </p:txBody>
      </p:sp>
    </p:spTree>
    <p:extLst>
      <p:ext uri="{BB962C8B-B14F-4D97-AF65-F5344CB8AC3E}">
        <p14:creationId xmlns:p14="http://schemas.microsoft.com/office/powerpoint/2010/main" val="40016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1287712" y="382246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Glob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</a:t>
            </a:r>
          </a:p>
        </p:txBody>
      </p:sp>
      <p:pic>
        <p:nvPicPr>
          <p:cNvPr id="8" name="그래픽 7" descr="교사">
            <a:extLst>
              <a:ext uri="{FF2B5EF4-FFF2-40B4-BE49-F238E27FC236}">
                <a16:creationId xmlns:a16="http://schemas.microsoft.com/office/drawing/2014/main" id="{DB11EA26-8F2F-41D8-9E61-6182A233E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87712" cy="1287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1109BB-EFD5-40FB-B74E-4996756EB921}"/>
              </a:ext>
            </a:extLst>
          </p:cNvPr>
          <p:cNvSpPr txBox="1"/>
          <p:nvPr/>
        </p:nvSpPr>
        <p:spPr>
          <a:xfrm>
            <a:off x="4807025" y="5178489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쓰면 유용한 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9059E2-3063-481E-852E-6CB527EC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01" y="1217846"/>
            <a:ext cx="50863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937261" y="1456896"/>
            <a:ext cx="5069843" cy="8595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각자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다뤄보기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470FEB8-8111-430B-9DF0-75C8525F2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2" r="33845" b="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pic>
        <p:nvPicPr>
          <p:cNvPr id="9" name="그래픽 8" descr="현미경">
            <a:extLst>
              <a:ext uri="{FF2B5EF4-FFF2-40B4-BE49-F238E27FC236}">
                <a16:creationId xmlns:a16="http://schemas.microsoft.com/office/drawing/2014/main" id="{413DE51F-56AD-44DA-8507-A75CB933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3980" y="1285239"/>
            <a:ext cx="1031241" cy="10312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C37DF-15E2-4451-A992-D0BBA0CAF35B}"/>
              </a:ext>
            </a:extLst>
          </p:cNvPr>
          <p:cNvSpPr txBox="1"/>
          <p:nvPr/>
        </p:nvSpPr>
        <p:spPr>
          <a:xfrm>
            <a:off x="231164" y="2652844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배운 간단한 메서드들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373763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48A1F-EA29-4448-ACF6-C0984F9085F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800" kern="12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GG!</a:t>
            </a:r>
            <a:endParaRPr lang="ko-KR" altLang="en-US" sz="8800" kern="1200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pic>
        <p:nvPicPr>
          <p:cNvPr id="15" name="Picture 14" descr="실루엣이(가) 표시된 사진&#10;&#10;매우 높은 신뢰도로 생성된 설명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래픽 7" descr="스케이팅">
            <a:extLst>
              <a:ext uri="{FF2B5EF4-FFF2-40B4-BE49-F238E27FC236}">
                <a16:creationId xmlns:a16="http://schemas.microsoft.com/office/drawing/2014/main" id="{2BE22B99-5569-43CC-8DC9-6B35E584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46" y="89769"/>
            <a:ext cx="1104193" cy="110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D7BB0-EC0F-49AF-A62E-692A7C45D95A}"/>
              </a:ext>
            </a:extLst>
          </p:cNvPr>
          <p:cNvSpPr txBox="1"/>
          <p:nvPr/>
        </p:nvSpPr>
        <p:spPr>
          <a:xfrm>
            <a:off x="1287712" y="38224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끄읏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3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54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ExtraBold</vt:lpstr>
      <vt:lpstr>Arial</vt:lpstr>
      <vt:lpstr>맑은 고딕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Better Better</dc:creator>
  <cp:lastModifiedBy>Better Better</cp:lastModifiedBy>
  <cp:revision>8</cp:revision>
  <dcterms:created xsi:type="dcterms:W3CDTF">2018-08-26T14:41:29Z</dcterms:created>
  <dcterms:modified xsi:type="dcterms:W3CDTF">2018-08-26T15:44:00Z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