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57" r:id="rId4"/>
    <p:sldId id="258" r:id="rId5"/>
    <p:sldId id="264" r:id="rId6"/>
    <p:sldId id="265" r:id="rId7"/>
    <p:sldId id="259" r:id="rId8"/>
    <p:sldId id="266" r:id="rId9"/>
    <p:sldId id="267" r:id="rId10"/>
    <p:sldId id="276" r:id="rId11"/>
    <p:sldId id="277" r:id="rId12"/>
    <p:sldId id="268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8" r:id="rId21"/>
    <p:sldId id="279" r:id="rId22"/>
    <p:sldId id="281" r:id="rId23"/>
    <p:sldId id="283" r:id="rId24"/>
    <p:sldId id="282" r:id="rId25"/>
    <p:sldId id="284" r:id="rId26"/>
    <p:sldId id="286" r:id="rId27"/>
    <p:sldId id="285" r:id="rId28"/>
    <p:sldId id="287" r:id="rId29"/>
    <p:sldId id="262" r:id="rId30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2"/>
    </p:embeddedFont>
    <p:embeddedFont>
      <p:font typeface="나눔스퀘어 Light" panose="020B0600000101010101" pitchFamily="50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tter Better" initials="BB" lastIdx="1" clrIdx="0">
    <p:extLst>
      <p:ext uri="{19B8F6BF-5375-455C-9EA6-DF929625EA0E}">
        <p15:presenceInfo xmlns:p15="http://schemas.microsoft.com/office/powerpoint/2012/main" userId="Better Bet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124F5-CB65-455C-ADAD-0E474754C1B0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8AC23-B88E-49E6-83DF-D53FC42BE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4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8D526-3814-4958-BBDF-C686F636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B97CB1-7472-4E16-9613-C0796E7D4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1B08D-65EF-4A11-8332-8E42DB66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92306-ABC8-43E8-9497-35CDF839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6820B-FF9F-498A-B59A-91F114B0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61BAA-BA9E-4A0A-AA25-85A03B5B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13D40-94DF-42F6-AD54-610B3A297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4294E-24F5-4B70-8E18-6C0F10A6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9BC39-942C-4277-9A67-580B7A6D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C52DB-9A10-4E3F-9423-5C955235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4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8082E2-F209-483F-989E-AA3E1AF20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FD6F8A-51CC-4584-A648-B4E04FB87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BA96E-C8C9-4825-935A-2D959A9D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CB9B4-BBBC-452D-A4FD-43D9DC4F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8114-2202-469A-A092-022362FB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B4EE9-E3CF-47AA-86B6-1939C0E0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2CC30-DDCD-4B8D-ACF8-E674CB37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9B08A-5561-49A0-A1C1-DEDE7C1B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BBA35-FA18-498E-A23A-38C6616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A2AC0-4082-4C93-ABB0-3BFDA5C5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5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1D020-59A2-4B41-9AC3-EBEE5815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5FA7B-238A-47BB-8A7D-8DA8C08AE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BBB6E-D705-4FF4-8446-776A41A2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27D59-AB04-4F2E-A2F9-12BC1E1F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44843-0757-4991-B730-5ED6F2A3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8C7C-EE52-4394-B51D-D2512A9B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A7D07-5A7F-44E3-BFA7-948B00FDC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F52F6-96C8-4318-8E37-FBCEABA0C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F320C-3765-478B-9B0D-E51B713D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4D66F-138B-4151-8D14-13545489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99BE7-5747-4AEE-B1CC-F04A108C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5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A2DB-85AC-403E-BE60-40EFB431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50908-0F6B-4639-BD4C-D437E340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AC3E5C-3E26-448D-890D-58601F98D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F80857-DD77-4F52-BF31-5FD771D6E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6653E7-8073-4852-91D9-8F8561E5A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6671C-D1FD-4F82-8B31-43463F80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60042-D56E-445F-9116-172FF732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CFD958-F736-4C85-9751-3336A270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954A2-7F06-4D1C-96AB-94EFB896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410B5-B5D4-459D-A13E-7A062F5D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E46B5F-AEF3-4F8D-BC1F-6A0D30DD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189E9-3B67-4BA9-9BE3-300E967F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C021A-9759-4398-9FAE-D1A9E5FB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541EE0-4DDC-41A0-94E0-4F9CA86D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4B4FA9-C1A9-44B8-BB01-C47AB634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5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A20D2-94B9-4F86-98D6-CE5D0958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E8212-A3EC-44F3-8430-C2F66AA06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A5022-EFC5-4EA6-AF2D-353AFF00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BA6C2-B92F-4726-B1A8-CC7ACEB3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17C9E-8616-4C67-B2BF-86136ADC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CFE32-0000-470F-83A4-EB7F5466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4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95A16-4EA9-4671-91ED-6BE054FD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25933-2FCA-4DD1-A984-8E71CB528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247B57-35C2-41F9-ADC3-76B49E1A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E2CF3-5D95-4AF6-8096-C9D72F81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5B1FC-D271-4597-88FC-894FBB3B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79B52-F2E0-48BF-8E20-11A89596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1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46ABCC-4263-4401-9600-0AC69BC9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35F24-DBF7-44E1-866E-E8CABAC3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264FA-AA0C-4810-B561-EE4101DFA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D8A2-0E34-49A3-A8A3-4498AB14AD49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CD555-9F6A-4A6C-BA6C-0C3B13182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63639-F23D-4F86-A847-8C0231CA9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tif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532B0E34-80B2-46DD-9396-0345F91420FD}"/>
              </a:ext>
            </a:extLst>
          </p:cNvPr>
          <p:cNvSpPr/>
          <p:nvPr/>
        </p:nvSpPr>
        <p:spPr>
          <a:xfrm>
            <a:off x="1442304" y="1854021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79BAE4E4-CBAB-407A-8F87-C22C13B87E4A}"/>
              </a:ext>
            </a:extLst>
          </p:cNvPr>
          <p:cNvSpPr/>
          <p:nvPr/>
        </p:nvSpPr>
        <p:spPr>
          <a:xfrm rot="10800000">
            <a:off x="1442306" y="1802991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45DFBF7B-CE8F-4C35-9C60-1C3D663F9DC1}"/>
              </a:ext>
            </a:extLst>
          </p:cNvPr>
          <p:cNvSpPr/>
          <p:nvPr/>
        </p:nvSpPr>
        <p:spPr>
          <a:xfrm>
            <a:off x="3737634" y="1854021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07906284-0340-459A-B3B9-E857DFB1081E}"/>
              </a:ext>
            </a:extLst>
          </p:cNvPr>
          <p:cNvSpPr/>
          <p:nvPr/>
        </p:nvSpPr>
        <p:spPr>
          <a:xfrm rot="10800000">
            <a:off x="3737633" y="1749760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3A3B5EF5-3883-4FF7-8A7F-AAEE16AD5656}"/>
              </a:ext>
            </a:extLst>
          </p:cNvPr>
          <p:cNvSpPr/>
          <p:nvPr/>
        </p:nvSpPr>
        <p:spPr>
          <a:xfrm>
            <a:off x="6032966" y="1907252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28E4E7AE-AA83-4E48-97DE-B53980DE667C}"/>
              </a:ext>
            </a:extLst>
          </p:cNvPr>
          <p:cNvSpPr/>
          <p:nvPr/>
        </p:nvSpPr>
        <p:spPr>
          <a:xfrm rot="10800000">
            <a:off x="6032965" y="1802991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1AAC6755-F86E-4F0A-B6A3-8B8463904C26}"/>
              </a:ext>
            </a:extLst>
          </p:cNvPr>
          <p:cNvSpPr/>
          <p:nvPr/>
        </p:nvSpPr>
        <p:spPr>
          <a:xfrm>
            <a:off x="8328296" y="1907252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5100B2D8-2A40-493D-8768-4FD45D96A3D5}"/>
              </a:ext>
            </a:extLst>
          </p:cNvPr>
          <p:cNvSpPr/>
          <p:nvPr/>
        </p:nvSpPr>
        <p:spPr>
          <a:xfrm rot="10800000">
            <a:off x="8328295" y="1802991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래픽 12" descr="스케이팅">
            <a:extLst>
              <a:ext uri="{FF2B5EF4-FFF2-40B4-BE49-F238E27FC236}">
                <a16:creationId xmlns:a16="http://schemas.microsoft.com/office/drawing/2014/main" id="{E2F48442-D3A2-48AC-9945-86EA5BC81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6465" y="2394857"/>
            <a:ext cx="1468548" cy="14685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D1D1F9-DCB9-458B-BDE3-9E371813F52D}"/>
              </a:ext>
            </a:extLst>
          </p:cNvPr>
          <p:cNvSpPr txBox="1"/>
          <p:nvPr/>
        </p:nvSpPr>
        <p:spPr>
          <a:xfrm>
            <a:off x="1131547" y="32427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pic>
        <p:nvPicPr>
          <p:cNvPr id="1026" name="Picture 2" descr="íì´ì¬ ìì´ì½ì ëí ì´ë¯¸ì§ ê²ìê²°ê³¼">
            <a:extLst>
              <a:ext uri="{FF2B5EF4-FFF2-40B4-BE49-F238E27FC236}">
                <a16:creationId xmlns:a16="http://schemas.microsoft.com/office/drawing/2014/main" id="{4A62FEA0-53EB-4073-9958-02E98DBD9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34" y="2349011"/>
            <a:ext cx="1393723" cy="139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ì´ì¬ ìì´ì½ì ëí ì´ë¯¸ì§ ê²ìê²°ê³¼">
            <a:extLst>
              <a:ext uri="{FF2B5EF4-FFF2-40B4-BE49-F238E27FC236}">
                <a16:creationId xmlns:a16="http://schemas.microsoft.com/office/drawing/2014/main" id="{B204FAFE-3E80-4457-9301-98FD19DF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56" y="-2371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래픽 15" descr="현미경">
            <a:extLst>
              <a:ext uri="{FF2B5EF4-FFF2-40B4-BE49-F238E27FC236}">
                <a16:creationId xmlns:a16="http://schemas.microsoft.com/office/drawing/2014/main" id="{C1642B23-DD3A-4708-AC0D-989E86BB2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3876" y="2349011"/>
            <a:ext cx="1387760" cy="1387760"/>
          </a:xfrm>
          <a:prstGeom prst="rect">
            <a:avLst/>
          </a:prstGeom>
        </p:spPr>
      </p:pic>
      <p:pic>
        <p:nvPicPr>
          <p:cNvPr id="18" name="그래픽 17" descr="교사">
            <a:extLst>
              <a:ext uri="{FF2B5EF4-FFF2-40B4-BE49-F238E27FC236}">
                <a16:creationId xmlns:a16="http://schemas.microsoft.com/office/drawing/2014/main" id="{6ACC0EB0-C991-47DC-904D-5248E066C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8757" y="2275608"/>
            <a:ext cx="1534566" cy="15345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B62C7B-F7C6-47F0-9DED-4AF19ACA29D8}"/>
              </a:ext>
            </a:extLst>
          </p:cNvPr>
          <p:cNvSpPr txBox="1"/>
          <p:nvPr/>
        </p:nvSpPr>
        <p:spPr>
          <a:xfrm>
            <a:off x="1886275" y="4379837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 err="1"/>
              <a:t>파이썬</a:t>
            </a:r>
            <a:r>
              <a:rPr lang="ko-KR" altLang="en-US" sz="2000" dirty="0"/>
              <a:t> 이란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D5013-99A3-4C63-9090-C4A3D2DCA925}"/>
              </a:ext>
            </a:extLst>
          </p:cNvPr>
          <p:cNvSpPr txBox="1"/>
          <p:nvPr/>
        </p:nvSpPr>
        <p:spPr>
          <a:xfrm>
            <a:off x="2057796" y="4827351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간단한 소개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0D30A-D1C3-4A65-A2AC-3CF0C7C5BAF7}"/>
              </a:ext>
            </a:extLst>
          </p:cNvPr>
          <p:cNvSpPr txBox="1"/>
          <p:nvPr/>
        </p:nvSpPr>
        <p:spPr>
          <a:xfrm>
            <a:off x="3945960" y="4325083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/>
              <a:t>본격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수업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2E566-AC66-47C0-B40E-06A271C114FD}"/>
              </a:ext>
            </a:extLst>
          </p:cNvPr>
          <p:cNvSpPr txBox="1"/>
          <p:nvPr/>
        </p:nvSpPr>
        <p:spPr>
          <a:xfrm>
            <a:off x="4194985" y="478250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떨린다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4E9E2F-A230-494D-8FE6-D89C73291B14}"/>
              </a:ext>
            </a:extLst>
          </p:cNvPr>
          <p:cNvSpPr txBox="1"/>
          <p:nvPr/>
        </p:nvSpPr>
        <p:spPr>
          <a:xfrm>
            <a:off x="6431248" y="4386647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/>
              <a:t>각자 </a:t>
            </a:r>
            <a:r>
              <a:rPr lang="ko-KR" altLang="en-US" sz="2000" dirty="0" err="1"/>
              <a:t>다뤄보기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5940DF-81B0-416C-87BA-392C716E4E7E}"/>
              </a:ext>
            </a:extLst>
          </p:cNvPr>
          <p:cNvSpPr txBox="1"/>
          <p:nvPr/>
        </p:nvSpPr>
        <p:spPr>
          <a:xfrm>
            <a:off x="6133089" y="483512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배운걸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공부하는 시간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87205C-E108-4931-A0C7-F297BB6FED1E}"/>
              </a:ext>
            </a:extLst>
          </p:cNvPr>
          <p:cNvSpPr txBox="1"/>
          <p:nvPr/>
        </p:nvSpPr>
        <p:spPr>
          <a:xfrm>
            <a:off x="8419602" y="4379837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/>
              <a:t>본격 피아노 만들기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87EF93-3FDB-47A9-A62A-DAFB56591612}"/>
              </a:ext>
            </a:extLst>
          </p:cNvPr>
          <p:cNvSpPr txBox="1"/>
          <p:nvPr/>
        </p:nvSpPr>
        <p:spPr>
          <a:xfrm>
            <a:off x="8399565" y="4848436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피아노 만들 준비 완료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61D004-7270-47AB-A6CA-C3EA8309CF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70A23264-C676-413E-9EB8-DA1613FFF5B2}"/>
              </a:ext>
            </a:extLst>
          </p:cNvPr>
          <p:cNvSpPr/>
          <p:nvPr/>
        </p:nvSpPr>
        <p:spPr>
          <a:xfrm rot="10800000">
            <a:off x="5169016" y="5380370"/>
            <a:ext cx="1853967" cy="947956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위로 구부러짐 14">
            <a:extLst>
              <a:ext uri="{FF2B5EF4-FFF2-40B4-BE49-F238E27FC236}">
                <a16:creationId xmlns:a16="http://schemas.microsoft.com/office/drawing/2014/main" id="{BC6ADFCF-D7F6-418C-965D-B2EC1BA70BF1}"/>
              </a:ext>
            </a:extLst>
          </p:cNvPr>
          <p:cNvSpPr/>
          <p:nvPr/>
        </p:nvSpPr>
        <p:spPr>
          <a:xfrm rot="10800000">
            <a:off x="5109565" y="596367"/>
            <a:ext cx="1846800" cy="946800"/>
          </a:xfrm>
          <a:prstGeom prst="curved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29553" y="401009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 값 대입해보기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2D84C1-E54C-4F4E-8462-F7ED58DADE6E}"/>
              </a:ext>
            </a:extLst>
          </p:cNvPr>
          <p:cNvSpPr txBox="1"/>
          <p:nvPr/>
        </p:nvSpPr>
        <p:spPr>
          <a:xfrm>
            <a:off x="4096870" y="3105834"/>
            <a:ext cx="711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변수명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들어갈 값</a:t>
            </a:r>
          </a:p>
        </p:txBody>
      </p:sp>
      <p:pic>
        <p:nvPicPr>
          <p:cNvPr id="5" name="그래픽 4" descr="바늘">
            <a:extLst>
              <a:ext uri="{FF2B5EF4-FFF2-40B4-BE49-F238E27FC236}">
                <a16:creationId xmlns:a16="http://schemas.microsoft.com/office/drawing/2014/main" id="{C3004A1E-3562-4C27-9765-14DC78C6E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2054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2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29553" y="401009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 값 대입해보기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5" name="그래픽 4" descr="바늘">
            <a:extLst>
              <a:ext uri="{FF2B5EF4-FFF2-40B4-BE49-F238E27FC236}">
                <a16:creationId xmlns:a16="http://schemas.microsoft.com/office/drawing/2014/main" id="{C3004A1E-3562-4C27-9765-14DC78C6E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205419"/>
            <a:ext cx="914400" cy="9144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293411-4F72-4535-BAEB-8A8E076D9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239" y="1119819"/>
            <a:ext cx="2439521" cy="3629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40A90F-608C-4180-9627-6CA6FCEFF5F2}"/>
              </a:ext>
            </a:extLst>
          </p:cNvPr>
          <p:cNvSpPr txBox="1"/>
          <p:nvPr/>
        </p:nvSpPr>
        <p:spPr>
          <a:xfrm>
            <a:off x="4717257" y="4954917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 값 대입한 결과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02659" y="42433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다뤄보기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7" name="그래픽 6" descr="올린 손">
            <a:extLst>
              <a:ext uri="{FF2B5EF4-FFF2-40B4-BE49-F238E27FC236}">
                <a16:creationId xmlns:a16="http://schemas.microsoft.com/office/drawing/2014/main" id="{EF358162-0197-44ED-A564-8AD796330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4615"/>
            <a:ext cx="1102659" cy="1102659"/>
          </a:xfrm>
          <a:prstGeom prst="rect">
            <a:avLst/>
          </a:prstGeom>
        </p:spPr>
      </p:pic>
      <p:pic>
        <p:nvPicPr>
          <p:cNvPr id="3074" name="Picture 2" descr="ifì ëí ì´ë¯¸ì§ ê²ìê²°ê³¼">
            <a:extLst>
              <a:ext uri="{FF2B5EF4-FFF2-40B4-BE49-F238E27FC236}">
                <a16:creationId xmlns:a16="http://schemas.microsoft.com/office/drawing/2014/main" id="{FEE2F4D9-A396-42CE-B82E-D39A22E58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12" y="1828513"/>
            <a:ext cx="4524935" cy="32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619299-9D26-455E-99B1-5D280F85EA87}"/>
              </a:ext>
            </a:extLst>
          </p:cNvPr>
          <p:cNvSpPr txBox="1"/>
          <p:nvPr/>
        </p:nvSpPr>
        <p:spPr>
          <a:xfrm>
            <a:off x="7091085" y="3105834"/>
            <a:ext cx="711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만약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라면</a:t>
            </a:r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59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36E623E-68E4-4DBA-A522-D36618C8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553" y="1785470"/>
            <a:ext cx="3836894" cy="3287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049299-0DCE-4D05-A1C9-0BE7EB5693CA}"/>
              </a:ext>
            </a:extLst>
          </p:cNvPr>
          <p:cNvSpPr txBox="1"/>
          <p:nvPr/>
        </p:nvSpPr>
        <p:spPr>
          <a:xfrm>
            <a:off x="1102659" y="42433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다뤄보기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래픽 10" descr="올린 손">
            <a:extLst>
              <a:ext uri="{FF2B5EF4-FFF2-40B4-BE49-F238E27FC236}">
                <a16:creationId xmlns:a16="http://schemas.microsoft.com/office/drawing/2014/main" id="{E3FF5DE5-BA8B-48CD-A7C2-3747907AA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34615"/>
            <a:ext cx="1102659" cy="1102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51CD5D-C904-46D6-930C-71B0963BADDB}"/>
              </a:ext>
            </a:extLst>
          </p:cNvPr>
          <p:cNvSpPr txBox="1"/>
          <p:nvPr/>
        </p:nvSpPr>
        <p:spPr>
          <a:xfrm>
            <a:off x="4983355" y="5072529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비교연산자 종류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52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02659" y="42433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다뤄보기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7" name="그래픽 6" descr="올린 손">
            <a:extLst>
              <a:ext uri="{FF2B5EF4-FFF2-40B4-BE49-F238E27FC236}">
                <a16:creationId xmlns:a16="http://schemas.microsoft.com/office/drawing/2014/main" id="{EF358162-0197-44ED-A564-8AD796330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4615"/>
            <a:ext cx="1102659" cy="1102659"/>
          </a:xfrm>
          <a:prstGeom prst="rect">
            <a:avLst/>
          </a:prstGeom>
        </p:spPr>
      </p:pic>
      <p:pic>
        <p:nvPicPr>
          <p:cNvPr id="8" name="스크린샷 2018-06-26 오전 8.16.24.png" descr="스크린샷 2018-06-26 오전 8.16.24.png">
            <a:extLst>
              <a:ext uri="{FF2B5EF4-FFF2-40B4-BE49-F238E27FC236}">
                <a16:creationId xmlns:a16="http://schemas.microsoft.com/office/drawing/2014/main" id="{C39850E5-7609-4E6F-A8EA-4633F2E68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26589" y="1109745"/>
            <a:ext cx="3538822" cy="441707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DE88C8-3F5A-41E6-B547-C5C181410EF1}"/>
              </a:ext>
            </a:extLst>
          </p:cNvPr>
          <p:cNvSpPr txBox="1"/>
          <p:nvPr/>
        </p:nvSpPr>
        <p:spPr>
          <a:xfrm>
            <a:off x="5151092" y="5295982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사용법</a:t>
            </a:r>
          </a:p>
        </p:txBody>
      </p:sp>
    </p:spTree>
    <p:extLst>
      <p:ext uri="{BB962C8B-B14F-4D97-AF65-F5344CB8AC3E}">
        <p14:creationId xmlns:p14="http://schemas.microsoft.com/office/powerpoint/2010/main" val="125672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02659" y="42433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다뤄보기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7" name="그래픽 6" descr="올린 손">
            <a:extLst>
              <a:ext uri="{FF2B5EF4-FFF2-40B4-BE49-F238E27FC236}">
                <a16:creationId xmlns:a16="http://schemas.microsoft.com/office/drawing/2014/main" id="{EF358162-0197-44ED-A564-8AD796330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4615"/>
            <a:ext cx="1102659" cy="110265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556945C-0282-4C74-A911-A7C7E7CD9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128" y="2214702"/>
            <a:ext cx="6877784" cy="2428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1FC43-4AEE-41A0-966E-AC7E7FE90606}"/>
              </a:ext>
            </a:extLst>
          </p:cNvPr>
          <p:cNvSpPr txBox="1"/>
          <p:nvPr/>
        </p:nvSpPr>
        <p:spPr>
          <a:xfrm>
            <a:off x="4634702" y="4991181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else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실행 결과</a:t>
            </a:r>
          </a:p>
        </p:txBody>
      </p:sp>
    </p:spTree>
    <p:extLst>
      <p:ext uri="{BB962C8B-B14F-4D97-AF65-F5344CB8AC3E}">
        <p14:creationId xmlns:p14="http://schemas.microsoft.com/office/powerpoint/2010/main" val="43484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02659" y="42433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다뤄보기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7" name="그래픽 6" descr="올린 손">
            <a:extLst>
              <a:ext uri="{FF2B5EF4-FFF2-40B4-BE49-F238E27FC236}">
                <a16:creationId xmlns:a16="http://schemas.microsoft.com/office/drawing/2014/main" id="{EF358162-0197-44ED-A564-8AD796330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4615"/>
            <a:ext cx="1102659" cy="1102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1FC43-4AEE-41A0-966E-AC7E7FE90606}"/>
              </a:ext>
            </a:extLst>
          </p:cNvPr>
          <p:cNvSpPr txBox="1"/>
          <p:nvPr/>
        </p:nvSpPr>
        <p:spPr>
          <a:xfrm>
            <a:off x="4403451" y="5000146"/>
            <a:ext cx="3560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else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125C8D-6D3D-4FDF-955B-0B601EA0F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779" y="2083173"/>
            <a:ext cx="5909934" cy="26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2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02659" y="42433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다뤄보기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7" name="그래픽 6" descr="올린 손">
            <a:extLst>
              <a:ext uri="{FF2B5EF4-FFF2-40B4-BE49-F238E27FC236}">
                <a16:creationId xmlns:a16="http://schemas.microsoft.com/office/drawing/2014/main" id="{EF358162-0197-44ED-A564-8AD796330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4615"/>
            <a:ext cx="1102659" cy="1102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1FC43-4AEE-41A0-966E-AC7E7FE90606}"/>
              </a:ext>
            </a:extLst>
          </p:cNvPr>
          <p:cNvSpPr txBox="1"/>
          <p:nvPr/>
        </p:nvSpPr>
        <p:spPr>
          <a:xfrm>
            <a:off x="4944883" y="5018075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elif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실행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F10385-3CAC-49AB-84BA-FC791AD5A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748" y="2123794"/>
            <a:ext cx="5531995" cy="24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3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371548" y="350170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다뤄보기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1FC43-4AEE-41A0-966E-AC7E7FE90606}"/>
              </a:ext>
            </a:extLst>
          </p:cNvPr>
          <p:cNvSpPr txBox="1"/>
          <p:nvPr/>
        </p:nvSpPr>
        <p:spPr>
          <a:xfrm>
            <a:off x="4944883" y="5248907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사용법</a:t>
            </a:r>
          </a:p>
        </p:txBody>
      </p:sp>
      <p:pic>
        <p:nvPicPr>
          <p:cNvPr id="11" name="그래픽 10" descr="그룹">
            <a:extLst>
              <a:ext uri="{FF2B5EF4-FFF2-40B4-BE49-F238E27FC236}">
                <a16:creationId xmlns:a16="http://schemas.microsoft.com/office/drawing/2014/main" id="{9C797923-77AA-42EC-8B69-12C951980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73994"/>
            <a:ext cx="1371548" cy="1371548"/>
          </a:xfrm>
          <a:prstGeom prst="rect">
            <a:avLst/>
          </a:prstGeom>
        </p:spPr>
      </p:pic>
      <p:pic>
        <p:nvPicPr>
          <p:cNvPr id="12" name="이미지" descr="이미지">
            <a:extLst>
              <a:ext uri="{FF2B5EF4-FFF2-40B4-BE49-F238E27FC236}">
                <a16:creationId xmlns:a16="http://schemas.microsoft.com/office/drawing/2014/main" id="{55727428-585B-4786-8367-3CAE3FCFE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096" y="1625075"/>
            <a:ext cx="5715807" cy="36078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99489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371548" y="350170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다뤄보기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1FC43-4AEE-41A0-966E-AC7E7FE90606}"/>
              </a:ext>
            </a:extLst>
          </p:cNvPr>
          <p:cNvSpPr txBox="1"/>
          <p:nvPr/>
        </p:nvSpPr>
        <p:spPr>
          <a:xfrm>
            <a:off x="4802216" y="5284767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실행결과</a:t>
            </a:r>
          </a:p>
        </p:txBody>
      </p:sp>
      <p:pic>
        <p:nvPicPr>
          <p:cNvPr id="11" name="그래픽 10" descr="그룹">
            <a:extLst>
              <a:ext uri="{FF2B5EF4-FFF2-40B4-BE49-F238E27FC236}">
                <a16:creationId xmlns:a16="http://schemas.microsoft.com/office/drawing/2014/main" id="{9C797923-77AA-42EC-8B69-12C951980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73994"/>
            <a:ext cx="1371548" cy="13715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11B9658-4A7B-4CFC-84CE-9D101BE85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547" y="1883988"/>
            <a:ext cx="2002906" cy="292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532B0E34-80B2-46DD-9396-0345F91420FD}"/>
              </a:ext>
            </a:extLst>
          </p:cNvPr>
          <p:cNvSpPr/>
          <p:nvPr/>
        </p:nvSpPr>
        <p:spPr>
          <a:xfrm>
            <a:off x="1442307" y="1907252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79BAE4E4-CBAB-407A-8F87-C22C13B87E4A}"/>
              </a:ext>
            </a:extLst>
          </p:cNvPr>
          <p:cNvSpPr/>
          <p:nvPr/>
        </p:nvSpPr>
        <p:spPr>
          <a:xfrm rot="10800000">
            <a:off x="1442306" y="1802991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45DFBF7B-CE8F-4C35-9C60-1C3D663F9DC1}"/>
              </a:ext>
            </a:extLst>
          </p:cNvPr>
          <p:cNvSpPr/>
          <p:nvPr/>
        </p:nvSpPr>
        <p:spPr>
          <a:xfrm>
            <a:off x="3737634" y="1854021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07906284-0340-459A-B3B9-E857DFB1081E}"/>
              </a:ext>
            </a:extLst>
          </p:cNvPr>
          <p:cNvSpPr/>
          <p:nvPr/>
        </p:nvSpPr>
        <p:spPr>
          <a:xfrm rot="10800000">
            <a:off x="3737633" y="1749760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3A3B5EF5-3883-4FF7-8A7F-AAEE16AD5656}"/>
              </a:ext>
            </a:extLst>
          </p:cNvPr>
          <p:cNvSpPr/>
          <p:nvPr/>
        </p:nvSpPr>
        <p:spPr>
          <a:xfrm>
            <a:off x="6032966" y="1907252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28E4E7AE-AA83-4E48-97DE-B53980DE667C}"/>
              </a:ext>
            </a:extLst>
          </p:cNvPr>
          <p:cNvSpPr/>
          <p:nvPr/>
        </p:nvSpPr>
        <p:spPr>
          <a:xfrm rot="10800000">
            <a:off x="6032965" y="1802991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1AAC6755-F86E-4F0A-B6A3-8B8463904C26}"/>
              </a:ext>
            </a:extLst>
          </p:cNvPr>
          <p:cNvSpPr/>
          <p:nvPr/>
        </p:nvSpPr>
        <p:spPr>
          <a:xfrm>
            <a:off x="8328296" y="1907252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5100B2D8-2A40-493D-8768-4FD45D96A3D5}"/>
              </a:ext>
            </a:extLst>
          </p:cNvPr>
          <p:cNvSpPr/>
          <p:nvPr/>
        </p:nvSpPr>
        <p:spPr>
          <a:xfrm rot="10800000">
            <a:off x="8328295" y="1802991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1D1F9-DCB9-458B-BDE3-9E371813F52D}"/>
              </a:ext>
            </a:extLst>
          </p:cNvPr>
          <p:cNvSpPr txBox="1"/>
          <p:nvPr/>
        </p:nvSpPr>
        <p:spPr>
          <a:xfrm>
            <a:off x="1131547" y="324272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수업 목차</a:t>
            </a:r>
          </a:p>
        </p:txBody>
      </p:sp>
      <p:pic>
        <p:nvPicPr>
          <p:cNvPr id="1028" name="Picture 4" descr="íì´ì¬ ìì´ì½ì ëí ì´ë¯¸ì§ ê²ìê²°ê³¼">
            <a:extLst>
              <a:ext uri="{FF2B5EF4-FFF2-40B4-BE49-F238E27FC236}">
                <a16:creationId xmlns:a16="http://schemas.microsoft.com/office/drawing/2014/main" id="{B204FAFE-3E80-4457-9301-98FD19DF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56" y="-2371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B62C7B-F7C6-47F0-9DED-4AF19ACA29D8}"/>
              </a:ext>
            </a:extLst>
          </p:cNvPr>
          <p:cNvSpPr txBox="1"/>
          <p:nvPr/>
        </p:nvSpPr>
        <p:spPr>
          <a:xfrm>
            <a:off x="1886275" y="4379837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/>
              <a:t>입출력 해보기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D5013-99A3-4C63-9090-C4A3D2DCA925}"/>
              </a:ext>
            </a:extLst>
          </p:cNvPr>
          <p:cNvSpPr txBox="1"/>
          <p:nvPr/>
        </p:nvSpPr>
        <p:spPr>
          <a:xfrm>
            <a:off x="2100498" y="4828856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신기하다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0D30A-D1C3-4A65-A2AC-3CF0C7C5BAF7}"/>
              </a:ext>
            </a:extLst>
          </p:cNvPr>
          <p:cNvSpPr txBox="1"/>
          <p:nvPr/>
        </p:nvSpPr>
        <p:spPr>
          <a:xfrm>
            <a:off x="3978020" y="4387397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 err="1"/>
              <a:t>제어문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다뤄보기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2E566-AC66-47C0-B40E-06A271C114FD}"/>
              </a:ext>
            </a:extLst>
          </p:cNvPr>
          <p:cNvSpPr txBox="1"/>
          <p:nvPr/>
        </p:nvSpPr>
        <p:spPr>
          <a:xfrm>
            <a:off x="4044370" y="4779947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넌 내가 제어한다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4E9E2F-A230-494D-8FE6-D89C73291B14}"/>
              </a:ext>
            </a:extLst>
          </p:cNvPr>
          <p:cNvSpPr txBox="1"/>
          <p:nvPr/>
        </p:nvSpPr>
        <p:spPr>
          <a:xfrm>
            <a:off x="6384699" y="4386647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 err="1"/>
              <a:t>반복문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다뤄보기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5940DF-81B0-416C-87BA-392C716E4E7E}"/>
              </a:ext>
            </a:extLst>
          </p:cNvPr>
          <p:cNvSpPr txBox="1"/>
          <p:nvPr/>
        </p:nvSpPr>
        <p:spPr>
          <a:xfrm>
            <a:off x="6420027" y="4828856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이게 가능해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87205C-E108-4931-A0C7-F297BB6FED1E}"/>
              </a:ext>
            </a:extLst>
          </p:cNvPr>
          <p:cNvSpPr txBox="1"/>
          <p:nvPr/>
        </p:nvSpPr>
        <p:spPr>
          <a:xfrm>
            <a:off x="8570957" y="4355614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/>
              <a:t>소리 출력해보기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87EF93-3FDB-47A9-A62A-DAFB56591612}"/>
              </a:ext>
            </a:extLst>
          </p:cNvPr>
          <p:cNvSpPr txBox="1"/>
          <p:nvPr/>
        </p:nvSpPr>
        <p:spPr>
          <a:xfrm>
            <a:off x="8622383" y="4768921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이것이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winsound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61D004-7270-47AB-A6CA-C3EA8309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29" name="이미지" descr="이미지">
            <a:extLst>
              <a:ext uri="{FF2B5EF4-FFF2-40B4-BE49-F238E27FC236}">
                <a16:creationId xmlns:a16="http://schemas.microsoft.com/office/drawing/2014/main" id="{E6A5D6D2-9398-484B-AEB8-FD6227F95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44944" y="2611568"/>
            <a:ext cx="817432" cy="817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래픽 11" descr="연필">
            <a:extLst>
              <a:ext uri="{FF2B5EF4-FFF2-40B4-BE49-F238E27FC236}">
                <a16:creationId xmlns:a16="http://schemas.microsoft.com/office/drawing/2014/main" id="{0D83528D-E681-4137-84DD-0F668A9D94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9800" y="2559137"/>
            <a:ext cx="914400" cy="914400"/>
          </a:xfrm>
          <a:prstGeom prst="rect">
            <a:avLst/>
          </a:prstGeom>
        </p:spPr>
      </p:pic>
      <p:pic>
        <p:nvPicPr>
          <p:cNvPr id="17" name="그래픽 16" descr="음량">
            <a:extLst>
              <a:ext uri="{FF2B5EF4-FFF2-40B4-BE49-F238E27FC236}">
                <a16:creationId xmlns:a16="http://schemas.microsoft.com/office/drawing/2014/main" id="{A6203FC1-1E06-47CA-8203-EA7A87F4E1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0663" y="2477288"/>
            <a:ext cx="1199102" cy="1199102"/>
          </a:xfrm>
          <a:prstGeom prst="rect">
            <a:avLst/>
          </a:prstGeom>
        </p:spPr>
      </p:pic>
      <p:pic>
        <p:nvPicPr>
          <p:cNvPr id="21" name="그래픽 20" descr="그룹">
            <a:extLst>
              <a:ext uri="{FF2B5EF4-FFF2-40B4-BE49-F238E27FC236}">
                <a16:creationId xmlns:a16="http://schemas.microsoft.com/office/drawing/2014/main" id="{2C04CAA6-3749-4FCF-A0F6-9AE7CC5576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2826" y="2391301"/>
            <a:ext cx="1371548" cy="1371548"/>
          </a:xfrm>
          <a:prstGeom prst="rect">
            <a:avLst/>
          </a:prstGeom>
        </p:spPr>
      </p:pic>
      <p:pic>
        <p:nvPicPr>
          <p:cNvPr id="1024" name="그래픽 1023" descr="올린 손">
            <a:extLst>
              <a:ext uri="{FF2B5EF4-FFF2-40B4-BE49-F238E27FC236}">
                <a16:creationId xmlns:a16="http://schemas.microsoft.com/office/drawing/2014/main" id="{3AACFF67-895C-4D8A-BD7E-677936D2D7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25742" y="2391301"/>
            <a:ext cx="1273370" cy="12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7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371548" y="350170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다뤄보기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1FC43-4AEE-41A0-966E-AC7E7FE90606}"/>
              </a:ext>
            </a:extLst>
          </p:cNvPr>
          <p:cNvSpPr txBox="1"/>
          <p:nvPr/>
        </p:nvSpPr>
        <p:spPr>
          <a:xfrm>
            <a:off x="5002206" y="5060649"/>
            <a:ext cx="218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실행결과</a:t>
            </a:r>
          </a:p>
        </p:txBody>
      </p:sp>
      <p:pic>
        <p:nvPicPr>
          <p:cNvPr id="11" name="그래픽 10" descr="그룹">
            <a:extLst>
              <a:ext uri="{FF2B5EF4-FFF2-40B4-BE49-F238E27FC236}">
                <a16:creationId xmlns:a16="http://schemas.microsoft.com/office/drawing/2014/main" id="{9C797923-77AA-42EC-8B69-12C951980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73994"/>
            <a:ext cx="1371548" cy="13715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173D5D-87B1-43AA-8ACD-58E2316E2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110" y="1989708"/>
            <a:ext cx="6325777" cy="28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26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371548" y="350170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다뤄보기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1FC43-4AEE-41A0-966E-AC7E7FE90606}"/>
              </a:ext>
            </a:extLst>
          </p:cNvPr>
          <p:cNvSpPr txBox="1"/>
          <p:nvPr/>
        </p:nvSpPr>
        <p:spPr>
          <a:xfrm>
            <a:off x="4802216" y="5284767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실행결과</a:t>
            </a:r>
          </a:p>
        </p:txBody>
      </p:sp>
      <p:pic>
        <p:nvPicPr>
          <p:cNvPr id="11" name="그래픽 10" descr="그룹">
            <a:extLst>
              <a:ext uri="{FF2B5EF4-FFF2-40B4-BE49-F238E27FC236}">
                <a16:creationId xmlns:a16="http://schemas.microsoft.com/office/drawing/2014/main" id="{9C797923-77AA-42EC-8B69-12C951980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73994"/>
            <a:ext cx="1371548" cy="13715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225582-BFBF-4E52-B306-5DE0DF5E5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655" y="2024282"/>
            <a:ext cx="3016689" cy="280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3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02659" y="424334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7" name="그래픽 6" descr="올린 손">
            <a:extLst>
              <a:ext uri="{FF2B5EF4-FFF2-40B4-BE49-F238E27FC236}">
                <a16:creationId xmlns:a16="http://schemas.microsoft.com/office/drawing/2014/main" id="{EF358162-0197-44ED-A564-8AD796330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4615"/>
            <a:ext cx="1102659" cy="1102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1FC43-4AEE-41A0-966E-AC7E7FE90606}"/>
              </a:ext>
            </a:extLst>
          </p:cNvPr>
          <p:cNvSpPr txBox="1"/>
          <p:nvPr/>
        </p:nvSpPr>
        <p:spPr>
          <a:xfrm>
            <a:off x="4944883" y="5018075"/>
            <a:ext cx="231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break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사용처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3F5BE-026C-433E-AAC6-C788DAF8849B}"/>
              </a:ext>
            </a:extLst>
          </p:cNvPr>
          <p:cNvSpPr txBox="1"/>
          <p:nvPr/>
        </p:nvSpPr>
        <p:spPr>
          <a:xfrm>
            <a:off x="3173506" y="3105834"/>
            <a:ext cx="711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반복문에서 빠져 나올 때 사용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45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02659" y="424334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7" name="그래픽 6" descr="올린 손">
            <a:extLst>
              <a:ext uri="{FF2B5EF4-FFF2-40B4-BE49-F238E27FC236}">
                <a16:creationId xmlns:a16="http://schemas.microsoft.com/office/drawing/2014/main" id="{EF358162-0197-44ED-A564-8AD796330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4615"/>
            <a:ext cx="1102659" cy="1102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1FC43-4AEE-41A0-966E-AC7E7FE90606}"/>
              </a:ext>
            </a:extLst>
          </p:cNvPr>
          <p:cNvSpPr txBox="1"/>
          <p:nvPr/>
        </p:nvSpPr>
        <p:spPr>
          <a:xfrm>
            <a:off x="4795772" y="5044969"/>
            <a:ext cx="2600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break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사용결과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7E24B0-C027-4143-BC7C-35534BB3A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546" y="1813031"/>
            <a:ext cx="3826908" cy="29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6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02659" y="424334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7" name="그래픽 6" descr="올린 손">
            <a:extLst>
              <a:ext uri="{FF2B5EF4-FFF2-40B4-BE49-F238E27FC236}">
                <a16:creationId xmlns:a16="http://schemas.microsoft.com/office/drawing/2014/main" id="{EF358162-0197-44ED-A564-8AD796330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4615"/>
            <a:ext cx="1102659" cy="1102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1FC43-4AEE-41A0-966E-AC7E7FE90606}"/>
              </a:ext>
            </a:extLst>
          </p:cNvPr>
          <p:cNvSpPr txBox="1"/>
          <p:nvPr/>
        </p:nvSpPr>
        <p:spPr>
          <a:xfrm>
            <a:off x="4944883" y="5018075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contiune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5FE9F-D506-48FE-A15E-D2BD7DD95A6E}"/>
              </a:ext>
            </a:extLst>
          </p:cNvPr>
          <p:cNvSpPr txBox="1"/>
          <p:nvPr/>
        </p:nvSpPr>
        <p:spPr>
          <a:xfrm>
            <a:off x="3012156" y="3105834"/>
            <a:ext cx="711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이번 턴에 </a:t>
            </a:r>
            <a:r>
              <a:rPr lang="ko-KR" alt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내용 건너뛰기</a:t>
            </a:r>
          </a:p>
        </p:txBody>
      </p:sp>
    </p:spTree>
    <p:extLst>
      <p:ext uri="{BB962C8B-B14F-4D97-AF65-F5344CB8AC3E}">
        <p14:creationId xmlns:p14="http://schemas.microsoft.com/office/powerpoint/2010/main" val="2983392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02659" y="424334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7" name="그래픽 6" descr="올린 손">
            <a:extLst>
              <a:ext uri="{FF2B5EF4-FFF2-40B4-BE49-F238E27FC236}">
                <a16:creationId xmlns:a16="http://schemas.microsoft.com/office/drawing/2014/main" id="{EF358162-0197-44ED-A564-8AD796330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4615"/>
            <a:ext cx="1102659" cy="1102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1FC43-4AEE-41A0-966E-AC7E7FE90606}"/>
              </a:ext>
            </a:extLst>
          </p:cNvPr>
          <p:cNvSpPr txBox="1"/>
          <p:nvPr/>
        </p:nvSpPr>
        <p:spPr>
          <a:xfrm>
            <a:off x="4887175" y="5403557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contiune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030A71-9C4E-477E-BB11-3A4E27531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559" y="1790537"/>
            <a:ext cx="2988882" cy="3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55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92306" y="451228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 불러오기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8" name="그래픽 7" descr="음량">
            <a:extLst>
              <a:ext uri="{FF2B5EF4-FFF2-40B4-BE49-F238E27FC236}">
                <a16:creationId xmlns:a16="http://schemas.microsoft.com/office/drawing/2014/main" id="{141A91EF-988E-4CCF-8B89-3B130DE9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57" y="86393"/>
            <a:ext cx="1199102" cy="1199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F9A46C-4BDF-47CC-B3D5-3FC7702FCCE1}"/>
              </a:ext>
            </a:extLst>
          </p:cNvPr>
          <p:cNvSpPr txBox="1"/>
          <p:nvPr/>
        </p:nvSpPr>
        <p:spPr>
          <a:xfrm>
            <a:off x="4767114" y="3167390"/>
            <a:ext cx="270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모듈명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E034F-4F70-4C97-856B-AA1F7EC50346}"/>
              </a:ext>
            </a:extLst>
          </p:cNvPr>
          <p:cNvSpPr txBox="1"/>
          <p:nvPr/>
        </p:nvSpPr>
        <p:spPr>
          <a:xfrm>
            <a:off x="4755729" y="5421486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 불러오는 방법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653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92306" y="42433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소리 출력해보기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8" name="그래픽 7" descr="음량">
            <a:extLst>
              <a:ext uri="{FF2B5EF4-FFF2-40B4-BE49-F238E27FC236}">
                <a16:creationId xmlns:a16="http://schemas.microsoft.com/office/drawing/2014/main" id="{141A91EF-988E-4CCF-8B89-3B130DE9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57" y="86393"/>
            <a:ext cx="1199102" cy="1199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F9A46C-4BDF-47CC-B3D5-3FC7702FCCE1}"/>
              </a:ext>
            </a:extLst>
          </p:cNvPr>
          <p:cNvSpPr txBox="1"/>
          <p:nvPr/>
        </p:nvSpPr>
        <p:spPr>
          <a:xfrm>
            <a:off x="790016" y="3185156"/>
            <a:ext cx="10611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winsound.PlaySound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＇파일 출력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', </a:t>
            </a:r>
            <a:r>
              <a:rPr lang="en-US" altLang="ko-KR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winsound.SND_FILENAME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E034F-4F70-4C97-856B-AA1F7EC50346}"/>
              </a:ext>
            </a:extLst>
          </p:cNvPr>
          <p:cNvSpPr txBox="1"/>
          <p:nvPr/>
        </p:nvSpPr>
        <p:spPr>
          <a:xfrm>
            <a:off x="4887175" y="5403557"/>
            <a:ext cx="2586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Wav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출력하기</a:t>
            </a:r>
          </a:p>
        </p:txBody>
      </p:sp>
    </p:spTree>
    <p:extLst>
      <p:ext uri="{BB962C8B-B14F-4D97-AF65-F5344CB8AC3E}">
        <p14:creationId xmlns:p14="http://schemas.microsoft.com/office/powerpoint/2010/main" val="458211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914400" y="382246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엔터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없이 입력 받기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7" name="그래픽 6" descr="연필">
            <a:extLst>
              <a:ext uri="{FF2B5EF4-FFF2-40B4-BE49-F238E27FC236}">
                <a16:creationId xmlns:a16="http://schemas.microsoft.com/office/drawing/2014/main" id="{895A0BEE-E1D1-4E33-8C7E-8F738C70A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665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11C5AC-9660-43F6-87BF-EAA8C9988BEE}"/>
              </a:ext>
            </a:extLst>
          </p:cNvPr>
          <p:cNvSpPr txBox="1"/>
          <p:nvPr/>
        </p:nvSpPr>
        <p:spPr>
          <a:xfrm>
            <a:off x="5278103" y="3167390"/>
            <a:ext cx="270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getchar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967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272686" y="2739435"/>
            <a:ext cx="9646627" cy="1235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피아노 만들 준비 끝</a:t>
            </a:r>
            <a:r>
              <a:rPr lang="en-US" altLang="ko-KR" sz="6000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!</a:t>
            </a:r>
            <a:endParaRPr lang="ko-KR" altLang="en-US" sz="6000" kern="1200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pic>
        <p:nvPicPr>
          <p:cNvPr id="15" name="Picture 14" descr="실루엣이(가) 표시된 사진&#10;&#10;매우 높은 신뢰도로 생성된 설명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래픽 7" descr="스케이팅">
            <a:extLst>
              <a:ext uri="{FF2B5EF4-FFF2-40B4-BE49-F238E27FC236}">
                <a16:creationId xmlns:a16="http://schemas.microsoft.com/office/drawing/2014/main" id="{2BE22B99-5569-43CC-8DC9-6B35E584B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46" y="89769"/>
            <a:ext cx="1104193" cy="1104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1D7BB0-EC0F-49AF-A62E-692A7C45D95A}"/>
              </a:ext>
            </a:extLst>
          </p:cNvPr>
          <p:cNvSpPr txBox="1"/>
          <p:nvPr/>
        </p:nvSpPr>
        <p:spPr>
          <a:xfrm>
            <a:off x="1287712" y="38224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끄읏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B28D28-5743-456E-BA8C-6BFA819A4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31547" y="324272"/>
            <a:ext cx="2109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이란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Picture 2" descr="íì´ì¬ ìì´ì½ì ëí ì´ë¯¸ì§ ê²ìê²°ê³¼">
            <a:extLst>
              <a:ext uri="{FF2B5EF4-FFF2-40B4-BE49-F238E27FC236}">
                <a16:creationId xmlns:a16="http://schemas.microsoft.com/office/drawing/2014/main" id="{F2D435E0-7FC1-4B09-97E7-EC59C99A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5" y="68242"/>
            <a:ext cx="1047572" cy="104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1DBD9D-00A6-4A86-9C5C-F5887687F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1026" name="Picture 2" descr="ë²ì­ ìì´ì½ì ëí ì´ë¯¸ì§ ê²ìê²°ê³¼">
            <a:extLst>
              <a:ext uri="{FF2B5EF4-FFF2-40B4-BE49-F238E27FC236}">
                <a16:creationId xmlns:a16="http://schemas.microsoft.com/office/drawing/2014/main" id="{9B3FE006-5701-4CE5-81D7-F9FECB47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7" y="110352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A4D1B4-34C6-4367-95A4-D5E04E944541}"/>
              </a:ext>
            </a:extLst>
          </p:cNvPr>
          <p:cNvSpPr txBox="1"/>
          <p:nvPr/>
        </p:nvSpPr>
        <p:spPr>
          <a:xfrm>
            <a:off x="6293225" y="2777144"/>
            <a:ext cx="366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문법이 매우 간결해서 이해도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Up!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69D26-A409-4D58-A54F-537FB3A40CD9}"/>
              </a:ext>
            </a:extLst>
          </p:cNvPr>
          <p:cNvSpPr txBox="1"/>
          <p:nvPr/>
        </p:nvSpPr>
        <p:spPr>
          <a:xfrm>
            <a:off x="6293225" y="3880801"/>
            <a:ext cx="5694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줄 한 줄 해석하여 실행하기 때문에 이해하기 쉬움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55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045665" y="365098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출력해보기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866325-BAD4-4567-985A-AA2ECC93D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9" name="이미지" descr="이미지">
            <a:extLst>
              <a:ext uri="{FF2B5EF4-FFF2-40B4-BE49-F238E27FC236}">
                <a16:creationId xmlns:a16="http://schemas.microsoft.com/office/drawing/2014/main" id="{2CF52511-8E51-49DB-99D9-089F98DD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74" y="217992"/>
            <a:ext cx="817432" cy="817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F394747-2E74-4455-8F17-523E31F9B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222" y="2059498"/>
            <a:ext cx="5455555" cy="2739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62407-174B-4179-A441-6FF8869DA5EB}"/>
              </a:ext>
            </a:extLst>
          </p:cNvPr>
          <p:cNvSpPr txBox="1"/>
          <p:nvPr/>
        </p:nvSpPr>
        <p:spPr>
          <a:xfrm>
            <a:off x="4629892" y="5045296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Print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실행 결과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38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045665" y="365098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출력해보기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866325-BAD4-4567-985A-AA2ECC93D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9" name="이미지" descr="이미지">
            <a:extLst>
              <a:ext uri="{FF2B5EF4-FFF2-40B4-BE49-F238E27FC236}">
                <a16:creationId xmlns:a16="http://schemas.microsoft.com/office/drawing/2014/main" id="{2CF52511-8E51-49DB-99D9-089F98DD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74" y="217992"/>
            <a:ext cx="817432" cy="81743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4ED763-25CE-4A26-8CBA-E0853AAE6BA6}"/>
              </a:ext>
            </a:extLst>
          </p:cNvPr>
          <p:cNvSpPr txBox="1"/>
          <p:nvPr/>
        </p:nvSpPr>
        <p:spPr>
          <a:xfrm>
            <a:off x="3155577" y="3105834"/>
            <a:ext cx="711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print(“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출력하고 싶은 문장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”)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60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045665" y="365098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출력해보기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866325-BAD4-4567-985A-AA2ECC93D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9" name="이미지" descr="이미지">
            <a:extLst>
              <a:ext uri="{FF2B5EF4-FFF2-40B4-BE49-F238E27FC236}">
                <a16:creationId xmlns:a16="http://schemas.microsoft.com/office/drawing/2014/main" id="{2CF52511-8E51-49DB-99D9-089F98DD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74" y="217992"/>
            <a:ext cx="817432" cy="817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F394747-2E74-4455-8F17-523E31F9B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222" y="2059498"/>
            <a:ext cx="5455555" cy="2739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62407-174B-4179-A441-6FF8869DA5EB}"/>
              </a:ext>
            </a:extLst>
          </p:cNvPr>
          <p:cNvSpPr txBox="1"/>
          <p:nvPr/>
        </p:nvSpPr>
        <p:spPr>
          <a:xfrm>
            <a:off x="4629892" y="5045296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Print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실행 결과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23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963037" y="382246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A7CFC-A676-4DF8-82DB-12A7B22F2E85}"/>
              </a:ext>
            </a:extLst>
          </p:cNvPr>
          <p:cNvSpPr txBox="1"/>
          <p:nvPr/>
        </p:nvSpPr>
        <p:spPr>
          <a:xfrm>
            <a:off x="4604245" y="4954917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실행 결과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10" name="그래픽 9" descr="연필">
            <a:extLst>
              <a:ext uri="{FF2B5EF4-FFF2-40B4-BE49-F238E27FC236}">
                <a16:creationId xmlns:a16="http://schemas.microsoft.com/office/drawing/2014/main" id="{B084B761-0D96-4659-9F33-BBAA7EEAC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6656"/>
            <a:ext cx="914400" cy="914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735A61-2A24-495A-82D8-253206538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694" y="2106945"/>
            <a:ext cx="4742610" cy="26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963037" y="382246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1911A2-CA20-4C3C-9A93-D0F453E3883F}"/>
              </a:ext>
            </a:extLst>
          </p:cNvPr>
          <p:cNvSpPr txBox="1"/>
          <p:nvPr/>
        </p:nvSpPr>
        <p:spPr>
          <a:xfrm>
            <a:off x="4150659" y="2828835"/>
            <a:ext cx="7117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&gt;&gt;&gt; input()</a:t>
            </a:r>
          </a:p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&gt;&gt;&gt;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입력하고 싶은 문장</a:t>
            </a:r>
          </a:p>
        </p:txBody>
      </p:sp>
      <p:pic>
        <p:nvPicPr>
          <p:cNvPr id="12" name="그래픽 11" descr="연필">
            <a:extLst>
              <a:ext uri="{FF2B5EF4-FFF2-40B4-BE49-F238E27FC236}">
                <a16:creationId xmlns:a16="http://schemas.microsoft.com/office/drawing/2014/main" id="{DFAD6FEE-31FA-4AE6-9C5A-DA9F19D38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66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9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963037" y="382246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A7CFC-A676-4DF8-82DB-12A7B22F2E85}"/>
              </a:ext>
            </a:extLst>
          </p:cNvPr>
          <p:cNvSpPr txBox="1"/>
          <p:nvPr/>
        </p:nvSpPr>
        <p:spPr>
          <a:xfrm>
            <a:off x="4604245" y="4954917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실행 결과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08063-A111-486E-A66A-D0F0B208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537"/>
            <a:ext cx="1501629" cy="523389"/>
          </a:xfrm>
          <a:prstGeom prst="rect">
            <a:avLst/>
          </a:prstGeom>
        </p:spPr>
      </p:pic>
      <p:pic>
        <p:nvPicPr>
          <p:cNvPr id="10" name="그래픽 9" descr="연필">
            <a:extLst>
              <a:ext uri="{FF2B5EF4-FFF2-40B4-BE49-F238E27FC236}">
                <a16:creationId xmlns:a16="http://schemas.microsoft.com/office/drawing/2014/main" id="{B084B761-0D96-4659-9F33-BBAA7EEAC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6656"/>
            <a:ext cx="914400" cy="914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735A61-2A24-495A-82D8-253206538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694" y="2106945"/>
            <a:ext cx="4742610" cy="26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6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274</Words>
  <Application>Microsoft Office PowerPoint</Application>
  <PresentationFormat>와이드스크린</PresentationFormat>
  <Paragraphs>78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</vt:lpstr>
      <vt:lpstr>나눔스퀘어 ExtraBold</vt:lpstr>
      <vt:lpstr>나눔스퀘어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Better Better</dc:creator>
  <cp:lastModifiedBy>Better Better</cp:lastModifiedBy>
  <cp:revision>22</cp:revision>
  <dcterms:created xsi:type="dcterms:W3CDTF">2018-08-26T14:41:29Z</dcterms:created>
  <dcterms:modified xsi:type="dcterms:W3CDTF">2018-09-01T00:58:34Z</dcterms:modified>
  <cp:contentStatus/>
</cp:coreProperties>
</file>