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7" r:id="rId6"/>
    <p:sldId id="264" r:id="rId7"/>
    <p:sldId id="262" r:id="rId8"/>
    <p:sldId id="265" r:id="rId9"/>
    <p:sldId id="277" r:id="rId10"/>
    <p:sldId id="272" r:id="rId11"/>
    <p:sldId id="269" r:id="rId12"/>
    <p:sldId id="278" r:id="rId13"/>
    <p:sldId id="279" r:id="rId14"/>
    <p:sldId id="281" r:id="rId15"/>
    <p:sldId id="282" r:id="rId16"/>
    <p:sldId id="283" r:id="rId17"/>
    <p:sldId id="284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>
      <p:cViewPr varScale="1">
        <p:scale>
          <a:sx n="84" d="100"/>
          <a:sy n="84" d="100"/>
        </p:scale>
        <p:origin x="142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0CE35-D220-4DA1-B416-EA49E05068BC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9FDA9-E341-4F1A-8680-F47EE2677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36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9E13-2CEB-469F-ADEE-4F8AD2774902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B1D8FCC-4CAA-4D76-8D64-146119EEB8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8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45F9-F60A-4EA2-8707-B6327D09AD0B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B1D8FCC-4CAA-4D76-8D64-146119EEB8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0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4B5A-0EC9-489C-BD75-4C6CCF7C7C1A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B1D8FCC-4CAA-4D76-8D64-146119EEB8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3461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9CD-3FF5-477E-A061-8FCEC59370C8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B1D8FCC-4CAA-4D76-8D64-146119EEB8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84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629A-763F-4583-8409-20A4C6D96C78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B1D8FCC-4CAA-4D76-8D64-146119EEB8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7334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60471-9D12-4BBC-83E6-20492918328C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B1D8FCC-4CAA-4D76-8D64-146119EEB8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763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CC3CC-25CA-4E1A-92D5-74CE4CB5DA5D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8FCC-4CAA-4D76-8D64-146119EEB8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5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6B02-D175-4089-979F-398416B09DED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8FCC-4CAA-4D76-8D64-146119EEB8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9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D99E-DCFE-40B0-979B-0FF08E4C25D7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8FCC-4CAA-4D76-8D64-146119EEB8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2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70BA-BA2A-418E-A74D-42F552C28F9D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B1D8FCC-4CAA-4D76-8D64-146119EEB8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2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2F86-D53D-4E3F-9AD1-CC9199ABD4DC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B1D8FCC-4CAA-4D76-8D64-146119EEB8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4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90C9-43DE-4871-8A7B-E6EDEA95F88C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B1D8FCC-4CAA-4D76-8D64-146119EEB8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9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94F-052B-431C-BAAE-5CEF015A9025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8FCC-4CAA-4D76-8D64-146119EEB8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2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AB8E-4762-4452-A388-552DFE3C7B3B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8FCC-4CAA-4D76-8D64-146119EEB8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8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D453-F206-4751-8173-16DB007BED6D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D8FCC-4CAA-4D76-8D64-146119EEB8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8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6F18-9653-4740-BC4D-EF1EBDA45004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B1D8FCC-4CAA-4D76-8D64-146119EEB8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6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F267-8911-42DA-ABF8-091812A6C6D1}" type="datetime1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B1D8FCC-4CAA-4D76-8D64-146119EEB8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4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a.com/" TargetMode="External"/><Relationship Id="rId2" Type="http://schemas.openxmlformats.org/officeDocument/2006/relationships/hyperlink" Target="https://pdfs.semanticschola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oblagao.com/" TargetMode="External"/><Relationship Id="rId5" Type="http://schemas.openxmlformats.org/officeDocument/2006/relationships/hyperlink" Target="https://www.slideshare.net/folagtech/electronic-voting-system" TargetMode="External"/><Relationship Id="rId4" Type="http://schemas.openxmlformats.org/officeDocument/2006/relationships/hyperlink" Target="https://scribd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57200"/>
            <a:ext cx="6947127" cy="34882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VOTING SYSTEM OF CLASS REPRESENTATIVE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1" y="4495800"/>
            <a:ext cx="4495800" cy="2133600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Ipseeka  Malla(730315)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Kabita Duwal(730316)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Sandhya Basnet(730336)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Unika Shakya(730348)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-2057400" y="2590800"/>
            <a:ext cx="584978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609600"/>
            <a:ext cx="6589199" cy="12808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704667" cy="33328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 the students to cast vote via computerized form.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count votes and display result.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74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5952067" cy="9143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eference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71600"/>
            <a:ext cx="8229600" cy="46282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lvl="0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https://pdfs.semanticscholar.org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D.Friedman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his team “Electronic voting Literature Review” [visited on 21 December 2017]</a:t>
            </a:r>
          </a:p>
          <a:p>
            <a:pPr lvl="0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https://academica.com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M.Nagash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”Mini Project on Electronic Voting System” [visited on 18 December 2017]</a:t>
            </a:r>
          </a:p>
          <a:p>
            <a:pPr lvl="0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https://scribd.com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Michelle Ann  M.L.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Batausa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”Report on Electronic Voting System”[visited on 19 December 2017]</a:t>
            </a:r>
          </a:p>
          <a:p>
            <a:pPr lvl="0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https://www.slideshare.net/folagtech/electronic-voting-system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Afolabi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OluwaGbenga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“Slide on Electronic Voting System”[visited on 19 December 2017]</a:t>
            </a:r>
          </a:p>
          <a:p>
            <a:pPr lvl="0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https://www.joblagao.com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[visited on 16 December 2017]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9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61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52"/>
            <a:ext cx="9220200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-1981200" y="3276600"/>
            <a:ext cx="584978" cy="4571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09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798678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-1524000" y="1539875"/>
            <a:ext cx="584978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43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98719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26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03851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717" y="2590800"/>
            <a:ext cx="7704667" cy="33328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Thank you!!!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773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228" y="609600"/>
            <a:ext cx="6589199" cy="128089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86000"/>
            <a:ext cx="7704667" cy="333281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Computerized system,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voter can vote  their desirable      	candidate,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voting system is a tiring, 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manpower,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time to a very large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94908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988" y="2133600"/>
            <a:ext cx="7704667" cy="333281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Reviewing the existing or current voting system.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the speed of processing and counting votes.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2059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81200"/>
            <a:ext cx="7704667" cy="264701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survey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Highly secure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free result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3400" y="899430"/>
            <a:ext cx="584978" cy="365125"/>
          </a:xfrm>
        </p:spPr>
        <p:txBody>
          <a:bodyPr/>
          <a:lstStyle/>
          <a:p>
            <a:r>
              <a:rPr lang="en-US" dirty="0" smtClean="0"/>
              <a:t>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67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81200"/>
            <a:ext cx="7704667" cy="333281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Caltech/MIT  voting technology project,”modular voting architecture”.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Neumann ,”generic voting  criteria”.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Rebecca Mercuri,” Mercury method”. </a:t>
            </a: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7015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533400"/>
            <a:ext cx="3276600" cy="762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05000"/>
            <a:ext cx="7772400" cy="472440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 into the system by entering username and password.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username and password doesn’t match show error message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step 2.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username and password is “admin” then show the admin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register, view, edit and delete access then go to step 8.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voter then show the voters menu which has candidate’s information. 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 the choice of the voter.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 the vote, log out the voter and delete voter’s information.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Stop.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3200400"/>
            <a:ext cx="584978" cy="36512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31136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86" y="79219"/>
            <a:ext cx="7696200" cy="6781799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83733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2653"/>
            <a:ext cx="7467600" cy="6269038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3" name="Rectangle 2"/>
          <p:cNvSpPr/>
          <p:nvPr/>
        </p:nvSpPr>
        <p:spPr>
          <a:xfrm>
            <a:off x="5791200" y="6553200"/>
            <a:ext cx="2467767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25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7620000" cy="635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8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409</TotalTime>
  <Words>232</Words>
  <Application>Microsoft Office PowerPoint</Application>
  <PresentationFormat>On-screen Show (4:3)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 ELECTRONIC VOTING SYSTEM OF CLASS REPRESENTATIVE </vt:lpstr>
      <vt:lpstr>INTRODUCTION</vt:lpstr>
      <vt:lpstr>OBJECTIVE</vt:lpstr>
      <vt:lpstr>SCOPE </vt:lpstr>
      <vt:lpstr>LITERATURE REVIEW </vt:lpstr>
      <vt:lpstr>Algorithm</vt:lpstr>
      <vt:lpstr>PowerPoint Presentation</vt:lpstr>
      <vt:lpstr>PowerPoint Presentation</vt:lpstr>
      <vt:lpstr>PowerPoint Presentation</vt:lpstr>
      <vt:lpstr>Conclusion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DEFENCE ON ELECTRONIC VOTING SYSTEM</dc:title>
  <dc:creator>HP</dc:creator>
  <cp:lastModifiedBy>Sujan Bamanu</cp:lastModifiedBy>
  <cp:revision>41</cp:revision>
  <dcterms:created xsi:type="dcterms:W3CDTF">2017-12-19T07:18:49Z</dcterms:created>
  <dcterms:modified xsi:type="dcterms:W3CDTF">2018-05-22T10:48:19Z</dcterms:modified>
</cp:coreProperties>
</file>