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7" r:id="rId20"/>
    <p:sldId id="279" r:id="rId21"/>
    <p:sldId id="268" r:id="rId22"/>
    <p:sldId id="278" r:id="rId23"/>
    <p:sldId id="269" r:id="rId2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77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7A8C1-17F6-479E-AF3A-4762DC7525E8}" type="datetimeFigureOut">
              <a:rPr lang="en-GB" smtClean="0"/>
              <a:t>19/11/2020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BDF54-BC5F-465F-8477-20410E62C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27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DF54-BC5F-465F-8477-20410E62C8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683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DF54-BC5F-465F-8477-20410E62C8C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68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DF54-BC5F-465F-8477-20410E62C8C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13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DF54-BC5F-465F-8477-20410E62C8C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01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DF54-BC5F-465F-8477-20410E62C8C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78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DF54-BC5F-465F-8477-20410E62C8C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03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DF54-BC5F-465F-8477-20410E62C8C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773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DF54-BC5F-465F-8477-20410E62C8C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32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DF54-BC5F-465F-8477-20410E62C8C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74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DF54-BC5F-465F-8477-20410E62C8C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448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DF54-BC5F-465F-8477-20410E62C8C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68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E5CA-150C-4559-AB60-CBE2176DADEF}" type="datetime1">
              <a:rPr lang="en-US" smtClean="0">
                <a:solidFill>
                  <a:srgbClr val="DFDCB7"/>
                </a:solidFill>
              </a:rPr>
              <a:t>11/19/2020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2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 algn="r"/>
            <a:fld id="{F36A024B-5583-4191-971A-E3112FAFF873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7757F18-DA47-4173-A975-90C90D141712}" type="slidenum">
              <a:rPr lang="en-US" smtClean="0"/>
              <a:pPr/>
              <a:t>‹#›</a:t>
            </a:fld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47686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7757F18-DA47-4173-A975-90C90D1417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D47AAED-021B-4B55-8383-5863590388F6}" type="datetime1">
              <a:rPr lang="en-US" smtClean="0">
                <a:solidFill>
                  <a:srgbClr val="DFDCB7"/>
                </a:solidFill>
              </a:rPr>
              <a:t>11/19/2020</a:t>
            </a:fld>
            <a:endParaRPr lang="en-US" dirty="0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0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66" r:id="rId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06960" y="65628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 ON 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6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E-MART</a:t>
            </a:r>
            <a:endParaRPr lang="en-US" sz="36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6960" y="3282314"/>
            <a:ext cx="70149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Sandesh Lawaju(730335)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Sujan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Koju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(730342)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Shakya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(730348)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/>
          <p:nvPr/>
        </p:nvPicPr>
        <p:blipFill>
          <a:blip r:embed="rId3"/>
          <a:stretch/>
        </p:blipFill>
        <p:spPr>
          <a:xfrm>
            <a:off x="7975440" y="3282314"/>
            <a:ext cx="1298160" cy="1292040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A936-D2BA-495B-9CA1-C0D88AB98216}" type="datetime1">
              <a:rPr lang="en-US" smtClean="0">
                <a:solidFill>
                  <a:srgbClr val="DFDCB7"/>
                </a:solidFill>
              </a:rPr>
              <a:t>11/19/2020</a:t>
            </a:fld>
            <a:endParaRPr lang="en-US" dirty="0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TOOLS AND PLATFORM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</a:rPr>
              <a:t>Front End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: HTML, CSS,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Javascript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</a:rPr>
              <a:t>Back End 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: Java Hibernate, Spring-MVC,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Mysql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</a:rPr>
              <a:t>Server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: Tomcat,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Xampp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</a:rPr>
              <a:t>IDE 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5366E5F-73AF-457E-8069-2CA0392771CD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10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500063"/>
            <a:ext cx="7061200" cy="865187"/>
          </a:xfr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0" y="1602412"/>
            <a:ext cx="8936992" cy="4307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0208" y="6045200"/>
            <a:ext cx="127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C8770CC-CF46-4174-A8A0-2EFCA93A1E36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11</a:t>
            </a:fld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40670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4" y="551143"/>
            <a:ext cx="9723152" cy="5079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3967040" y="6058090"/>
            <a:ext cx="275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Account Register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549EEE9-CC94-427C-B2EB-73CF9C0D4E14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12</a:t>
            </a:fld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5590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2" y="308216"/>
            <a:ext cx="7755669" cy="54374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8886" y="5859970"/>
            <a:ext cx="215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Upload page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1C70A9-1C62-475E-BBEB-89712672BF50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13</a:t>
            </a:fld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935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akya\Downloads\singleProduc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17" y="507740"/>
            <a:ext cx="7002865" cy="50605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138201" y="6085385"/>
            <a:ext cx="277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Product </a:t>
            </a:r>
            <a:r>
              <a:rPr lang="en-US" dirty="0" smtClean="0"/>
              <a:t>Display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BBD49F8-6ACF-4B61-B149-747FD9407499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14</a:t>
            </a:fld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31887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akya\Downloads\ScreenShots\ContactU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42" y="351751"/>
            <a:ext cx="7988533" cy="56396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071559" y="5991367"/>
            <a:ext cx="122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C188AFE-3F84-48FF-82F6-0057AAB4B58A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15</a:t>
            </a:fld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133903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akya\Desktop\commen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90" y="687207"/>
            <a:ext cx="8015828" cy="47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812253" y="6045200"/>
            <a:ext cx="242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 Product Page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3491DA8-6C74-451F-AD7D-8D8529B1C146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16</a:t>
            </a:fld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39551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akya\Downloads\ScreenShots\AdminLog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04" y="627797"/>
            <a:ext cx="5732344" cy="48595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951168" y="6045200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Login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553DFCF-890E-417E-B6E0-EE42CDCB6878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17</a:t>
            </a:fld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19561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hakya\Downloads\ScreenShots\AdminHom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57" y="559557"/>
            <a:ext cx="8215952" cy="45174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998794" y="5860534"/>
            <a:ext cx="196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Home page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69FF0BE-17A5-4D20-827F-749FB8D2D5CC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18</a:t>
            </a:fld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31941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786342" y="60960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786342" y="1359129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“E-Mart” is a user-friendly e-commerce platform where the seller can advertise their products and the buyer can purchase their product of interest directly from the seller.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project, Model View Controller (MVC) concept is implemented using Spring Hibernate to make it more efficient and secure.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6659367-3272-445D-BEEA-A0868778D980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19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INTRODUCTION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In general buying and selling of products or services via internet is termed as  E-commerce.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AI-driven E-commerce sites help businesses increase sales, retain customers, boost customer satisfaction and many more.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We proposed this domestic E-commerce website named “E-Mart” to meet the needs of Nepali community.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Platform for different people to create an account, advertise products, so that other users can view and buy them directly from the seller.  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It implements AI to personalize recommendations and provide chat filer.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0E36E1F-26C9-4282-BAA6-07FFCED58E7F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2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10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10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786342" y="60960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RECOMMENDATIONS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786342" y="1359129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be further developed into an android application. 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future, we can also add search buttons and recommendations using artificial intelligence to make this project more user-friendly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5E8E6F9-23D5-4B11-9D1C-350D948A44A1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20</a:t>
            </a:fld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32134809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REFERENCES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7560" indent="-457200" algn="just"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Binshan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Lin, "E-commerce in Nepal: a case study of an underdeveloped country" in International Journal of Management and Enterprise Development , January 2005  (17 November 2019)</a:t>
            </a:r>
          </a:p>
          <a:p>
            <a:pPr marL="457560" indent="-457200" algn="just"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http://leafcloud.blogspot.com/2016/09/an-article-on-e-commerce-in-nepal.html (17 November 2019)</a:t>
            </a:r>
          </a:p>
          <a:p>
            <a:pPr marL="457560" indent="-457200" algn="just"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Boateng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Richard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"E-Commerce in Developing Economies: A Review of Theoretical Frameworks and Approaches", January 2008  (18 November 2019)</a:t>
            </a:r>
          </a:p>
          <a:p>
            <a:pPr marL="457560" indent="-457200" algn="just"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Srinivasan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Kathirvel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"ARTIFICIAL INTELLIGENCE OF E-COMMERCE PLATFORM",  January 2018   (18 November 2019)</a:t>
            </a:r>
          </a:p>
          <a:p>
            <a:pPr marL="457560" indent="-45720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</a:pPr>
            <a:endParaRPr lang="en-US" sz="2400" b="0" strike="noStrike" spc="-1" dirty="0" smtClean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EBA78DC-97E9-409E-AD25-F49F10D8E7A5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21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000000"/>
                </a:solidFill>
                <a:latin typeface="Times New Roman"/>
              </a:rPr>
              <a:t>REFERENCES(contd..)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921" y="1433015"/>
            <a:ext cx="97854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https://www.forbes.com/sites/bernardmarr/2019/04/26/the-amazing-ways-ebay-is-using-artificial-intelligence-to-boost-business-success/#41b4ef02c2ee (20 November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2019)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icetoday.net/2018/09/the-new-daraz-app-comes-with-artificial-intelligence (20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2019)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://leafcloud.blogspot.com/2016/09/an-article-on-e-commerce-in-nepal.html (17 November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2019)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://neoteric.eu/blog/6-ways-to-use-artificial-intelligence-in-e-commerce/ (20 November 2019)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963AE6B-F46A-40E9-B752-CD229F11D5A3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22</a:t>
            </a:fld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10299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232440" y="2614320"/>
            <a:ext cx="3850560" cy="1042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262626"/>
                </a:solidFill>
                <a:latin typeface="Times New Roman"/>
              </a:rPr>
              <a:t>Thank you!!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DD5D310-5EE0-4B9A-A99C-BA70ACC65DDF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23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MOTIVATION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Sites like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Ebay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, OLX has motivated us to build this website.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Desired to satisfy consumer of Nepali community.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9AA71DE-32C2-432F-8395-1F7EE9A06E0D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3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STATEMENT OF PROBLEM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We normally go from shop to shop until we find the product of interest.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The problem in this method is 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Trebuchet MS"/>
              <a:buAutoNum type="arabicPeriod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Time consuming.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Trebuchet MS"/>
              <a:buAutoNum type="arabicPeriod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Tiresome.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Trebuchet MS"/>
              <a:buAutoNum type="arabicPeriod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Finding exact product.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99960"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5A18E2D-15B1-41A2-B0E4-4B396DE28FD0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4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10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10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OBJECTIVE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To build a platform where people or business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orgaizations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can buy and sell any kind of goods with each other.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D39240F-657B-4A96-84AD-E509410FB0E0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5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LITERATURE REVIEW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In 1994, Pizza Hut offered online ordering of Pizza on their website.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In 1995 EBay was built as an auction site which later became one of the most popular online person-to-person trading community.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In the context of Nepal, Munchahouse.com was started in 2000.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In 2005,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Hamrobazar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, a free online classified portal was opened.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In 2011,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Sastodeal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, an e-commerce platform specializing in “deals” was launched.</a:t>
            </a:r>
            <a:endParaRPr lang="en-US" sz="24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055A66A-4D77-47AE-B91A-BC42FEED1C6B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6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10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10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LITERATURE REVIEW ( contd..)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77160" y="1413720"/>
            <a:ext cx="983160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imes New Roman"/>
              </a:rPr>
              <a:t>At present, digital marketing or e-commerce has taken the business prospect to the next level with the help of AI technology.</a:t>
            </a: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imes New Roman"/>
              </a:rPr>
              <a:t>eBay uses artificial intelligence in personalization, search, natural language processing and so on.</a:t>
            </a: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>
                <a:solidFill>
                  <a:srgbClr val="404040"/>
                </a:solidFill>
                <a:latin typeface="Times New Roman"/>
              </a:rPr>
              <a:t>The Daraz Mobile Application implements artificial intelligence by providing three super smart options for the customers to shop online with more </a:t>
            </a:r>
            <a:endParaRPr lang="en-US" sz="24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1DD889F-7D32-4CCF-B66E-9B16D8BB18ED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7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77160" y="609480"/>
            <a:ext cx="859644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</a:rPr>
              <a:t>SYSTEM BLOCK DIAGRAM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1" name="Content Placeholder 3"/>
          <p:cNvPicPr/>
          <p:nvPr/>
        </p:nvPicPr>
        <p:blipFill>
          <a:blip r:embed="rId2"/>
          <a:srcRect t="17097"/>
          <a:stretch/>
        </p:blipFill>
        <p:spPr>
          <a:xfrm>
            <a:off x="317520" y="1486080"/>
            <a:ext cx="11158200" cy="4640400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A0DAE5-25E2-4E1F-A59B-92A6708933B9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8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77160" y="609480"/>
            <a:ext cx="3224520" cy="62640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</a:rPr>
              <a:t>ER DIAGRAM</a:t>
            </a:r>
            <a:endParaRPr lang="en-US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3537E0-5C0E-4D31-A757-F41BD48EE2DB}" type="datetime1">
              <a:rPr lang="en-US" spc="-1" smtClean="0">
                <a:latin typeface="Times New Roman"/>
              </a:rPr>
              <a:t>11/19/2020</a:t>
            </a:fld>
            <a:endParaRPr lang="en-US" spc="-1" dirty="0">
              <a:latin typeface="Times New Roman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882" y="1"/>
            <a:ext cx="57321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57F18-DA47-4173-A975-90C90D141712}" type="slidenum">
              <a:rPr lang="en-US" smtClean="0"/>
              <a:pPr/>
              <a:t>9</a:t>
            </a:fld>
            <a:endParaRPr lang="en-US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297</TotalTime>
  <Words>658</Words>
  <Application>Microsoft Office PowerPoint</Application>
  <PresentationFormat>Widescreen</PresentationFormat>
  <Paragraphs>123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</vt:lpstr>
      <vt:lpstr>Times New Roman</vt:lpstr>
      <vt:lpstr>Trebuchet MS</vt:lpstr>
      <vt:lpstr>Wingdings</vt:lpstr>
      <vt:lpstr>Wingdings 3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RESULTS AND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project proposal of E-Mart</dc:title>
  <dc:subject/>
  <dc:creator>Koju</dc:creator>
  <dc:description/>
  <cp:lastModifiedBy>lawaju</cp:lastModifiedBy>
  <cp:revision>39</cp:revision>
  <dcterms:created xsi:type="dcterms:W3CDTF">2019-11-21T00:16:34Z</dcterms:created>
  <dcterms:modified xsi:type="dcterms:W3CDTF">2020-11-19T12:27:54Z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