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744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67" r:id="rId20"/>
    <p:sldId id="268" r:id="rId21"/>
    <p:sldId id="278" r:id="rId22"/>
    <p:sldId id="269" r:id="rId23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772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7A8C1-17F6-479E-AF3A-4762DC7525E8}" type="datetimeFigureOut">
              <a:rPr lang="en-GB" smtClean="0"/>
              <a:t>15/03/2020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2BDF54-BC5F-465F-8477-20410E62C8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627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DF54-BC5F-465F-8477-20410E62C8C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6830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DF54-BC5F-465F-8477-20410E62C8CD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131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DF54-BC5F-465F-8477-20410E62C8C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015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DF54-BC5F-465F-8477-20410E62C8C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787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DF54-BC5F-465F-8477-20410E62C8C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036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DF54-BC5F-465F-8477-20410E62C8C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773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DF54-BC5F-465F-8477-20410E62C8CD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320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DF54-BC5F-465F-8477-20410E62C8C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740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DF54-BC5F-465F-8477-20410E62C8CD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2448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DF54-BC5F-465F-8477-20410E62C8CD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68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DFDCB7"/>
                </a:solidFill>
              </a:rPr>
              <a:t>3/16/2020</a:t>
            </a:r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7F18-DA47-4173-A975-90C90D1417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421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 algn="r"/>
            <a:r>
              <a:rPr lang="en-US" spc="-1" smtClean="0">
                <a:latin typeface="Times New Roman"/>
              </a:rPr>
              <a:t>3/16/2020</a:t>
            </a:r>
            <a:endParaRPr lang="en-US" spc="-1" dirty="0"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7757F18-DA47-4173-A975-90C90D141712}" type="slidenum">
              <a:rPr lang="en-US" smtClean="0"/>
              <a:pPr/>
              <a:t>‹#›</a:t>
            </a:fld>
            <a:endParaRPr lang="en-US" spc="-1" dirty="0"/>
          </a:p>
        </p:txBody>
      </p:sp>
    </p:spTree>
    <p:extLst>
      <p:ext uri="{BB962C8B-B14F-4D97-AF65-F5344CB8AC3E}">
        <p14:creationId xmlns:p14="http://schemas.microsoft.com/office/powerpoint/2010/main" val="476862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7757F18-DA47-4173-A975-90C90D1417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>
                <a:solidFill>
                  <a:srgbClr val="DFDCB7"/>
                </a:solidFill>
              </a:rPr>
              <a:t>3/16/2020</a:t>
            </a:r>
            <a:endParaRPr lang="en-US" dirty="0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80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66" r:id="rId2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1506960" y="656280"/>
            <a:ext cx="7766640" cy="16459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PRESENTATION ON MID-TERM </a:t>
            </a:r>
          </a:p>
          <a:p>
            <a:pPr algn="ctr">
              <a:lnSpc>
                <a:spcPct val="100000"/>
              </a:lnSpc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3600" b="1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E-MART</a:t>
            </a:r>
            <a:endParaRPr lang="en-US" sz="3600" b="1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3961" y="3043452"/>
            <a:ext cx="70149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Sandesh Lawaju(730335)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Sujan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Koju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(730342)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Unika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Shakya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(730348)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4"/>
          <p:cNvPicPr/>
          <p:nvPr/>
        </p:nvPicPr>
        <p:blipFill>
          <a:blip r:embed="rId3"/>
          <a:stretch/>
        </p:blipFill>
        <p:spPr>
          <a:xfrm>
            <a:off x="7975440" y="3282314"/>
            <a:ext cx="1298160" cy="1292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677160" y="609480"/>
            <a:ext cx="8596440" cy="62640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000000"/>
                </a:solidFill>
                <a:latin typeface="Times New Roman"/>
              </a:rPr>
              <a:t>TOOLS AND PLATFORM</a:t>
            </a:r>
            <a:endParaRPr lang="en-US" sz="3600" b="0" strike="noStrike" spc="-1" dirty="0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677160" y="1413720"/>
            <a:ext cx="9831600" cy="5231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b="1" strike="noStrike" spc="-1" dirty="0">
                <a:solidFill>
                  <a:srgbClr val="404040"/>
                </a:solidFill>
                <a:latin typeface="Times New Roman"/>
              </a:rPr>
              <a:t>Front End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: HTML, CSS,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Javascript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b="1" strike="noStrike" spc="-1" dirty="0">
                <a:solidFill>
                  <a:srgbClr val="404040"/>
                </a:solidFill>
                <a:latin typeface="Times New Roman"/>
              </a:rPr>
              <a:t>Back End 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: Java Hibernate, Spring-MVC,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Mysql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b="1" strike="noStrike" spc="-1" dirty="0">
                <a:solidFill>
                  <a:srgbClr val="404040"/>
                </a:solidFill>
                <a:latin typeface="Times New Roman"/>
              </a:rPr>
              <a:t>Server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: Tomcat,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Xampp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b="1" strike="noStrike" spc="-1" dirty="0">
                <a:solidFill>
                  <a:srgbClr val="404040"/>
                </a:solidFill>
                <a:latin typeface="Times New Roman"/>
              </a:rPr>
              <a:t>IDE 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spc="-1" smtClean="0">
                <a:latin typeface="Times New Roman"/>
              </a:rPr>
              <a:t>3/16/2020</a:t>
            </a:r>
            <a:endParaRPr lang="en-US" spc="-1" dirty="0">
              <a:latin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7F18-DA47-4173-A975-90C90D141712}" type="slidenum">
              <a:rPr lang="en-US" smtClean="0"/>
              <a:pPr/>
              <a:t>10</a:t>
            </a:fld>
            <a:endParaRPr lang="en-US" spc="-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500063"/>
            <a:ext cx="7061200" cy="865187"/>
          </a:xfrm>
        </p:spPr>
        <p:txBody>
          <a:bodyPr/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WORK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60" y="1602412"/>
            <a:ext cx="8936992" cy="43070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01605" y="6037933"/>
            <a:ext cx="248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spc="-1" smtClean="0">
                <a:latin typeface="Times New Roman"/>
              </a:rPr>
              <a:t>3/16/2020</a:t>
            </a:r>
            <a:endParaRPr lang="en-US" spc="-1" dirty="0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7F18-DA47-4173-A975-90C90D141712}" type="slidenum">
              <a:rPr lang="en-US" smtClean="0"/>
              <a:pPr/>
              <a:t>11</a:t>
            </a:fld>
            <a:endParaRPr lang="en-US" spc="-1" dirty="0"/>
          </a:p>
        </p:txBody>
      </p:sp>
    </p:spTree>
    <p:extLst>
      <p:ext uri="{BB962C8B-B14F-4D97-AF65-F5344CB8AC3E}">
        <p14:creationId xmlns:p14="http://schemas.microsoft.com/office/powerpoint/2010/main" val="4067054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74" y="551143"/>
            <a:ext cx="9723152" cy="5079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2251881" y="6073254"/>
            <a:ext cx="3193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Account Register </a:t>
            </a:r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spc="-1" smtClean="0">
                <a:latin typeface="Times New Roman"/>
              </a:rPr>
              <a:t>3/16/2020</a:t>
            </a:r>
            <a:endParaRPr lang="en-US" spc="-1" dirty="0">
              <a:latin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7F18-DA47-4173-A975-90C90D141712}" type="slidenum">
              <a:rPr lang="en-US" smtClean="0"/>
              <a:pPr/>
              <a:t>12</a:t>
            </a:fld>
            <a:endParaRPr lang="en-US" spc="-1" dirty="0"/>
          </a:p>
        </p:txBody>
      </p:sp>
    </p:spTree>
    <p:extLst>
      <p:ext uri="{BB962C8B-B14F-4D97-AF65-F5344CB8AC3E}">
        <p14:creationId xmlns:p14="http://schemas.microsoft.com/office/powerpoint/2010/main" val="55906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12" y="308216"/>
            <a:ext cx="7755669" cy="54374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33516" y="6196084"/>
            <a:ext cx="305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 Upload page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spc="-1" smtClean="0">
                <a:latin typeface="Times New Roman"/>
              </a:rPr>
              <a:t>3/16/2020</a:t>
            </a:r>
            <a:endParaRPr lang="en-US" spc="-1" dirty="0">
              <a:latin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7F18-DA47-4173-A975-90C90D141712}" type="slidenum">
              <a:rPr lang="en-US" smtClean="0"/>
              <a:pPr/>
              <a:t>13</a:t>
            </a:fld>
            <a:endParaRPr lang="en-US" spc="-1" dirty="0"/>
          </a:p>
        </p:txBody>
      </p:sp>
    </p:spTree>
    <p:extLst>
      <p:ext uri="{BB962C8B-B14F-4D97-AF65-F5344CB8AC3E}">
        <p14:creationId xmlns:p14="http://schemas.microsoft.com/office/powerpoint/2010/main" val="93527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Shakya\Downloads\singleProduc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17" y="507740"/>
            <a:ext cx="7002865" cy="506054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910687" y="6018663"/>
            <a:ext cx="337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Single Product Upload Page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spc="-1" smtClean="0">
                <a:latin typeface="Times New Roman"/>
              </a:rPr>
              <a:t>3/16/2020</a:t>
            </a:r>
            <a:endParaRPr lang="en-US" spc="-1" dirty="0">
              <a:latin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7F18-DA47-4173-A975-90C90D141712}" type="slidenum">
              <a:rPr lang="en-US" smtClean="0"/>
              <a:pPr/>
              <a:t>14</a:t>
            </a:fld>
            <a:endParaRPr lang="en-US" spc="-1" dirty="0"/>
          </a:p>
        </p:txBody>
      </p:sp>
    </p:spTree>
    <p:extLst>
      <p:ext uri="{BB962C8B-B14F-4D97-AF65-F5344CB8AC3E}">
        <p14:creationId xmlns:p14="http://schemas.microsoft.com/office/powerpoint/2010/main" val="3188716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Shakya\Downloads\ScreenShots\ContactU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42" y="351751"/>
            <a:ext cx="7988533" cy="563961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238233" y="5991367"/>
            <a:ext cx="292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Contact us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spc="-1" smtClean="0">
                <a:latin typeface="Times New Roman"/>
              </a:rPr>
              <a:t>3/16/2020</a:t>
            </a:r>
            <a:endParaRPr lang="en-US" spc="-1" dirty="0">
              <a:latin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7F18-DA47-4173-A975-90C90D141712}" type="slidenum">
              <a:rPr lang="en-US" smtClean="0"/>
              <a:pPr/>
              <a:t>15</a:t>
            </a:fld>
            <a:endParaRPr lang="en-US" spc="-1" dirty="0"/>
          </a:p>
        </p:txBody>
      </p:sp>
    </p:spTree>
    <p:extLst>
      <p:ext uri="{BB962C8B-B14F-4D97-AF65-F5344CB8AC3E}">
        <p14:creationId xmlns:p14="http://schemas.microsoft.com/office/powerpoint/2010/main" val="1339035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Shakya\Desktop\commen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990" y="687207"/>
            <a:ext cx="8015828" cy="47582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637731" y="5895833"/>
            <a:ext cx="570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Comment Product Page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spc="-1" smtClean="0">
                <a:latin typeface="Times New Roman"/>
              </a:rPr>
              <a:t>3/16/2020</a:t>
            </a:r>
            <a:endParaRPr lang="en-US" spc="-1" dirty="0">
              <a:latin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7F18-DA47-4173-A975-90C90D141712}" type="slidenum">
              <a:rPr lang="en-US" smtClean="0"/>
              <a:pPr/>
              <a:t>16</a:t>
            </a:fld>
            <a:endParaRPr lang="en-US" spc="-1" dirty="0"/>
          </a:p>
        </p:txBody>
      </p:sp>
    </p:spTree>
    <p:extLst>
      <p:ext uri="{BB962C8B-B14F-4D97-AF65-F5344CB8AC3E}">
        <p14:creationId xmlns:p14="http://schemas.microsoft.com/office/powerpoint/2010/main" val="3955125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Shakya\Downloads\ScreenShots\AdminLogin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504" y="627797"/>
            <a:ext cx="5732344" cy="485952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678675" y="6114197"/>
            <a:ext cx="495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Admin Login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spc="-1" smtClean="0">
                <a:latin typeface="Times New Roman"/>
              </a:rPr>
              <a:t>3/16/2020</a:t>
            </a:r>
            <a:endParaRPr lang="en-US" spc="-1" dirty="0">
              <a:latin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7F18-DA47-4173-A975-90C90D141712}" type="slidenum">
              <a:rPr lang="en-US" smtClean="0"/>
              <a:pPr/>
              <a:t>17</a:t>
            </a:fld>
            <a:endParaRPr lang="en-US" spc="-1" dirty="0"/>
          </a:p>
        </p:txBody>
      </p:sp>
    </p:spTree>
    <p:extLst>
      <p:ext uri="{BB962C8B-B14F-4D97-AF65-F5344CB8AC3E}">
        <p14:creationId xmlns:p14="http://schemas.microsoft.com/office/powerpoint/2010/main" val="1956124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Shakya\Downloads\ScreenShots\AdminHom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57" y="559557"/>
            <a:ext cx="8215952" cy="451740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624084" y="5882185"/>
            <a:ext cx="514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Admin Home page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spc="-1" smtClean="0">
                <a:latin typeface="Times New Roman"/>
              </a:rPr>
              <a:t>3/16/2020</a:t>
            </a:r>
            <a:endParaRPr lang="en-US" spc="-1" dirty="0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7F18-DA47-4173-A975-90C90D141712}" type="slidenum">
              <a:rPr lang="en-US" smtClean="0"/>
              <a:pPr/>
              <a:t>18</a:t>
            </a:fld>
            <a:endParaRPr lang="en-US" spc="-1" dirty="0"/>
          </a:p>
        </p:txBody>
      </p:sp>
    </p:spTree>
    <p:extLst>
      <p:ext uri="{BB962C8B-B14F-4D97-AF65-F5344CB8AC3E}">
        <p14:creationId xmlns:p14="http://schemas.microsoft.com/office/powerpoint/2010/main" val="3194170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677160" y="636776"/>
            <a:ext cx="8596440" cy="62640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WORKS TO BE DONE</a:t>
            </a:r>
            <a:endParaRPr lang="en-US" sz="36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786342" y="1359129"/>
            <a:ext cx="9831600" cy="5231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recommender</a:t>
            </a:r>
          </a:p>
          <a:p>
            <a:pPr lvl="0"/>
            <a:endParaRPr lang="en-US" sz="2400" b="0" strike="noStrike" spc="-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spc="-1" smtClean="0">
                <a:latin typeface="Times New Roman"/>
              </a:rPr>
              <a:t>3/16/2020</a:t>
            </a:r>
            <a:endParaRPr lang="en-US" spc="-1" dirty="0">
              <a:latin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7F18-DA47-4173-A975-90C90D141712}" type="slidenum">
              <a:rPr lang="en-US" smtClean="0"/>
              <a:pPr/>
              <a:t>19</a:t>
            </a:fld>
            <a:endParaRPr lang="en-US" spc="-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10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" dur="1000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677160" y="609480"/>
            <a:ext cx="8596440" cy="62640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INTRODUCTION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677160" y="1413720"/>
            <a:ext cx="9831600" cy="5231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In general buying and selling of products or services via internet is termed as  E-commerce.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AI-driven E-commerce sites help businesses increase sales, retain customers, boost customer satisfaction and many more.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We proposed this domestic E-commerce website named “E-Mart” to meet the needs of Nepali community.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Platform for different people to create an account, advertise products, so that other users can view and buy them directly from the seller.  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It implements AI to personalize recommendations and provide chat filer.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spc="-1" smtClean="0">
                <a:latin typeface="Times New Roman"/>
              </a:rPr>
              <a:t>3/16/2020</a:t>
            </a:r>
            <a:endParaRPr lang="en-US" spc="-1" dirty="0">
              <a:latin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7F18-DA47-4173-A975-90C90D141712}" type="slidenum">
              <a:rPr lang="en-US" smtClean="0"/>
              <a:pPr/>
              <a:t>2</a:t>
            </a:fld>
            <a:endParaRPr lang="en-US" spc="-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10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" dur="1000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1000"/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" dur="1000" fill="hold"/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" dur="1000" fill="hold"/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1000"/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6" dur="1000" fill="hold"/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" dur="1000" fill="hold"/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1000"/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2" dur="1000" fill="hold"/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1000" fill="hold"/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7" dur="1000"/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8" dur="1000" fill="hold"/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677160" y="609480"/>
            <a:ext cx="8596440" cy="62640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000000"/>
                </a:solidFill>
                <a:latin typeface="Times New Roman"/>
              </a:rPr>
              <a:t>REFERENCES</a:t>
            </a:r>
            <a:endParaRPr lang="en-US" sz="3600" b="0" strike="noStrike" spc="-1" dirty="0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677160" y="1413720"/>
            <a:ext cx="9831600" cy="5231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457560" indent="-457200">
              <a:spcBef>
                <a:spcPts val="1001"/>
              </a:spcBef>
              <a:buClr>
                <a:srgbClr val="5FCBEF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Binshan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Lin, "E-commerce in Nepal: a case study of an underdeveloped country" in International Journal of Management and Enterprise Development , January 2005  (17 November 2019)</a:t>
            </a:r>
          </a:p>
          <a:p>
            <a:pPr marL="457560" indent="-457200">
              <a:spcBef>
                <a:spcPts val="1001"/>
              </a:spcBef>
              <a:buClr>
                <a:srgbClr val="5FCBEF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http://leafcloud.blogspot.com/2016/09/an-article-on-e-commerce-in-nepal.html (17 November 2019)</a:t>
            </a:r>
          </a:p>
          <a:p>
            <a:pPr marL="457560" indent="-457200">
              <a:spcBef>
                <a:spcPts val="1001"/>
              </a:spcBef>
              <a:buClr>
                <a:srgbClr val="5FCBEF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Richard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Boateng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Richard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Heeks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"E-Commerce in Developing Economies: A Review of Theoretical Frameworks and Approaches", January 2008  (18 November 2019)</a:t>
            </a:r>
          </a:p>
          <a:p>
            <a:pPr marL="457560" indent="-457200">
              <a:spcBef>
                <a:spcPts val="1001"/>
              </a:spcBef>
              <a:buClr>
                <a:srgbClr val="5FCBEF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Srinivasan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Deepika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Kathirvel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"ARTIFICIAL INTELLIGENCE OF E-COMMERCE PLATFORM",  January 2018   (18 November 2019)</a:t>
            </a:r>
          </a:p>
          <a:p>
            <a:pPr marL="457560" indent="-45720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" panose="05000000000000000000" pitchFamily="2" charset="2"/>
              <a:buChar char="Ø"/>
            </a:pPr>
            <a:endParaRPr lang="en-US" sz="2400" b="0" strike="noStrike" spc="-1" dirty="0" smtClean="0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spc="-1" smtClean="0">
                <a:latin typeface="Times New Roman"/>
              </a:rPr>
              <a:t>3/16/2020</a:t>
            </a:r>
            <a:endParaRPr lang="en-US" spc="-1" dirty="0">
              <a:latin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7F18-DA47-4173-A975-90C90D141712}" type="slidenum">
              <a:rPr lang="en-US" smtClean="0"/>
              <a:pPr/>
              <a:t>20</a:t>
            </a:fld>
            <a:endParaRPr lang="en-US" spc="-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500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500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677160" y="609480"/>
            <a:ext cx="8596440" cy="62640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 dirty="0" smtClean="0">
                <a:solidFill>
                  <a:srgbClr val="000000"/>
                </a:solidFill>
                <a:latin typeface="Times New Roman"/>
              </a:rPr>
              <a:t>REFERENCES(contd..)</a:t>
            </a:r>
            <a:endParaRPr lang="en-US" sz="3600" b="0" strike="noStrike" spc="-1" dirty="0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7922" y="1433015"/>
            <a:ext cx="849567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Deepika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Kathirvel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,"ARTIFICIAL INTELLIGENCE OF E-COMMERCE PLATFORM" in Asian Journal of Marketing , January 2018  (20 November 2019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://becominghuman.ai/how-ecommerce-companies-are-using-ai-to-drive-higher-sales-user-experience-20d9d9bbb2b0 (20 November 2019)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https://www.forbes.com/sites/bernardmarr/2019/04/26/the-amazing-ways-ebay-is-using-artificial-intelligence-to-boost-business-success/#41b4ef02c2ee (20 November 2019)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http://icetoday.net/2018/09/the-new-daraz-app-comes-with-artificial-intelligence/(20 November 2019)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https://neoteric.eu/blog/6-ways-to-use-artificial-intelligence-in-e-commerce/ (20 November 2019)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spc="-1" smtClean="0">
                <a:latin typeface="Times New Roman"/>
              </a:rPr>
              <a:t>3/16/2020</a:t>
            </a:r>
            <a:endParaRPr lang="en-US" spc="-1" dirty="0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7F18-DA47-4173-A975-90C90D141712}" type="slidenum">
              <a:rPr lang="en-US" smtClean="0"/>
              <a:pPr/>
              <a:t>21</a:t>
            </a:fld>
            <a:endParaRPr lang="en-US" spc="-1" dirty="0"/>
          </a:p>
        </p:txBody>
      </p:sp>
    </p:spTree>
    <p:extLst>
      <p:ext uri="{BB962C8B-B14F-4D97-AF65-F5344CB8AC3E}">
        <p14:creationId xmlns:p14="http://schemas.microsoft.com/office/powerpoint/2010/main" val="10299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3232440" y="2614320"/>
            <a:ext cx="3850560" cy="1042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>
                <a:solidFill>
                  <a:srgbClr val="262626"/>
                </a:solidFill>
                <a:latin typeface="Times New Roman"/>
              </a:rPr>
              <a:t>Thank you!!</a:t>
            </a:r>
            <a:endParaRPr lang="en-US" sz="54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spc="-1" smtClean="0">
                <a:latin typeface="Times New Roman"/>
              </a:rPr>
              <a:t>3/16/2020</a:t>
            </a:r>
            <a:endParaRPr lang="en-US" spc="-1" dirty="0">
              <a:latin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7F18-DA47-4173-A975-90C90D141712}" type="slidenum">
              <a:rPr lang="en-US" smtClean="0"/>
              <a:pPr/>
              <a:t>22</a:t>
            </a:fld>
            <a:endParaRPr lang="en-US" spc="-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0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677160" y="609480"/>
            <a:ext cx="8596440" cy="62640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MOTIVATION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677160" y="1413720"/>
            <a:ext cx="9831600" cy="5231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Sites like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Ebay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, OLX has motivated us to build this website.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Desired to satisfy consumer of Nepali community.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spc="-1" smtClean="0">
                <a:latin typeface="Times New Roman"/>
              </a:rPr>
              <a:t>3/16/2020</a:t>
            </a:r>
            <a:endParaRPr lang="en-US" spc="-1" dirty="0">
              <a:latin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7F18-DA47-4173-A975-90C90D141712}" type="slidenum">
              <a:rPr lang="en-US" smtClean="0"/>
              <a:pPr/>
              <a:t>3</a:t>
            </a:fld>
            <a:endParaRPr lang="en-US" spc="-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677160" y="609480"/>
            <a:ext cx="8596440" cy="62640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STATEMENT OF PROBLEM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677160" y="1413720"/>
            <a:ext cx="9831600" cy="5231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We normally go from shop to shop until we find the product of interest.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The problem in this method is 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743040" lvl="1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Trebuchet MS"/>
              <a:buAutoNum type="arabicPeriod"/>
            </a:pP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Time consuming.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743040" lvl="1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Trebuchet MS"/>
              <a:buAutoNum type="arabicPeriod"/>
            </a:pP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Tiresome.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743040" lvl="1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Trebuchet MS"/>
              <a:buAutoNum type="arabicPeriod"/>
            </a:pP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Finding exact product.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99960">
              <a:lnSpc>
                <a:spcPct val="100000"/>
              </a:lnSpc>
              <a:spcBef>
                <a:spcPts val="1001"/>
              </a:spcBef>
            </a:pP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spc="-1" smtClean="0">
                <a:latin typeface="Times New Roman"/>
              </a:rPr>
              <a:t>3/16/2020</a:t>
            </a:r>
            <a:endParaRPr lang="en-US" spc="-1" dirty="0">
              <a:latin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7F18-DA47-4173-A975-90C90D141712}" type="slidenum">
              <a:rPr lang="en-US" smtClean="0"/>
              <a:pPr/>
              <a:t>4</a:t>
            </a:fld>
            <a:endParaRPr lang="en-US" spc="-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" dur="10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1000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" dur="1000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1000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6" dur="1000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7" dur="1000" fill="hold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1000" fill="hold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1000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2" dur="1000" fill="hold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1000" fill="hold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6" dur="1000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7" dur="1000" fill="hold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1000" fill="hold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677160" y="609480"/>
            <a:ext cx="8596440" cy="62640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OBJECTIVE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677160" y="1413720"/>
            <a:ext cx="9831600" cy="5231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To build a platform where people or business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orgaizations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can buy and sell any kind of goods with each other.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spc="-1" smtClean="0">
                <a:latin typeface="Times New Roman"/>
              </a:rPr>
              <a:t>3/16/2020</a:t>
            </a:r>
            <a:endParaRPr lang="en-US" spc="-1" dirty="0">
              <a:latin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7F18-DA47-4173-A975-90C90D141712}" type="slidenum">
              <a:rPr lang="en-US" smtClean="0"/>
              <a:pPr/>
              <a:t>5</a:t>
            </a:fld>
            <a:endParaRPr lang="en-US" spc="-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677160" y="609480"/>
            <a:ext cx="8596440" cy="62640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LITERATURE REVIEW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677160" y="1413720"/>
            <a:ext cx="9831600" cy="5231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 dirty="0">
                <a:solidFill>
                  <a:srgbClr val="404040"/>
                </a:solidFill>
                <a:latin typeface="Trebuchet MS"/>
              </a:rPr>
              <a:t> 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In 1994, Pizza Hut offered online ordering of Pizza on their website.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In 1995 EBay was built as an auction site which later became one of the most popular online person-to-person trading community.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In the context of Nepal, Munchahouse.com was started in 2000.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In 2005,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Hamrobazar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, a free online classified portal was opened.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In 2011,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Sastodeal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, an e-commerce platform specializing in “deals” was launched.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spc="-1" smtClean="0">
                <a:latin typeface="Times New Roman"/>
              </a:rPr>
              <a:t>3/16/2020</a:t>
            </a:r>
            <a:endParaRPr lang="en-US" spc="-1" dirty="0">
              <a:latin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7F18-DA47-4173-A975-90C90D141712}" type="slidenum">
              <a:rPr lang="en-US" smtClean="0"/>
              <a:pPr/>
              <a:t>6</a:t>
            </a:fld>
            <a:endParaRPr lang="en-US" spc="-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10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" dur="1000" fill="hold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1000" fill="hold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1000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9" dur="1000" fill="hold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1000" fill="hold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1000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5" dur="1000" fill="hold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1000" fill="hold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0" dur="1000"/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1000" fill="hold"/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6" dur="1000"/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7" dur="1000" fill="hold"/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1000" fill="hold"/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677160" y="609480"/>
            <a:ext cx="8596440" cy="62640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LITERATURE REVIEW ( contd..)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677160" y="1413720"/>
            <a:ext cx="9831600" cy="5231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>
                <a:solidFill>
                  <a:srgbClr val="404040"/>
                </a:solidFill>
                <a:latin typeface="Times New Roman"/>
              </a:rPr>
              <a:t>At present, digital marketing or e-commerce has taken the business prospect to the next level with the help of AI technology.</a:t>
            </a:r>
            <a:endParaRPr lang="en-US" sz="2400" b="0" strike="noStrike" spc="-1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>
                <a:solidFill>
                  <a:srgbClr val="404040"/>
                </a:solidFill>
                <a:latin typeface="Times New Roman"/>
              </a:rPr>
              <a:t>eBay uses artificial intelligence in personalization, search, natural language processing and so on.</a:t>
            </a:r>
            <a:endParaRPr lang="en-US" sz="2400" b="0" strike="noStrike" spc="-1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>
                <a:solidFill>
                  <a:srgbClr val="404040"/>
                </a:solidFill>
                <a:latin typeface="Times New Roman"/>
              </a:rPr>
              <a:t>The Daraz Mobile Application implements artificial intelligence by providing three super smart options for the customers to shop online with more </a:t>
            </a:r>
            <a:endParaRPr lang="en-US" sz="24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spc="-1" smtClean="0">
                <a:latin typeface="Times New Roman"/>
              </a:rPr>
              <a:t>3/16/2020</a:t>
            </a:r>
            <a:endParaRPr lang="en-US" spc="-1" dirty="0">
              <a:latin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7F18-DA47-4173-A975-90C90D141712}" type="slidenum">
              <a:rPr lang="en-US" smtClean="0"/>
              <a:pPr/>
              <a:t>7</a:t>
            </a:fld>
            <a:endParaRPr lang="en-US" spc="-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10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" dur="1000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1000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1000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9" dur="1000" fill="hold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1000" fill="hold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1000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5" dur="1000" fill="hold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1000" fill="hold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677160" y="609480"/>
            <a:ext cx="8596440" cy="62640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SYSTEM BLOCK DIAGRAM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31" name="Content Placeholder 3"/>
          <p:cNvPicPr/>
          <p:nvPr/>
        </p:nvPicPr>
        <p:blipFill>
          <a:blip r:embed="rId2"/>
          <a:srcRect t="17097"/>
          <a:stretch/>
        </p:blipFill>
        <p:spPr>
          <a:xfrm>
            <a:off x="317520" y="1486080"/>
            <a:ext cx="11158200" cy="4640400"/>
          </a:xfrm>
          <a:prstGeom prst="rect">
            <a:avLst/>
          </a:prstGeom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spc="-1" smtClean="0">
                <a:latin typeface="Times New Roman"/>
              </a:rPr>
              <a:t>3/16/2020</a:t>
            </a:r>
            <a:endParaRPr lang="en-US" spc="-1" dirty="0">
              <a:latin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7F18-DA47-4173-A975-90C90D141712}" type="slidenum">
              <a:rPr lang="en-US" smtClean="0"/>
              <a:pPr/>
              <a:t>8</a:t>
            </a:fld>
            <a:endParaRPr lang="en-US" spc="-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677160" y="609480"/>
            <a:ext cx="3224520" cy="62640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000000"/>
                </a:solidFill>
                <a:latin typeface="Times New Roman"/>
              </a:rPr>
              <a:t>ER DIAGRAM</a:t>
            </a:r>
            <a:endParaRPr lang="en-US" sz="3600" b="0" strike="noStrike" spc="-1" dirty="0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35" name="Picture 3"/>
          <p:cNvPicPr/>
          <p:nvPr/>
        </p:nvPicPr>
        <p:blipFill>
          <a:blip r:embed="rId2"/>
          <a:stretch/>
        </p:blipFill>
        <p:spPr>
          <a:xfrm>
            <a:off x="3615480" y="51120"/>
            <a:ext cx="4756680" cy="6806520"/>
          </a:xfrm>
          <a:prstGeom prst="rect">
            <a:avLst/>
          </a:prstGeom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spc="-1" smtClean="0">
                <a:latin typeface="Times New Roman"/>
              </a:rPr>
              <a:t>3/16/2020</a:t>
            </a:r>
            <a:endParaRPr lang="en-US" spc="-1" dirty="0">
              <a:latin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7F18-DA47-4173-A975-90C90D141712}" type="slidenum">
              <a:rPr lang="en-US" smtClean="0"/>
              <a:pPr/>
              <a:t>9</a:t>
            </a:fld>
            <a:endParaRPr lang="en-US" spc="-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277</TotalTime>
  <Words>591</Words>
  <Application>Microsoft Office PowerPoint</Application>
  <PresentationFormat>Widescreen</PresentationFormat>
  <Paragraphs>115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Cambria</vt:lpstr>
      <vt:lpstr>Times New Roman</vt:lpstr>
      <vt:lpstr>Trebuchet MS</vt:lpstr>
      <vt:lpstr>Wingdings</vt:lpstr>
      <vt:lpstr>Wingdings 3</vt:lpstr>
      <vt:lpstr>Adjacency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WORK DONE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Presentation on project proposal of E-Mart</dc:title>
  <dc:subject/>
  <dc:creator>Koju</dc:creator>
  <dc:description/>
  <cp:lastModifiedBy>Shakya</cp:lastModifiedBy>
  <cp:revision>36</cp:revision>
  <dcterms:created xsi:type="dcterms:W3CDTF">2019-11-21T00:16:34Z</dcterms:created>
  <dcterms:modified xsi:type="dcterms:W3CDTF">2020-03-15T15:08:58Z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