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8" r:id="rId1"/>
    <p:sldMasterId id="2147484289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4" r:id="rId11"/>
    <p:sldId id="269" r:id="rId12"/>
    <p:sldId id="270" r:id="rId13"/>
    <p:sldId id="274" r:id="rId14"/>
    <p:sldId id="271" r:id="rId15"/>
    <p:sldId id="272" r:id="rId16"/>
    <p:sldId id="273" r:id="rId17"/>
    <p:sldId id="266" r:id="rId18"/>
    <p:sldId id="275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0319E-09B3-4345-B147-6DB7FD5920AF}" v="277" dt="2019-02-27T06:43:16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76" autoAdjust="0"/>
    <p:restoredTop sz="94660"/>
  </p:normalViewPr>
  <p:slideViewPr>
    <p:cSldViewPr snapToGrid="0">
      <p:cViewPr varScale="1">
        <p:scale>
          <a:sx n="73" d="100"/>
          <a:sy n="73" d="100"/>
        </p:scale>
        <p:origin x="1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pseeka Malla" userId="c8075b22a97c148a" providerId="LiveId" clId="{0F80319E-09B3-4345-B147-6DB7FD5920AF}"/>
    <pc:docChg chg="undo custSel mod addSld delSld modSld sldOrd">
      <pc:chgData name="Ipseeka Malla" userId="c8075b22a97c148a" providerId="LiveId" clId="{0F80319E-09B3-4345-B147-6DB7FD5920AF}" dt="2019-02-27T06:43:16.161" v="273" actId="1076"/>
      <pc:docMkLst>
        <pc:docMk/>
      </pc:docMkLst>
      <pc:sldChg chg="modSp">
        <pc:chgData name="Ipseeka Malla" userId="c8075b22a97c148a" providerId="LiveId" clId="{0F80319E-09B3-4345-B147-6DB7FD5920AF}" dt="2019-02-27T06:42:11.322" v="271" actId="255"/>
        <pc:sldMkLst>
          <pc:docMk/>
          <pc:sldMk cId="1882362631" sldId="256"/>
        </pc:sldMkLst>
        <pc:spChg chg="mod">
          <ac:chgData name="Ipseeka Malla" userId="c8075b22a97c148a" providerId="LiveId" clId="{0F80319E-09B3-4345-B147-6DB7FD5920AF}" dt="2019-02-27T06:42:11.322" v="271" actId="255"/>
          <ac:spMkLst>
            <pc:docMk/>
            <pc:sldMk cId="1882362631" sldId="256"/>
            <ac:spMk id="2" creationId="{B429B111-8715-42EE-BA70-CD1BE1C7A37E}"/>
          </ac:spMkLst>
        </pc:spChg>
        <pc:spChg chg="mod">
          <ac:chgData name="Ipseeka Malla" userId="c8075b22a97c148a" providerId="LiveId" clId="{0F80319E-09B3-4345-B147-6DB7FD5920AF}" dt="2019-02-27T06:24:59.237" v="30" actId="20577"/>
          <ac:spMkLst>
            <pc:docMk/>
            <pc:sldMk cId="1882362631" sldId="256"/>
            <ac:spMk id="3" creationId="{CCE278B6-95DC-4ED4-A580-8A6266BC4D7A}"/>
          </ac:spMkLst>
        </pc:spChg>
      </pc:sldChg>
      <pc:sldChg chg="modSp">
        <pc:chgData name="Ipseeka Malla" userId="c8075b22a97c148a" providerId="LiveId" clId="{0F80319E-09B3-4345-B147-6DB7FD5920AF}" dt="2019-02-27T06:25:08.706" v="32" actId="20577"/>
        <pc:sldMkLst>
          <pc:docMk/>
          <pc:sldMk cId="1680432112" sldId="258"/>
        </pc:sldMkLst>
        <pc:spChg chg="mod">
          <ac:chgData name="Ipseeka Malla" userId="c8075b22a97c148a" providerId="LiveId" clId="{0F80319E-09B3-4345-B147-6DB7FD5920AF}" dt="2019-02-27T06:25:08.706" v="32" actId="20577"/>
          <ac:spMkLst>
            <pc:docMk/>
            <pc:sldMk cId="1680432112" sldId="258"/>
            <ac:spMk id="3" creationId="{6C91B3D6-6988-4F32-B961-A160FF69CDE3}"/>
          </ac:spMkLst>
        </pc:spChg>
      </pc:sldChg>
      <pc:sldChg chg="modSp">
        <pc:chgData name="Ipseeka Malla" userId="c8075b22a97c148a" providerId="LiveId" clId="{0F80319E-09B3-4345-B147-6DB7FD5920AF}" dt="2019-02-27T06:40:39.877" v="265" actId="1076"/>
        <pc:sldMkLst>
          <pc:docMk/>
          <pc:sldMk cId="70384300" sldId="261"/>
        </pc:sldMkLst>
        <pc:spChg chg="mod">
          <ac:chgData name="Ipseeka Malla" userId="c8075b22a97c148a" providerId="LiveId" clId="{0F80319E-09B3-4345-B147-6DB7FD5920AF}" dt="2019-02-27T06:40:39.877" v="265" actId="1076"/>
          <ac:spMkLst>
            <pc:docMk/>
            <pc:sldMk cId="70384300" sldId="261"/>
            <ac:spMk id="2" creationId="{334F2F25-2B64-4AC4-90BB-203AB9CB25E6}"/>
          </ac:spMkLst>
        </pc:spChg>
      </pc:sldChg>
      <pc:sldChg chg="modSp">
        <pc:chgData name="Ipseeka Malla" userId="c8075b22a97c148a" providerId="LiveId" clId="{0F80319E-09B3-4345-B147-6DB7FD5920AF}" dt="2019-02-27T06:24:35.166" v="12" actId="27636"/>
        <pc:sldMkLst>
          <pc:docMk/>
          <pc:sldMk cId="4116764467" sldId="262"/>
        </pc:sldMkLst>
        <pc:spChg chg="mod">
          <ac:chgData name="Ipseeka Malla" userId="c8075b22a97c148a" providerId="LiveId" clId="{0F80319E-09B3-4345-B147-6DB7FD5920AF}" dt="2019-02-27T06:24:35.166" v="12" actId="27636"/>
          <ac:spMkLst>
            <pc:docMk/>
            <pc:sldMk cId="4116764467" sldId="262"/>
            <ac:spMk id="3" creationId="{EB487361-C446-4BD3-A9AF-1179F28D12CF}"/>
          </ac:spMkLst>
        </pc:spChg>
      </pc:sldChg>
      <pc:sldChg chg="addSp delSp modSp">
        <pc:chgData name="Ipseeka Malla" userId="c8075b22a97c148a" providerId="LiveId" clId="{0F80319E-09B3-4345-B147-6DB7FD5920AF}" dt="2019-02-27T06:23:53.629" v="10" actId="1076"/>
        <pc:sldMkLst>
          <pc:docMk/>
          <pc:sldMk cId="439874779" sldId="263"/>
        </pc:sldMkLst>
        <pc:spChg chg="add del mod">
          <ac:chgData name="Ipseeka Malla" userId="c8075b22a97c148a" providerId="LiveId" clId="{0F80319E-09B3-4345-B147-6DB7FD5920AF}" dt="2019-02-27T06:23:11.024" v="1" actId="931"/>
          <ac:spMkLst>
            <pc:docMk/>
            <pc:sldMk cId="439874779" sldId="263"/>
            <ac:spMk id="3" creationId="{32A14F78-8A28-4F6B-9001-4671B50261F0}"/>
          </ac:spMkLst>
        </pc:spChg>
        <pc:picChg chg="del">
          <ac:chgData name="Ipseeka Malla" userId="c8075b22a97c148a" providerId="LiveId" clId="{0F80319E-09B3-4345-B147-6DB7FD5920AF}" dt="2019-02-27T06:22:52.002" v="0"/>
          <ac:picMkLst>
            <pc:docMk/>
            <pc:sldMk cId="439874779" sldId="263"/>
            <ac:picMk id="4" creationId="{9DAF5DA6-7A8B-4B11-890D-4691313C87EB}"/>
          </ac:picMkLst>
        </pc:picChg>
        <pc:picChg chg="add mod">
          <ac:chgData name="Ipseeka Malla" userId="c8075b22a97c148a" providerId="LiveId" clId="{0F80319E-09B3-4345-B147-6DB7FD5920AF}" dt="2019-02-27T06:23:53.629" v="10" actId="1076"/>
          <ac:picMkLst>
            <pc:docMk/>
            <pc:sldMk cId="439874779" sldId="263"/>
            <ac:picMk id="6" creationId="{A4967614-C3ED-4F47-B934-F7A5FD620466}"/>
          </ac:picMkLst>
        </pc:picChg>
      </pc:sldChg>
      <pc:sldChg chg="addSp delSp modSp mod ord setBg">
        <pc:chgData name="Ipseeka Malla" userId="c8075b22a97c148a" providerId="LiveId" clId="{0F80319E-09B3-4345-B147-6DB7FD5920AF}" dt="2019-02-27T06:37:58.449" v="240" actId="1076"/>
        <pc:sldMkLst>
          <pc:docMk/>
          <pc:sldMk cId="1192040882" sldId="264"/>
        </pc:sldMkLst>
        <pc:spChg chg="mod">
          <ac:chgData name="Ipseeka Malla" userId="c8075b22a97c148a" providerId="LiveId" clId="{0F80319E-09B3-4345-B147-6DB7FD5920AF}" dt="2019-02-27T06:36:00.666" v="221" actId="26606"/>
          <ac:spMkLst>
            <pc:docMk/>
            <pc:sldMk cId="1192040882" sldId="264"/>
            <ac:spMk id="2" creationId="{82B5E615-C406-4BF1-B5AB-5C963B1D6991}"/>
          </ac:spMkLst>
        </pc:spChg>
        <pc:spChg chg="add del mod">
          <ac:chgData name="Ipseeka Malla" userId="c8075b22a97c148a" providerId="LiveId" clId="{0F80319E-09B3-4345-B147-6DB7FD5920AF}" dt="2019-02-27T06:36:00.666" v="221" actId="26606"/>
          <ac:spMkLst>
            <pc:docMk/>
            <pc:sldMk cId="1192040882" sldId="264"/>
            <ac:spMk id="3" creationId="{F7A48B2B-B86D-4944-B59A-1CC5A5060DDA}"/>
          </ac:spMkLst>
        </pc:spChg>
        <pc:spChg chg="del">
          <ac:chgData name="Ipseeka Malla" userId="c8075b22a97c148a" providerId="LiveId" clId="{0F80319E-09B3-4345-B147-6DB7FD5920AF}" dt="2019-02-27T06:31:00.621" v="174" actId="931"/>
          <ac:spMkLst>
            <pc:docMk/>
            <pc:sldMk cId="1192040882" sldId="264"/>
            <ac:spMk id="5" creationId="{45C0181B-B112-42E6-BC85-E1880918216B}"/>
          </ac:spMkLst>
        </pc:spChg>
        <pc:spChg chg="add del">
          <ac:chgData name="Ipseeka Malla" userId="c8075b22a97c148a" providerId="LiveId" clId="{0F80319E-09B3-4345-B147-6DB7FD5920AF}" dt="2019-02-27T06:36:00.666" v="221" actId="26606"/>
          <ac:spMkLst>
            <pc:docMk/>
            <pc:sldMk cId="1192040882" sldId="264"/>
            <ac:spMk id="11" creationId="{6964B2DB-0DD3-4E38-A327-03BBFEACDABE}"/>
          </ac:spMkLst>
        </pc:spChg>
        <pc:spChg chg="add del">
          <ac:chgData name="Ipseeka Malla" userId="c8075b22a97c148a" providerId="LiveId" clId="{0F80319E-09B3-4345-B147-6DB7FD5920AF}" dt="2019-02-27T06:36:00.666" v="221" actId="26606"/>
          <ac:spMkLst>
            <pc:docMk/>
            <pc:sldMk cId="1192040882" sldId="264"/>
            <ac:spMk id="18" creationId="{BD7C2DEF-63C5-495B-BBE5-720E5D12B4D2}"/>
          </ac:spMkLst>
        </pc:spChg>
        <pc:picChg chg="add del mod">
          <ac:chgData name="Ipseeka Malla" userId="c8075b22a97c148a" providerId="LiveId" clId="{0F80319E-09B3-4345-B147-6DB7FD5920AF}" dt="2019-02-27T06:37:58.449" v="240" actId="1076"/>
          <ac:picMkLst>
            <pc:docMk/>
            <pc:sldMk cId="1192040882" sldId="264"/>
            <ac:picMk id="6" creationId="{B0233971-D3C1-4122-AAD4-3F503FA51760}"/>
          </ac:picMkLst>
        </pc:picChg>
        <pc:picChg chg="add del">
          <ac:chgData name="Ipseeka Malla" userId="c8075b22a97c148a" providerId="LiveId" clId="{0F80319E-09B3-4345-B147-6DB7FD5920AF}" dt="2019-02-27T06:36:00.666" v="221" actId="26606"/>
          <ac:picMkLst>
            <pc:docMk/>
            <pc:sldMk cId="1192040882" sldId="264"/>
            <ac:picMk id="9" creationId="{B0233971-D3C1-4122-AAD4-3F503FA51760}"/>
          </ac:picMkLst>
        </pc:picChg>
        <pc:picChg chg="add del">
          <ac:chgData name="Ipseeka Malla" userId="c8075b22a97c148a" providerId="LiveId" clId="{0F80319E-09B3-4345-B147-6DB7FD5920AF}" dt="2019-02-27T06:36:00.666" v="221" actId="26606"/>
          <ac:picMkLst>
            <pc:docMk/>
            <pc:sldMk cId="1192040882" sldId="264"/>
            <ac:picMk id="14" creationId="{BDFADFB3-3D44-49A8-AE3B-A87C61607F7E}"/>
          </ac:picMkLst>
        </pc:picChg>
        <pc:picChg chg="add del">
          <ac:chgData name="Ipseeka Malla" userId="c8075b22a97c148a" providerId="LiveId" clId="{0F80319E-09B3-4345-B147-6DB7FD5920AF}" dt="2019-02-27T06:36:00.666" v="221" actId="26606"/>
          <ac:picMkLst>
            <pc:docMk/>
            <pc:sldMk cId="1192040882" sldId="264"/>
            <ac:picMk id="16" creationId="{BB912AE0-CAD9-4F8F-A2A2-BDF07D4EDD22}"/>
          </ac:picMkLst>
        </pc:picChg>
        <pc:picChg chg="add del">
          <ac:chgData name="Ipseeka Malla" userId="c8075b22a97c148a" providerId="LiveId" clId="{0F80319E-09B3-4345-B147-6DB7FD5920AF}" dt="2019-02-27T06:36:00.666" v="221" actId="26606"/>
          <ac:picMkLst>
            <pc:docMk/>
            <pc:sldMk cId="1192040882" sldId="264"/>
            <ac:picMk id="20" creationId="{FE21E403-0B61-4473-BE57-AB0F16379674}"/>
          </ac:picMkLst>
        </pc:picChg>
      </pc:sldChg>
      <pc:sldChg chg="modSp">
        <pc:chgData name="Ipseeka Malla" userId="c8075b22a97c148a" providerId="LiveId" clId="{0F80319E-09B3-4345-B147-6DB7FD5920AF}" dt="2019-02-27T06:40:54.369" v="267" actId="207"/>
        <pc:sldMkLst>
          <pc:docMk/>
          <pc:sldMk cId="1954485090" sldId="265"/>
        </pc:sldMkLst>
        <pc:spChg chg="mod">
          <ac:chgData name="Ipseeka Malla" userId="c8075b22a97c148a" providerId="LiveId" clId="{0F80319E-09B3-4345-B147-6DB7FD5920AF}" dt="2019-02-27T06:40:54.369" v="267" actId="207"/>
          <ac:spMkLst>
            <pc:docMk/>
            <pc:sldMk cId="1954485090" sldId="265"/>
            <ac:spMk id="2" creationId="{6BCED02B-1048-49E8-AAEA-02FE733AF069}"/>
          </ac:spMkLst>
        </pc:spChg>
      </pc:sldChg>
      <pc:sldChg chg="modSp ord">
        <pc:chgData name="Ipseeka Malla" userId="c8075b22a97c148a" providerId="LiveId" clId="{0F80319E-09B3-4345-B147-6DB7FD5920AF}" dt="2019-02-27T06:27:23.860" v="102"/>
        <pc:sldMkLst>
          <pc:docMk/>
          <pc:sldMk cId="1615360617" sldId="266"/>
        </pc:sldMkLst>
        <pc:spChg chg="mod">
          <ac:chgData name="Ipseeka Malla" userId="c8075b22a97c148a" providerId="LiveId" clId="{0F80319E-09B3-4345-B147-6DB7FD5920AF}" dt="2019-02-27T06:25:40.096" v="41" actId="20577"/>
          <ac:spMkLst>
            <pc:docMk/>
            <pc:sldMk cId="1615360617" sldId="266"/>
            <ac:spMk id="2" creationId="{19C81778-0C44-4F4F-B729-44BCAFE266C7}"/>
          </ac:spMkLst>
        </pc:spChg>
        <pc:spChg chg="mod">
          <ac:chgData name="Ipseeka Malla" userId="c8075b22a97c148a" providerId="LiveId" clId="{0F80319E-09B3-4345-B147-6DB7FD5920AF}" dt="2019-02-27T06:27:20.445" v="101" actId="20577"/>
          <ac:spMkLst>
            <pc:docMk/>
            <pc:sldMk cId="1615360617" sldId="266"/>
            <ac:spMk id="3" creationId="{3EAF17B6-9CDA-4B0A-9344-884CB97BB393}"/>
          </ac:spMkLst>
        </pc:spChg>
      </pc:sldChg>
      <pc:sldChg chg="modSp add">
        <pc:chgData name="Ipseeka Malla" userId="c8075b22a97c148a" providerId="LiveId" clId="{0F80319E-09B3-4345-B147-6DB7FD5920AF}" dt="2019-02-27T06:28:59.770" v="145" actId="207"/>
        <pc:sldMkLst>
          <pc:docMk/>
          <pc:sldMk cId="2709705064" sldId="267"/>
        </pc:sldMkLst>
        <pc:spChg chg="mod">
          <ac:chgData name="Ipseeka Malla" userId="c8075b22a97c148a" providerId="LiveId" clId="{0F80319E-09B3-4345-B147-6DB7FD5920AF}" dt="2019-02-27T06:28:59.770" v="145" actId="207"/>
          <ac:spMkLst>
            <pc:docMk/>
            <pc:sldMk cId="2709705064" sldId="267"/>
            <ac:spMk id="2" creationId="{EA143E64-14DB-41B4-A032-1FF628F60577}"/>
          </ac:spMkLst>
        </pc:spChg>
        <pc:spChg chg="mod">
          <ac:chgData name="Ipseeka Malla" userId="c8075b22a97c148a" providerId="LiveId" clId="{0F80319E-09B3-4345-B147-6DB7FD5920AF}" dt="2019-02-27T06:28:10.272" v="125"/>
          <ac:spMkLst>
            <pc:docMk/>
            <pc:sldMk cId="2709705064" sldId="267"/>
            <ac:spMk id="3" creationId="{EF067C43-B0CB-41BC-B38F-9F54695F74E5}"/>
          </ac:spMkLst>
        </pc:spChg>
      </pc:sldChg>
      <pc:sldChg chg="delSp modSp add">
        <pc:chgData name="Ipseeka Malla" userId="c8075b22a97c148a" providerId="LiveId" clId="{0F80319E-09B3-4345-B147-6DB7FD5920AF}" dt="2019-02-27T06:39:58.106" v="263" actId="1076"/>
        <pc:sldMkLst>
          <pc:docMk/>
          <pc:sldMk cId="4217437087" sldId="268"/>
        </pc:sldMkLst>
        <pc:spChg chg="mod">
          <ac:chgData name="Ipseeka Malla" userId="c8075b22a97c148a" providerId="LiveId" clId="{0F80319E-09B3-4345-B147-6DB7FD5920AF}" dt="2019-02-27T06:39:58.106" v="263" actId="1076"/>
          <ac:spMkLst>
            <pc:docMk/>
            <pc:sldMk cId="4217437087" sldId="268"/>
            <ac:spMk id="2" creationId="{BA837FEB-37AD-4BAD-8287-B88F25C46F20}"/>
          </ac:spMkLst>
        </pc:spChg>
        <pc:spChg chg="del">
          <ac:chgData name="Ipseeka Malla" userId="c8075b22a97c148a" providerId="LiveId" clId="{0F80319E-09B3-4345-B147-6DB7FD5920AF}" dt="2019-02-27T06:28:26.502" v="127"/>
          <ac:spMkLst>
            <pc:docMk/>
            <pc:sldMk cId="4217437087" sldId="268"/>
            <ac:spMk id="3" creationId="{BA0A970D-43E8-4AAF-AA92-881627D0359B}"/>
          </ac:spMkLst>
        </pc:spChg>
      </pc:sldChg>
      <pc:sldChg chg="addSp delSp modSp add">
        <pc:chgData name="Ipseeka Malla" userId="c8075b22a97c148a" providerId="LiveId" clId="{0F80319E-09B3-4345-B147-6DB7FD5920AF}" dt="2019-02-27T06:33:25.263" v="198" actId="14100"/>
        <pc:sldMkLst>
          <pc:docMk/>
          <pc:sldMk cId="212320771" sldId="269"/>
        </pc:sldMkLst>
        <pc:spChg chg="add del mod">
          <ac:chgData name="Ipseeka Malla" userId="c8075b22a97c148a" providerId="LiveId" clId="{0F80319E-09B3-4345-B147-6DB7FD5920AF}" dt="2019-02-27T06:32:27.610" v="185" actId="931"/>
          <ac:spMkLst>
            <pc:docMk/>
            <pc:sldMk cId="212320771" sldId="269"/>
            <ac:spMk id="4" creationId="{1850BE2C-943B-4DA7-A489-78BF9ED2C348}"/>
          </ac:spMkLst>
        </pc:spChg>
        <pc:picChg chg="del">
          <ac:chgData name="Ipseeka Malla" userId="c8075b22a97c148a" providerId="LiveId" clId="{0F80319E-09B3-4345-B147-6DB7FD5920AF}" dt="2019-02-27T06:32:21.148" v="184"/>
          <ac:picMkLst>
            <pc:docMk/>
            <pc:sldMk cId="212320771" sldId="269"/>
            <ac:picMk id="6" creationId="{B0233971-D3C1-4122-AAD4-3F503FA51760}"/>
          </ac:picMkLst>
        </pc:picChg>
        <pc:picChg chg="add mod">
          <ac:chgData name="Ipseeka Malla" userId="c8075b22a97c148a" providerId="LiveId" clId="{0F80319E-09B3-4345-B147-6DB7FD5920AF}" dt="2019-02-27T06:33:25.263" v="198" actId="14100"/>
          <ac:picMkLst>
            <pc:docMk/>
            <pc:sldMk cId="212320771" sldId="269"/>
            <ac:picMk id="7" creationId="{79CF0CD2-90D3-4F7B-82EE-2E87F477F1A3}"/>
          </ac:picMkLst>
        </pc:picChg>
      </pc:sldChg>
      <pc:sldChg chg="add del">
        <pc:chgData name="Ipseeka Malla" userId="c8075b22a97c148a" providerId="LiveId" clId="{0F80319E-09B3-4345-B147-6DB7FD5920AF}" dt="2019-02-27T06:32:12.457" v="182" actId="2696"/>
        <pc:sldMkLst>
          <pc:docMk/>
          <pc:sldMk cId="3107893682" sldId="269"/>
        </pc:sldMkLst>
      </pc:sldChg>
      <pc:sldChg chg="addSp delSp modSp add">
        <pc:chgData name="Ipseeka Malla" userId="c8075b22a97c148a" providerId="LiveId" clId="{0F80319E-09B3-4345-B147-6DB7FD5920AF}" dt="2019-02-27T06:43:16.161" v="273" actId="1076"/>
        <pc:sldMkLst>
          <pc:docMk/>
          <pc:sldMk cId="601490902" sldId="270"/>
        </pc:sldMkLst>
        <pc:spChg chg="add del mod">
          <ac:chgData name="Ipseeka Malla" userId="c8075b22a97c148a" providerId="LiveId" clId="{0F80319E-09B3-4345-B147-6DB7FD5920AF}" dt="2019-02-27T06:33:02.822" v="190" actId="931"/>
          <ac:spMkLst>
            <pc:docMk/>
            <pc:sldMk cId="601490902" sldId="270"/>
            <ac:spMk id="5" creationId="{E4452C4F-D974-40B2-B458-A3779A7E81D9}"/>
          </ac:spMkLst>
        </pc:spChg>
        <pc:picChg chg="del">
          <ac:chgData name="Ipseeka Malla" userId="c8075b22a97c148a" providerId="LiveId" clId="{0F80319E-09B3-4345-B147-6DB7FD5920AF}" dt="2019-02-27T06:32:47.162" v="189" actId="478"/>
          <ac:picMkLst>
            <pc:docMk/>
            <pc:sldMk cId="601490902" sldId="270"/>
            <ac:picMk id="7" creationId="{79CF0CD2-90D3-4F7B-82EE-2E87F477F1A3}"/>
          </ac:picMkLst>
        </pc:picChg>
        <pc:picChg chg="add mod">
          <ac:chgData name="Ipseeka Malla" userId="c8075b22a97c148a" providerId="LiveId" clId="{0F80319E-09B3-4345-B147-6DB7FD5920AF}" dt="2019-02-27T06:43:16.161" v="273" actId="1076"/>
          <ac:picMkLst>
            <pc:docMk/>
            <pc:sldMk cId="601490902" sldId="270"/>
            <ac:picMk id="8" creationId="{06850EB3-0602-4645-8326-05857B5A7092}"/>
          </ac:picMkLst>
        </pc:picChg>
      </pc:sldChg>
      <pc:sldChg chg="add del">
        <pc:chgData name="Ipseeka Malla" userId="c8075b22a97c148a" providerId="LiveId" clId="{0F80319E-09B3-4345-B147-6DB7FD5920AF}" dt="2019-02-27T06:32:41.246" v="187" actId="2696"/>
        <pc:sldMkLst>
          <pc:docMk/>
          <pc:sldMk cId="2220938692" sldId="270"/>
        </pc:sldMkLst>
      </pc:sldChg>
      <pc:sldChg chg="addSp delSp modSp add">
        <pc:chgData name="Ipseeka Malla" userId="c8075b22a97c148a" providerId="LiveId" clId="{0F80319E-09B3-4345-B147-6DB7FD5920AF}" dt="2019-02-27T06:34:15.867" v="207" actId="14100"/>
        <pc:sldMkLst>
          <pc:docMk/>
          <pc:sldMk cId="1249068330" sldId="271"/>
        </pc:sldMkLst>
        <pc:spChg chg="add del mod">
          <ac:chgData name="Ipseeka Malla" userId="c8075b22a97c148a" providerId="LiveId" clId="{0F80319E-09B3-4345-B147-6DB7FD5920AF}" dt="2019-02-27T06:34:03.120" v="203" actId="931"/>
          <ac:spMkLst>
            <pc:docMk/>
            <pc:sldMk cId="1249068330" sldId="271"/>
            <ac:spMk id="4" creationId="{766615AB-7514-4A6C-A6D8-2586DA30F291}"/>
          </ac:spMkLst>
        </pc:spChg>
        <pc:picChg chg="add mod">
          <ac:chgData name="Ipseeka Malla" userId="c8075b22a97c148a" providerId="LiveId" clId="{0F80319E-09B3-4345-B147-6DB7FD5920AF}" dt="2019-02-27T06:34:15.867" v="207" actId="14100"/>
          <ac:picMkLst>
            <pc:docMk/>
            <pc:sldMk cId="1249068330" sldId="271"/>
            <ac:picMk id="6" creationId="{DD1A1771-5C2C-4ECE-BCDA-634F980A645C}"/>
          </ac:picMkLst>
        </pc:picChg>
        <pc:picChg chg="del">
          <ac:chgData name="Ipseeka Malla" userId="c8075b22a97c148a" providerId="LiveId" clId="{0F80319E-09B3-4345-B147-6DB7FD5920AF}" dt="2019-02-27T06:33:48.925" v="202"/>
          <ac:picMkLst>
            <pc:docMk/>
            <pc:sldMk cId="1249068330" sldId="271"/>
            <ac:picMk id="8" creationId="{06850EB3-0602-4645-8326-05857B5A7092}"/>
          </ac:picMkLst>
        </pc:picChg>
      </pc:sldChg>
      <pc:sldChg chg="addSp delSp modSp add mod setBg">
        <pc:chgData name="Ipseeka Malla" userId="c8075b22a97c148a" providerId="LiveId" clId="{0F80319E-09B3-4345-B147-6DB7FD5920AF}" dt="2019-02-27T06:35:03.502" v="219" actId="1076"/>
        <pc:sldMkLst>
          <pc:docMk/>
          <pc:sldMk cId="359840675" sldId="272"/>
        </pc:sldMkLst>
        <pc:spChg chg="mod">
          <ac:chgData name="Ipseeka Malla" userId="c8075b22a97c148a" providerId="LiveId" clId="{0F80319E-09B3-4345-B147-6DB7FD5920AF}" dt="2019-02-27T06:35:00.408" v="218" actId="26606"/>
          <ac:spMkLst>
            <pc:docMk/>
            <pc:sldMk cId="359840675" sldId="272"/>
            <ac:spMk id="2" creationId="{82B5E615-C406-4BF1-B5AB-5C963B1D6991}"/>
          </ac:spMkLst>
        </pc:spChg>
        <pc:spChg chg="add del mod">
          <ac:chgData name="Ipseeka Malla" userId="c8075b22a97c148a" providerId="LiveId" clId="{0F80319E-09B3-4345-B147-6DB7FD5920AF}" dt="2019-02-27T06:35:03.502" v="219" actId="1076"/>
          <ac:spMkLst>
            <pc:docMk/>
            <pc:sldMk cId="359840675" sldId="272"/>
            <ac:spMk id="3" creationId="{F7A48B2B-B86D-4944-B59A-1CC5A5060DDA}"/>
          </ac:spMkLst>
        </pc:spChg>
        <pc:spChg chg="add del mod">
          <ac:chgData name="Ipseeka Malla" userId="c8075b22a97c148a" providerId="LiveId" clId="{0F80319E-09B3-4345-B147-6DB7FD5920AF}" dt="2019-02-27T06:34:37.368" v="210" actId="931"/>
          <ac:spMkLst>
            <pc:docMk/>
            <pc:sldMk cId="359840675" sldId="272"/>
            <ac:spMk id="4" creationId="{5368CDBB-6599-4C65-B031-ACA37866FE6A}"/>
          </ac:spMkLst>
        </pc:spChg>
        <pc:spChg chg="add del">
          <ac:chgData name="Ipseeka Malla" userId="c8075b22a97c148a" providerId="LiveId" clId="{0F80319E-09B3-4345-B147-6DB7FD5920AF}" dt="2019-02-27T06:34:56.844" v="216" actId="26606"/>
          <ac:spMkLst>
            <pc:docMk/>
            <pc:sldMk cId="359840675" sldId="272"/>
            <ac:spMk id="12" creationId="{47242662-6A71-43E1-87B8-F9FAE25584AF}"/>
          </ac:spMkLst>
        </pc:spChg>
        <pc:spChg chg="add del">
          <ac:chgData name="Ipseeka Malla" userId="c8075b22a97c148a" providerId="LiveId" clId="{0F80319E-09B3-4345-B147-6DB7FD5920AF}" dt="2019-02-27T06:35:00.408" v="218" actId="26606"/>
          <ac:spMkLst>
            <pc:docMk/>
            <pc:sldMk cId="359840675" sldId="272"/>
            <ac:spMk id="19" creationId="{BD7C2DEF-63C5-495B-BBE5-720E5D12B4D2}"/>
          </ac:spMkLst>
        </pc:spChg>
        <pc:spChg chg="add del">
          <ac:chgData name="Ipseeka Malla" userId="c8075b22a97c148a" providerId="LiveId" clId="{0F80319E-09B3-4345-B147-6DB7FD5920AF}" dt="2019-02-27T06:35:00.408" v="218" actId="26606"/>
          <ac:spMkLst>
            <pc:docMk/>
            <pc:sldMk cId="359840675" sldId="272"/>
            <ac:spMk id="23" creationId="{C8DBDE64-A94F-4426-B45A-C0B1C294D119}"/>
          </ac:spMkLst>
        </pc:spChg>
        <pc:picChg chg="del">
          <ac:chgData name="Ipseeka Malla" userId="c8075b22a97c148a" providerId="LiveId" clId="{0F80319E-09B3-4345-B147-6DB7FD5920AF}" dt="2019-02-27T06:34:30.906" v="209"/>
          <ac:picMkLst>
            <pc:docMk/>
            <pc:sldMk cId="359840675" sldId="272"/>
            <ac:picMk id="6" creationId="{DD1A1771-5C2C-4ECE-BCDA-634F980A645C}"/>
          </ac:picMkLst>
        </pc:picChg>
        <pc:picChg chg="add mod">
          <ac:chgData name="Ipseeka Malla" userId="c8075b22a97c148a" providerId="LiveId" clId="{0F80319E-09B3-4345-B147-6DB7FD5920AF}" dt="2019-02-27T06:35:00.408" v="218" actId="26606"/>
          <ac:picMkLst>
            <pc:docMk/>
            <pc:sldMk cId="359840675" sldId="272"/>
            <ac:picMk id="7" creationId="{13DC6D28-0814-4842-9CFE-50E66E74A908}"/>
          </ac:picMkLst>
        </pc:picChg>
        <pc:picChg chg="add del">
          <ac:chgData name="Ipseeka Malla" userId="c8075b22a97c148a" providerId="LiveId" clId="{0F80319E-09B3-4345-B147-6DB7FD5920AF}" dt="2019-02-27T06:34:56.844" v="216" actId="26606"/>
          <ac:picMkLst>
            <pc:docMk/>
            <pc:sldMk cId="359840675" sldId="272"/>
            <ac:picMk id="10" creationId="{13DC6D28-0814-4842-9CFE-50E66E74A908}"/>
          </ac:picMkLst>
        </pc:picChg>
        <pc:picChg chg="add del">
          <ac:chgData name="Ipseeka Malla" userId="c8075b22a97c148a" providerId="LiveId" clId="{0F80319E-09B3-4345-B147-6DB7FD5920AF}" dt="2019-02-27T06:34:56.844" v="216" actId="26606"/>
          <ac:picMkLst>
            <pc:docMk/>
            <pc:sldMk cId="359840675" sldId="272"/>
            <ac:picMk id="15" creationId="{CFD580F5-E7BF-4C1D-BEFD-4A4601EBA876}"/>
          </ac:picMkLst>
        </pc:picChg>
        <pc:picChg chg="add del">
          <ac:chgData name="Ipseeka Malla" userId="c8075b22a97c148a" providerId="LiveId" clId="{0F80319E-09B3-4345-B147-6DB7FD5920AF}" dt="2019-02-27T06:34:56.844" v="216" actId="26606"/>
          <ac:picMkLst>
            <pc:docMk/>
            <pc:sldMk cId="359840675" sldId="272"/>
            <ac:picMk id="17" creationId="{F0F06750-78FE-4472-8DA5-14CF3336F811}"/>
          </ac:picMkLst>
        </pc:picChg>
        <pc:picChg chg="add del">
          <ac:chgData name="Ipseeka Malla" userId="c8075b22a97c148a" providerId="LiveId" clId="{0F80319E-09B3-4345-B147-6DB7FD5920AF}" dt="2019-02-27T06:35:00.408" v="218" actId="26606"/>
          <ac:picMkLst>
            <pc:docMk/>
            <pc:sldMk cId="359840675" sldId="272"/>
            <ac:picMk id="20" creationId="{BDFADFB3-3D44-49A8-AE3B-A87C61607F7E}"/>
          </ac:picMkLst>
        </pc:picChg>
        <pc:picChg chg="add del">
          <ac:chgData name="Ipseeka Malla" userId="c8075b22a97c148a" providerId="LiveId" clId="{0F80319E-09B3-4345-B147-6DB7FD5920AF}" dt="2019-02-27T06:35:00.408" v="218" actId="26606"/>
          <ac:picMkLst>
            <pc:docMk/>
            <pc:sldMk cId="359840675" sldId="272"/>
            <ac:picMk id="21" creationId="{FE21E403-0B61-4473-BE57-AB0F16379674}"/>
          </ac:picMkLst>
        </pc:picChg>
        <pc:picChg chg="add del">
          <ac:chgData name="Ipseeka Malla" userId="c8075b22a97c148a" providerId="LiveId" clId="{0F80319E-09B3-4345-B147-6DB7FD5920AF}" dt="2019-02-27T06:35:00.408" v="218" actId="26606"/>
          <ac:picMkLst>
            <pc:docMk/>
            <pc:sldMk cId="359840675" sldId="272"/>
            <ac:picMk id="22" creationId="{BB912AE0-CAD9-4F8F-A2A2-BDF07D4EDD22}"/>
          </ac:picMkLst>
        </pc:picChg>
        <pc:picChg chg="add del">
          <ac:chgData name="Ipseeka Malla" userId="c8075b22a97c148a" providerId="LiveId" clId="{0F80319E-09B3-4345-B147-6DB7FD5920AF}" dt="2019-02-27T06:35:00.408" v="218" actId="26606"/>
          <ac:picMkLst>
            <pc:docMk/>
            <pc:sldMk cId="359840675" sldId="272"/>
            <ac:picMk id="24" creationId="{13DC6D28-0814-4842-9CFE-50E66E74A908}"/>
          </ac:picMkLst>
        </pc:picChg>
      </pc:sldChg>
      <pc:sldChg chg="addSp delSp modSp add">
        <pc:chgData name="Ipseeka Malla" userId="c8075b22a97c148a" providerId="LiveId" clId="{0F80319E-09B3-4345-B147-6DB7FD5920AF}" dt="2019-02-27T06:36:40.306" v="228" actId="1076"/>
        <pc:sldMkLst>
          <pc:docMk/>
          <pc:sldMk cId="3270864763" sldId="273"/>
        </pc:sldMkLst>
        <pc:spChg chg="mod">
          <ac:chgData name="Ipseeka Malla" userId="c8075b22a97c148a" providerId="LiveId" clId="{0F80319E-09B3-4345-B147-6DB7FD5920AF}" dt="2019-02-27T06:36:40.306" v="228" actId="1076"/>
          <ac:spMkLst>
            <pc:docMk/>
            <pc:sldMk cId="3270864763" sldId="273"/>
            <ac:spMk id="3" creationId="{F7A48B2B-B86D-4944-B59A-1CC5A5060DDA}"/>
          </ac:spMkLst>
        </pc:spChg>
        <pc:spChg chg="add del mod">
          <ac:chgData name="Ipseeka Malla" userId="c8075b22a97c148a" providerId="LiveId" clId="{0F80319E-09B3-4345-B147-6DB7FD5920AF}" dt="2019-02-27T06:36:28.921" v="224" actId="931"/>
          <ac:spMkLst>
            <pc:docMk/>
            <pc:sldMk cId="3270864763" sldId="273"/>
            <ac:spMk id="4" creationId="{1D3FB0D4-D1E2-49FF-8B50-8785BC9375A7}"/>
          </ac:spMkLst>
        </pc:spChg>
        <pc:picChg chg="add mod">
          <ac:chgData name="Ipseeka Malla" userId="c8075b22a97c148a" providerId="LiveId" clId="{0F80319E-09B3-4345-B147-6DB7FD5920AF}" dt="2019-02-27T06:36:37.998" v="227" actId="14100"/>
          <ac:picMkLst>
            <pc:docMk/>
            <pc:sldMk cId="3270864763" sldId="273"/>
            <ac:picMk id="6" creationId="{306F8094-565D-4110-974C-6A10E1D64DB9}"/>
          </ac:picMkLst>
        </pc:picChg>
        <pc:picChg chg="del">
          <ac:chgData name="Ipseeka Malla" userId="c8075b22a97c148a" providerId="LiveId" clId="{0F80319E-09B3-4345-B147-6DB7FD5920AF}" dt="2019-02-27T06:36:12.317" v="223"/>
          <ac:picMkLst>
            <pc:docMk/>
            <pc:sldMk cId="3270864763" sldId="273"/>
            <ac:picMk id="7" creationId="{13DC6D28-0814-4842-9CFE-50E66E74A908}"/>
          </ac:picMkLst>
        </pc:picChg>
      </pc:sldChg>
      <pc:sldChg chg="addSp delSp modSp add">
        <pc:chgData name="Ipseeka Malla" userId="c8075b22a97c148a" providerId="LiveId" clId="{0F80319E-09B3-4345-B147-6DB7FD5920AF}" dt="2019-02-27T06:37:31.397" v="237" actId="1076"/>
        <pc:sldMkLst>
          <pc:docMk/>
          <pc:sldMk cId="4158457582" sldId="274"/>
        </pc:sldMkLst>
        <pc:spChg chg="mod">
          <ac:chgData name="Ipseeka Malla" userId="c8075b22a97c148a" providerId="LiveId" clId="{0F80319E-09B3-4345-B147-6DB7FD5920AF}" dt="2019-02-27T06:37:31.397" v="237" actId="1076"/>
          <ac:spMkLst>
            <pc:docMk/>
            <pc:sldMk cId="4158457582" sldId="274"/>
            <ac:spMk id="3" creationId="{F7A48B2B-B86D-4944-B59A-1CC5A5060DDA}"/>
          </ac:spMkLst>
        </pc:spChg>
        <pc:spChg chg="add del mod">
          <ac:chgData name="Ipseeka Malla" userId="c8075b22a97c148a" providerId="LiveId" clId="{0F80319E-09B3-4345-B147-6DB7FD5920AF}" dt="2019-02-27T06:37:09.477" v="231" actId="931"/>
          <ac:spMkLst>
            <pc:docMk/>
            <pc:sldMk cId="4158457582" sldId="274"/>
            <ac:spMk id="4" creationId="{76FF0A63-298A-4C9D-8FCB-8624AC4ABDFD}"/>
          </ac:spMkLst>
        </pc:spChg>
        <pc:picChg chg="add mod">
          <ac:chgData name="Ipseeka Malla" userId="c8075b22a97c148a" providerId="LiveId" clId="{0F80319E-09B3-4345-B147-6DB7FD5920AF}" dt="2019-02-27T06:37:27.626" v="236" actId="1076"/>
          <ac:picMkLst>
            <pc:docMk/>
            <pc:sldMk cId="4158457582" sldId="274"/>
            <ac:picMk id="6" creationId="{F4718D87-DDB6-4D4D-AFA5-4555737E54E2}"/>
          </ac:picMkLst>
        </pc:picChg>
        <pc:picChg chg="del">
          <ac:chgData name="Ipseeka Malla" userId="c8075b22a97c148a" providerId="LiveId" clId="{0F80319E-09B3-4345-B147-6DB7FD5920AF}" dt="2019-02-27T06:36:58.129" v="230"/>
          <ac:picMkLst>
            <pc:docMk/>
            <pc:sldMk cId="4158457582" sldId="274"/>
            <ac:picMk id="8" creationId="{06850EB3-0602-4645-8326-05857B5A7092}"/>
          </ac:picMkLst>
        </pc:picChg>
      </pc:sldChg>
      <pc:sldChg chg="modSp add">
        <pc:chgData name="Ipseeka Malla" userId="c8075b22a97c148a" providerId="LiveId" clId="{0F80319E-09B3-4345-B147-6DB7FD5920AF}" dt="2019-02-27T06:39:22.991" v="256" actId="1076"/>
        <pc:sldMkLst>
          <pc:docMk/>
          <pc:sldMk cId="2635269167" sldId="275"/>
        </pc:sldMkLst>
        <pc:spChg chg="mod">
          <ac:chgData name="Ipseeka Malla" userId="c8075b22a97c148a" providerId="LiveId" clId="{0F80319E-09B3-4345-B147-6DB7FD5920AF}" dt="2019-02-27T06:39:22.991" v="256" actId="1076"/>
          <ac:spMkLst>
            <pc:docMk/>
            <pc:sldMk cId="2635269167" sldId="275"/>
            <ac:spMk id="2" creationId="{EBDAF2D0-8CF5-4FE8-99E7-75C5AA559978}"/>
          </ac:spMkLst>
        </pc:spChg>
        <pc:spChg chg="mod">
          <ac:chgData name="Ipseeka Malla" userId="c8075b22a97c148a" providerId="LiveId" clId="{0F80319E-09B3-4345-B147-6DB7FD5920AF}" dt="2019-02-27T06:38:50.932" v="243" actId="27636"/>
          <ac:spMkLst>
            <pc:docMk/>
            <pc:sldMk cId="2635269167" sldId="275"/>
            <ac:spMk id="3" creationId="{62E8643D-FAAF-42BF-A26B-37EEC3A2FD2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FAB01-5486-4978-9036-0F2872992A7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47AE7-FE93-4384-BE55-ABC2CDD86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5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40305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4715029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26158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6888219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22181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1269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35309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65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44226"/>
      </p:ext>
    </p:extLst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11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72437"/>
      </p:ext>
    </p:extLst>
  </p:cSld>
  <p:clrMapOvr>
    <a:masterClrMapping/>
  </p:clrMapOvr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94783"/>
      </p:ext>
    </p:extLst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61015"/>
      </p:ext>
    </p:extLst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0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054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02207"/>
      </p:ext>
    </p:extLst>
  </p:cSld>
  <p:clrMapOvr>
    <a:masterClrMapping/>
  </p:clrMapOvr>
  <p:hf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922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43570"/>
      </p:ext>
    </p:extLst>
  </p:cSld>
  <p:clrMapOvr>
    <a:masterClrMapping/>
  </p:clrMapOvr>
  <p:hf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662450"/>
      </p:ext>
    </p:extLst>
  </p:cSld>
  <p:clrMapOvr>
    <a:masterClrMapping/>
  </p:clrMapOvr>
  <p:hf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66387"/>
      </p:ext>
    </p:extLst>
  </p:cSld>
  <p:clrMapOvr>
    <a:masterClrMapping/>
  </p:clrMapOvr>
  <p:hf hdr="0" ft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3018074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77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77014"/>
      </p:ext>
    </p:extLst>
  </p:cSld>
  <p:clrMapOvr>
    <a:masterClrMapping/>
  </p:clrMapOvr>
  <p:hf hdr="0" ft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62615"/>
      </p:ext>
    </p:extLst>
  </p:cSld>
  <p:clrMapOvr>
    <a:masterClrMapping/>
  </p:clrMapOvr>
  <p:hf hdr="0" ft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53975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77005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3514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98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93280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1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2/28/2019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9" r:id="rId1"/>
    <p:sldLayoutId id="2147484240" r:id="rId2"/>
    <p:sldLayoutId id="2147484241" r:id="rId3"/>
    <p:sldLayoutId id="2147484242" r:id="rId4"/>
    <p:sldLayoutId id="2147484243" r:id="rId5"/>
    <p:sldLayoutId id="2147484244" r:id="rId6"/>
    <p:sldLayoutId id="2147484245" r:id="rId7"/>
    <p:sldLayoutId id="2147484246" r:id="rId8"/>
    <p:sldLayoutId id="2147484247" r:id="rId9"/>
    <p:sldLayoutId id="2147484248" r:id="rId10"/>
    <p:sldLayoutId id="2147484249" r:id="rId11"/>
    <p:sldLayoutId id="2147484250" r:id="rId12"/>
    <p:sldLayoutId id="2147484251" r:id="rId13"/>
    <p:sldLayoutId id="2147484252" r:id="rId14"/>
    <p:sldLayoutId id="2147484253" r:id="rId15"/>
    <p:sldLayoutId id="2147484254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2/28/2019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E571283-2F6B-4550-85E1-D509E4E0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9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0" r:id="rId1"/>
    <p:sldLayoutId id="2147484291" r:id="rId2"/>
    <p:sldLayoutId id="2147484292" r:id="rId3"/>
    <p:sldLayoutId id="2147484293" r:id="rId4"/>
    <p:sldLayoutId id="2147484294" r:id="rId5"/>
    <p:sldLayoutId id="2147484295" r:id="rId6"/>
    <p:sldLayoutId id="2147484296" r:id="rId7"/>
    <p:sldLayoutId id="2147484297" r:id="rId8"/>
    <p:sldLayoutId id="2147484298" r:id="rId9"/>
    <p:sldLayoutId id="2147484299" r:id="rId10"/>
    <p:sldLayoutId id="2147484300" r:id="rId11"/>
    <p:sldLayoutId id="2147484301" r:id="rId12"/>
    <p:sldLayoutId id="2147484302" r:id="rId13"/>
    <p:sldLayoutId id="2147484303" r:id="rId14"/>
    <p:sldLayoutId id="2147484304" r:id="rId15"/>
    <p:sldLayoutId id="2147484305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CE278B6-95DC-4ED4-A580-8A6266BC4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261" y="0"/>
            <a:ext cx="9793356" cy="6211229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US" sz="3600" dirty="0">
              <a:solidFill>
                <a:srgbClr val="FFFF00"/>
              </a:solidFill>
            </a:endParaRPr>
          </a:p>
          <a:p>
            <a:pPr algn="ctr"/>
            <a:endParaRPr lang="en-US" sz="3600" dirty="0">
              <a:solidFill>
                <a:srgbClr val="FFFF00"/>
              </a:solidFill>
            </a:endParaRPr>
          </a:p>
          <a:p>
            <a:pPr algn="ctr"/>
            <a:r>
              <a:rPr lang="en-US" sz="4200" dirty="0">
                <a:solidFill>
                  <a:schemeClr val="tx1"/>
                </a:solidFill>
              </a:rPr>
              <a:t>Presentation on</a:t>
            </a:r>
          </a:p>
          <a:p>
            <a:pPr algn="ctr"/>
            <a:r>
              <a:rPr lang="en-US" sz="4200" dirty="0">
                <a:solidFill>
                  <a:schemeClr val="tx1"/>
                </a:solidFill>
              </a:rPr>
              <a:t>“Yatra  Tours and Travel(Kathmandu Valley)”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 err="1"/>
              <a:t>Ipseeka</a:t>
            </a:r>
            <a:r>
              <a:rPr lang="en-US" sz="2400" dirty="0"/>
              <a:t> </a:t>
            </a:r>
            <a:r>
              <a:rPr lang="en-US" sz="2400" dirty="0" err="1"/>
              <a:t>Malla</a:t>
            </a:r>
            <a:r>
              <a:rPr lang="en-US" sz="2400" dirty="0"/>
              <a:t>(730315)</a:t>
            </a:r>
          </a:p>
          <a:p>
            <a:r>
              <a:rPr lang="en-US" sz="2400" dirty="0"/>
              <a:t>Manisha </a:t>
            </a:r>
            <a:r>
              <a:rPr lang="en-US" sz="2400" dirty="0" err="1"/>
              <a:t>Kasalawat</a:t>
            </a:r>
            <a:r>
              <a:rPr lang="en-US" sz="2400" dirty="0"/>
              <a:t>(730321)</a:t>
            </a:r>
          </a:p>
          <a:p>
            <a:r>
              <a:rPr lang="en-US" sz="2400" dirty="0"/>
              <a:t>Sandhya Basnet(730336)</a:t>
            </a:r>
          </a:p>
          <a:p>
            <a:r>
              <a:rPr lang="en-US" sz="2400" dirty="0" err="1"/>
              <a:t>Unika</a:t>
            </a:r>
            <a:r>
              <a:rPr lang="en-US" sz="2400" dirty="0"/>
              <a:t> Shakya(730348)</a:t>
            </a:r>
          </a:p>
          <a:p>
            <a:pPr algn="ctr"/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9B111-8715-42EE-BA70-CD1BE1C7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52540" y="6211229"/>
            <a:ext cx="1248446" cy="535918"/>
          </a:xfrm>
        </p:spPr>
        <p:txBody>
          <a:bodyPr/>
          <a:lstStyle/>
          <a:p>
            <a:r>
              <a:rPr lang="en-US" sz="1400" dirty="0"/>
              <a:t>2/28/2019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C09AD-718B-42FB-892B-7E3B71F1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1283-2F6B-4550-85E1-D509E4E05997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7F8D9-D66B-4F4B-B6CD-2ACFC68EA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590260" cy="13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6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A48B2B-B86D-4944-B59A-1CC5A5060DDA}"/>
              </a:ext>
            </a:extLst>
          </p:cNvPr>
          <p:cNvSpPr txBox="1"/>
          <p:nvPr/>
        </p:nvSpPr>
        <p:spPr>
          <a:xfrm>
            <a:off x="649224" y="645106"/>
            <a:ext cx="3650279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32DD3412-01C5-456A-92EE-AF4D0B272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00" y="345440"/>
            <a:ext cx="7438000" cy="5510860"/>
          </a:xfrm>
          <a:prstGeom prst="rect">
            <a:avLst/>
          </a:prstGeom>
        </p:spPr>
      </p:pic>
      <p:sp>
        <p:nvSpPr>
          <p:cNvPr id="20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A3F62-18BA-4E26-96B8-56982041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5E571283-2F6B-4550-85E1-D509E4E05997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90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07266F8-882D-43B0-B66A-3F1CDA1B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2/28/2019</a:t>
            </a:r>
          </a:p>
        </p:txBody>
      </p:sp>
    </p:spTree>
    <p:extLst>
      <p:ext uri="{BB962C8B-B14F-4D97-AF65-F5344CB8AC3E}">
        <p14:creationId xmlns:p14="http://schemas.microsoft.com/office/powerpoint/2010/main" val="21232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A48B2B-B86D-4944-B59A-1CC5A5060DDA}"/>
              </a:ext>
            </a:extLst>
          </p:cNvPr>
          <p:cNvSpPr txBox="1"/>
          <p:nvPr/>
        </p:nvSpPr>
        <p:spPr>
          <a:xfrm>
            <a:off x="4518614" y="553666"/>
            <a:ext cx="3650279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B22860B7-AD72-441E-BDC3-B96FD71BC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493" y="1342043"/>
            <a:ext cx="8260960" cy="5059547"/>
          </a:xfrm>
          <a:prstGeom prst="rect">
            <a:avLst/>
          </a:prstGeom>
        </p:spPr>
      </p:pic>
      <p:sp>
        <p:nvSpPr>
          <p:cNvPr id="21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A0A51-5D8D-45A7-8070-612A21A2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5E571283-2F6B-4550-85E1-D509E4E05997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90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DCC8DE0-23A2-4351-BEAE-A6B0538D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2/28/2019</a:t>
            </a:r>
          </a:p>
        </p:txBody>
      </p:sp>
    </p:spTree>
    <p:extLst>
      <p:ext uri="{BB962C8B-B14F-4D97-AF65-F5344CB8AC3E}">
        <p14:creationId xmlns:p14="http://schemas.microsoft.com/office/powerpoint/2010/main" val="601490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F4718D87-DDB6-4D4D-AFA5-4555737E5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64" y="1486780"/>
            <a:ext cx="8463855" cy="4761620"/>
          </a:xfrm>
          <a:prstGeom prst="rect">
            <a:avLst/>
          </a:prstGeom>
        </p:spPr>
      </p:pic>
      <p:sp>
        <p:nvSpPr>
          <p:cNvPr id="19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AC15F-DF04-420B-80BC-84C238A7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5E571283-2F6B-4550-85E1-D509E4E05997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90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3CEE7-8205-4024-B459-7EE7C8A2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2/28/2019</a:t>
            </a:r>
          </a:p>
        </p:txBody>
      </p:sp>
    </p:spTree>
    <p:extLst>
      <p:ext uri="{BB962C8B-B14F-4D97-AF65-F5344CB8AC3E}">
        <p14:creationId xmlns:p14="http://schemas.microsoft.com/office/powerpoint/2010/main" val="415845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DD1A1771-5C2C-4ECE-BCDA-634F980A6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37" y="259001"/>
            <a:ext cx="7483421" cy="6055360"/>
          </a:xfrm>
          <a:prstGeom prst="rect">
            <a:avLst/>
          </a:prstGeom>
        </p:spPr>
      </p:pic>
      <p:sp>
        <p:nvSpPr>
          <p:cNvPr id="19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AB3EE-0784-427E-B1F4-BCFEE16F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5E571283-2F6B-4550-85E1-D509E4E05997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90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E570B-044D-41B0-810F-7CE56EDF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2/28/2019</a:t>
            </a:r>
          </a:p>
        </p:txBody>
      </p:sp>
    </p:spTree>
    <p:extLst>
      <p:ext uri="{BB962C8B-B14F-4D97-AF65-F5344CB8AC3E}">
        <p14:creationId xmlns:p14="http://schemas.microsoft.com/office/powerpoint/2010/main" val="124906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A48B2B-B86D-4944-B59A-1CC5A5060DDA}"/>
              </a:ext>
            </a:extLst>
          </p:cNvPr>
          <p:cNvSpPr txBox="1"/>
          <p:nvPr/>
        </p:nvSpPr>
        <p:spPr>
          <a:xfrm>
            <a:off x="649224" y="645106"/>
            <a:ext cx="3650279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13DC6D28-0814-4842-9CFE-50E66E74A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0" y="645107"/>
            <a:ext cx="8614091" cy="5416116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78624-B3DA-4777-810E-8CD9AFD3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5E571283-2F6B-4550-85E1-D509E4E05997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90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5009BD6-15D6-42AF-8E52-A3F18614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2/28/2019</a:t>
            </a:r>
          </a:p>
        </p:txBody>
      </p:sp>
    </p:spTree>
    <p:extLst>
      <p:ext uri="{BB962C8B-B14F-4D97-AF65-F5344CB8AC3E}">
        <p14:creationId xmlns:p14="http://schemas.microsoft.com/office/powerpoint/2010/main" val="359840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306F8094-565D-4110-974C-6A10E1D64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03" y="1032023"/>
            <a:ext cx="8679897" cy="5029200"/>
          </a:xfrm>
          <a:prstGeom prst="rect">
            <a:avLst/>
          </a:prstGeom>
        </p:spPr>
      </p:pic>
      <p:sp>
        <p:nvSpPr>
          <p:cNvPr id="20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0990B-983B-4673-A740-248B0C63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5E571283-2F6B-4550-85E1-D509E4E05997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190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3B2E5C2-7986-4C53-B478-24CF4156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2/28/2019</a:t>
            </a:r>
          </a:p>
        </p:txBody>
      </p:sp>
    </p:spTree>
    <p:extLst>
      <p:ext uri="{BB962C8B-B14F-4D97-AF65-F5344CB8AC3E}">
        <p14:creationId xmlns:p14="http://schemas.microsoft.com/office/powerpoint/2010/main" val="3270864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1778-0C44-4F4F-B729-44BCAFE26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732" y="792508"/>
            <a:ext cx="10453468" cy="12930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F17B6-9CDA-4B0A-9344-884CB97BB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Enables the customers to order packages by form,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Customers will be able pay through their credit card or debit card,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Allows customer to give any feedback needed for further improvement,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Admin controls addition of packages, update of existing information and view the records of customers,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Furthermore, this webpage make easy for the user to view and order the packages online from anywhere in the world.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C5AE0-7563-4277-811A-EED5760C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966" y="5862326"/>
            <a:ext cx="990599" cy="442679"/>
          </a:xfrm>
        </p:spPr>
        <p:txBody>
          <a:bodyPr/>
          <a:lstStyle/>
          <a:p>
            <a:r>
              <a:rPr lang="en-US" sz="1000" dirty="0"/>
              <a:t>2/28/2019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24A90-7657-40F7-9559-9046AED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1283-2F6B-4550-85E1-D509E4E059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60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AF2D0-8CF5-4FE8-99E7-75C5AA55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173" y="639315"/>
            <a:ext cx="3018503" cy="12930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643D-FAAF-42BF-A26B-37EEC3A2F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http://www.jdpower.com/business/press-releases/2014-online-travel-agency-satisfaction-report (7 January 2019)</a:t>
            </a:r>
          </a:p>
          <a:p>
            <a:pPr lvl="0"/>
            <a:r>
              <a:rPr lang="en-US" dirty="0"/>
              <a:t>https://www.scribd.com/doc/21634275/Project-Report-on-Travel-and-Tourism-in-Travel-Agency(13 January 2019)</a:t>
            </a:r>
          </a:p>
          <a:p>
            <a:pPr lvl="0"/>
            <a:r>
              <a:rPr lang="en-US" dirty="0"/>
              <a:t>https://www.ibisworld.com/industry-trends/market-research-reports/administration-business-support-waste-management-services/administrative/travel-agencies.html(6 28 January 2019)</a:t>
            </a:r>
          </a:p>
          <a:p>
            <a:pPr lvl="0"/>
            <a:r>
              <a:rPr lang="en-US" dirty="0"/>
              <a:t>https://www.acetravels.com (3 February 2019)</a:t>
            </a:r>
          </a:p>
          <a:p>
            <a:pPr lvl="0"/>
            <a:r>
              <a:rPr lang="en-US" dirty="0"/>
              <a:t>https://www.theguardian.com/travel/2014/mar/12/how-25-years-of-the-web-inspired-travel-revolution(15 February 2019)</a:t>
            </a:r>
          </a:p>
          <a:p>
            <a:pPr lvl="0"/>
            <a:r>
              <a:rPr lang="en-US" dirty="0"/>
              <a:t>http://www.dcsplus.net/blog/three-types-of-reports-every-travel-company-needs(22</a:t>
            </a:r>
          </a:p>
          <a:p>
            <a:r>
              <a:rPr lang="en-US" dirty="0"/>
              <a:t>February 2019)</a:t>
            </a:r>
          </a:p>
          <a:p>
            <a:pPr lvl="0"/>
            <a:r>
              <a:rPr lang="en-US" dirty="0"/>
              <a:t>https://www.slideshare.net/AmitPatil81/online-tours-and-travel(25 February 2019)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98C71-7AA2-478C-A4BD-CCBB161B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86771" y="6122504"/>
            <a:ext cx="990599" cy="439767"/>
          </a:xfrm>
        </p:spPr>
        <p:txBody>
          <a:bodyPr/>
          <a:lstStyle/>
          <a:p>
            <a:r>
              <a:rPr lang="en-US" dirty="0"/>
              <a:t>2/28/2019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951C4-9D08-42C1-BF16-A2516A37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1283-2F6B-4550-85E1-D509E4E059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9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7FEB-37AD-4BAD-8287-B88F25C4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30" y="2629874"/>
            <a:ext cx="6053913" cy="1293028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THANK YOU!!!!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191BE-1E69-436E-B550-1C76FD71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56021">
            <a:off x="9547910" y="5556245"/>
            <a:ext cx="1398744" cy="634704"/>
          </a:xfrm>
        </p:spPr>
        <p:txBody>
          <a:bodyPr/>
          <a:lstStyle/>
          <a:p>
            <a:r>
              <a:rPr lang="en-US" dirty="0"/>
              <a:t>2/28/2019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E78BCD-A77D-4A73-9F31-F5FAEAC6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1283-2F6B-4550-85E1-D509E4E059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3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C667-07DB-4924-8FE8-87B33E91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3" y="172279"/>
            <a:ext cx="11002617" cy="151074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5F6FC-B10B-4A15-B997-5679B4E27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04730"/>
            <a:ext cx="10820400" cy="48139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 travel agency is a private retailer or public service that provides travel and tourism related services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customer’s first experience with the business is a visit to the website.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project help customer to view the packages and itinerary of various tourism sites  home through internet connection on mobile or other electronic devices.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customer can view the picture of their desire destination.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this website ,they can also preview the reviews and able to provide feedback.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Admin is solely responsible to control all the activities of the websites.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FD79-BA35-4B5B-8ADE-AA412217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0800000" flipV="1">
            <a:off x="10310949" y="6003266"/>
            <a:ext cx="1645920" cy="467242"/>
          </a:xfrm>
        </p:spPr>
        <p:txBody>
          <a:bodyPr/>
          <a:lstStyle/>
          <a:p>
            <a:r>
              <a:rPr lang="en-US" dirty="0"/>
              <a:t>2/28/2019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18FFF-3A67-4A89-BB77-D1C6D5E3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1283-2F6B-4550-85E1-D509E4E059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3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DD65-DA6B-4032-A30E-E8AEBF9E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3" y="764373"/>
            <a:ext cx="10936357" cy="12930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Statement of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1B3D6-6988-4F32-B961-A160FF69C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itinerary issues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feedback failures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additional charges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extra packages needed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FF6A0-5331-4E2C-8E0B-1F78421B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0800000" flipV="1">
            <a:off x="10162902" y="5987421"/>
            <a:ext cx="1506583" cy="357809"/>
          </a:xfrm>
        </p:spPr>
        <p:txBody>
          <a:bodyPr/>
          <a:lstStyle/>
          <a:p>
            <a:r>
              <a:rPr lang="en-US" dirty="0"/>
              <a:t>2/28/2019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F6B31-3BC7-44FC-B13E-80BEF2E4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1283-2F6B-4550-85E1-D509E4E059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3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ACA1-C5F3-456A-8D3E-2214BF59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148" y="1033669"/>
            <a:ext cx="10605052" cy="6626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Objectives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4A70D-F18F-435E-99C2-7FC503B44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build a travel agency website for brief summary of the area, with highlights of important places, the schedule and its price.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B12CA-4898-486D-A7AC-5A098815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55639" y="5824331"/>
            <a:ext cx="990599" cy="424068"/>
          </a:xfrm>
        </p:spPr>
        <p:txBody>
          <a:bodyPr/>
          <a:lstStyle/>
          <a:p>
            <a:r>
              <a:rPr lang="en-US" dirty="0"/>
              <a:t>2/28/2019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BB2BA-50EC-4E53-9737-E7A9B726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1283-2F6B-4550-85E1-D509E4E059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0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2F25-2B64-4AC4-90BB-203AB9CB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076" y="-45848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System block diagram</a:t>
            </a:r>
            <a:endParaRPr lang="en-US" sz="5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49111-DA3E-4683-8473-E30F5268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2/28/2019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22AA5-42D9-4BE5-82D6-386E582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4959308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5E571283-2F6B-4550-85E1-D509E4E05997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90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0A974166-154C-4537-99E5-2556B1A43EC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4534" y="1026159"/>
            <a:ext cx="8351386" cy="5099529"/>
          </a:xfrm>
          <a:prstGeom prst="rect">
            <a:avLst/>
          </a:prstGeom>
          <a:noFill/>
        </p:spPr>
      </p:pic>
      <p:sp>
        <p:nvSpPr>
          <p:cNvPr id="78" name="Slide Number Placeholder 4">
            <a:extLst>
              <a:ext uri="{FF2B5EF4-FFF2-40B4-BE49-F238E27FC236}">
                <a16:creationId xmlns:a16="http://schemas.microsoft.com/office/drawing/2014/main" id="{ECD6EE87-FA0C-4DF8-AEC8-2949A4588875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571283-2F6B-4550-85E1-D509E4E0599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8869-B53F-4F6D-9538-129FD555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87361-C446-4BD3-A9AF-1179F28D1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Start</a:t>
            </a:r>
          </a:p>
          <a:p>
            <a:r>
              <a:rPr lang="en-US" dirty="0"/>
              <a:t>2. If admin login then </a:t>
            </a:r>
          </a:p>
          <a:p>
            <a:r>
              <a:rPr lang="en-US" dirty="0"/>
              <a:t>      View message details, update information and keep record of tickets.</a:t>
            </a:r>
          </a:p>
          <a:p>
            <a:r>
              <a:rPr lang="en-US" dirty="0"/>
              <a:t>       Go to step 5.</a:t>
            </a:r>
          </a:p>
          <a:p>
            <a:r>
              <a:rPr lang="en-US" dirty="0"/>
              <a:t>3. If want to give feedback then</a:t>
            </a:r>
          </a:p>
          <a:p>
            <a:r>
              <a:rPr lang="en-US" dirty="0"/>
              <a:t>    Enter your email address and feedback message</a:t>
            </a:r>
          </a:p>
          <a:p>
            <a:r>
              <a:rPr lang="en-US" dirty="0"/>
              <a:t>    Click on submit button </a:t>
            </a:r>
          </a:p>
          <a:p>
            <a:r>
              <a:rPr lang="en-US" dirty="0"/>
              <a:t>4. If want to order ticket then</a:t>
            </a:r>
          </a:p>
          <a:p>
            <a:r>
              <a:rPr lang="en-US" dirty="0"/>
              <a:t>    Enter your name, contact number, email address and other details</a:t>
            </a:r>
          </a:p>
          <a:p>
            <a:r>
              <a:rPr lang="en-US" dirty="0"/>
              <a:t>    Click on submit button.</a:t>
            </a:r>
          </a:p>
          <a:p>
            <a:r>
              <a:rPr lang="en-US" dirty="0"/>
              <a:t>5. Stop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2A748-60C0-4CE1-BA8E-91BD232A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14013" y="5952585"/>
            <a:ext cx="990599" cy="419259"/>
          </a:xfrm>
        </p:spPr>
        <p:txBody>
          <a:bodyPr/>
          <a:lstStyle/>
          <a:p>
            <a:r>
              <a:rPr lang="en-US" dirty="0"/>
              <a:t>2/28/2019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25C83-44B0-4DB8-9EC5-5061C84F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1283-2F6B-4550-85E1-D509E4E059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8FDC-00B2-4E11-8926-F918DF14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512" y="198066"/>
            <a:ext cx="2713736" cy="1259894"/>
          </a:xfrm>
        </p:spPr>
        <p:txBody>
          <a:bodyPr>
            <a:normAutofit/>
          </a:bodyPr>
          <a:lstStyle/>
          <a:p>
            <a:r>
              <a:rPr lang="en-US" dirty="0"/>
              <a:t>Flowchart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B79EE-5C2B-4BD0-9AF5-0A02F276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2/28/2019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ACBA81-B015-4BD0-A407-1452538D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E571283-2F6B-4550-85E1-D509E4E05997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900"/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A4967614-C3ED-4F47-B934-F7A5FD620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755" y="828013"/>
            <a:ext cx="5872490" cy="5784404"/>
          </a:xfrm>
          <a:prstGeom prst="rect">
            <a:avLst/>
          </a:prstGeom>
        </p:spPr>
      </p:pic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A59D7F84-2262-4D09-AC8B-C8B42A7F03D3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571283-2F6B-4550-85E1-D509E4E0599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7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D02B-1048-49E8-AAEA-02FE733A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082" y="1879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 err="1"/>
              <a:t>Er</a:t>
            </a:r>
            <a:r>
              <a:rPr lang="en-US" dirty="0"/>
              <a:t> Diagram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E594D-37C6-4844-92F7-2673BA2E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2/28/2019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DD8F-1307-46BE-B86D-66901875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E571283-2F6B-4550-85E1-D509E4E05997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90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1C8A63C0-E5EA-4024-9406-8B051436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266" y="859879"/>
            <a:ext cx="4794698" cy="5993373"/>
          </a:xfrm>
          <a:prstGeom prst="rect">
            <a:avLst/>
          </a:prstGeom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E49DA59D-6F00-422E-8690-F2DF5B7C34D1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571283-2F6B-4550-85E1-D509E4E0599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8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A48B2B-B86D-4944-B59A-1CC5A5060DDA}"/>
              </a:ext>
            </a:extLst>
          </p:cNvPr>
          <p:cNvSpPr txBox="1"/>
          <p:nvPr/>
        </p:nvSpPr>
        <p:spPr>
          <a:xfrm>
            <a:off x="4814824" y="655266"/>
            <a:ext cx="3650279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Screenshots</a:t>
            </a: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Content Placeholder 7">
            <a:extLst>
              <a:ext uri="{FF2B5EF4-FFF2-40B4-BE49-F238E27FC236}">
                <a16:creationId xmlns:a16="http://schemas.microsoft.com/office/drawing/2014/main" id="{CB8EA331-CA9F-4C16-9A4B-6B545C83E85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5441" y="1330960"/>
            <a:ext cx="7812500" cy="4730263"/>
          </a:xfrm>
          <a:prstGeom prst="rect">
            <a:avLst/>
          </a:prstGeom>
          <a:noFill/>
        </p:spPr>
      </p:pic>
      <p:sp>
        <p:nvSpPr>
          <p:cNvPr id="2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5282F-1C3E-492A-9838-298D185B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5E571283-2F6B-4550-85E1-D509E4E05997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90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584D36-C68C-4CDE-871B-AD5FBA1F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2/28/2019</a:t>
            </a:r>
          </a:p>
        </p:txBody>
      </p:sp>
    </p:spTree>
    <p:extLst>
      <p:ext uri="{BB962C8B-B14F-4D97-AF65-F5344CB8AC3E}">
        <p14:creationId xmlns:p14="http://schemas.microsoft.com/office/powerpoint/2010/main" val="1192040882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504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Wingdings 3</vt:lpstr>
      <vt:lpstr>1_Wisp</vt:lpstr>
      <vt:lpstr>Wisp</vt:lpstr>
      <vt:lpstr>PowerPoint Presentation</vt:lpstr>
      <vt:lpstr>Introduction</vt:lpstr>
      <vt:lpstr>Statement of problems</vt:lpstr>
      <vt:lpstr>Objectives </vt:lpstr>
      <vt:lpstr>System block diagram</vt:lpstr>
      <vt:lpstr>Algorithm</vt:lpstr>
      <vt:lpstr>Flowchart</vt:lpstr>
      <vt:lpstr>Er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</vt:lpstr>
      <vt:lpstr>THANK YOU!!!!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Ipseeka Malla</dc:creator>
  <cp:lastModifiedBy>Ipseeka Malla</cp:lastModifiedBy>
  <cp:revision>3</cp:revision>
  <dcterms:created xsi:type="dcterms:W3CDTF">2019-05-01T14:02:56Z</dcterms:created>
  <dcterms:modified xsi:type="dcterms:W3CDTF">2019-05-01T14:23:25Z</dcterms:modified>
</cp:coreProperties>
</file>