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2" r:id="rId2"/>
    <p:sldId id="327" r:id="rId3"/>
    <p:sldId id="301" r:id="rId4"/>
    <p:sldId id="324" r:id="rId5"/>
    <p:sldId id="325" r:id="rId6"/>
    <p:sldId id="326" r:id="rId7"/>
    <p:sldId id="328" r:id="rId8"/>
    <p:sldId id="3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CCFF"/>
    <a:srgbClr val="0000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A2D04-EA7A-2D49-A88E-41EC3309F5CD}" v="18" dt="2023-01-01T11:02:47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2" autoAdjust="0"/>
    <p:restoredTop sz="88435" autoAdjust="0"/>
  </p:normalViewPr>
  <p:slideViewPr>
    <p:cSldViewPr snapToGrid="0">
      <p:cViewPr>
        <p:scale>
          <a:sx n="71" d="100"/>
          <a:sy n="71" d="100"/>
        </p:scale>
        <p:origin x="-69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Mehra" userId="a4bd3b89-7bb4-4194-ad78-c96c3574c37f" providerId="ADAL" clId="{D43A2D04-EA7A-2D49-A88E-41EC3309F5CD}"/>
    <pc:docChg chg="undo custSel addSld delSld modSld">
      <pc:chgData name="Vivek Mehra" userId="a4bd3b89-7bb4-4194-ad78-c96c3574c37f" providerId="ADAL" clId="{D43A2D04-EA7A-2D49-A88E-41EC3309F5CD}" dt="2023-01-01T11:02:48.674" v="1604" actId="20577"/>
      <pc:docMkLst>
        <pc:docMk/>
      </pc:docMkLst>
      <pc:sldChg chg="del">
        <pc:chgData name="Vivek Mehra" userId="a4bd3b89-7bb4-4194-ad78-c96c3574c37f" providerId="ADAL" clId="{D43A2D04-EA7A-2D49-A88E-41EC3309F5CD}" dt="2023-01-01T10:32:26.793" v="0" actId="2696"/>
        <pc:sldMkLst>
          <pc:docMk/>
          <pc:sldMk cId="3420002853" sldId="300"/>
        </pc:sldMkLst>
      </pc:sldChg>
      <pc:sldChg chg="del">
        <pc:chgData name="Vivek Mehra" userId="a4bd3b89-7bb4-4194-ad78-c96c3574c37f" providerId="ADAL" clId="{D43A2D04-EA7A-2D49-A88E-41EC3309F5CD}" dt="2023-01-01T10:37:24.071" v="153" actId="2696"/>
        <pc:sldMkLst>
          <pc:docMk/>
          <pc:sldMk cId="2680889593" sldId="303"/>
        </pc:sldMkLst>
      </pc:sldChg>
      <pc:sldChg chg="del">
        <pc:chgData name="Vivek Mehra" userId="a4bd3b89-7bb4-4194-ad78-c96c3574c37f" providerId="ADAL" clId="{D43A2D04-EA7A-2D49-A88E-41EC3309F5CD}" dt="2023-01-01T10:37:16.458" v="152" actId="2696"/>
        <pc:sldMkLst>
          <pc:docMk/>
          <pc:sldMk cId="2872080885" sldId="304"/>
        </pc:sldMkLst>
      </pc:sldChg>
      <pc:sldChg chg="del">
        <pc:chgData name="Vivek Mehra" userId="a4bd3b89-7bb4-4194-ad78-c96c3574c37f" providerId="ADAL" clId="{D43A2D04-EA7A-2D49-A88E-41EC3309F5CD}" dt="2023-01-01T10:37:27.528" v="154" actId="2696"/>
        <pc:sldMkLst>
          <pc:docMk/>
          <pc:sldMk cId="2037767458" sldId="305"/>
        </pc:sldMkLst>
      </pc:sldChg>
      <pc:sldChg chg="del">
        <pc:chgData name="Vivek Mehra" userId="a4bd3b89-7bb4-4194-ad78-c96c3574c37f" providerId="ADAL" clId="{D43A2D04-EA7A-2D49-A88E-41EC3309F5CD}" dt="2023-01-01T10:37:33.493" v="155" actId="2696"/>
        <pc:sldMkLst>
          <pc:docMk/>
          <pc:sldMk cId="4238473927" sldId="306"/>
        </pc:sldMkLst>
      </pc:sldChg>
      <pc:sldChg chg="del">
        <pc:chgData name="Vivek Mehra" userId="a4bd3b89-7bb4-4194-ad78-c96c3574c37f" providerId="ADAL" clId="{D43A2D04-EA7A-2D49-A88E-41EC3309F5CD}" dt="2023-01-01T10:36:31.991" v="125" actId="2696"/>
        <pc:sldMkLst>
          <pc:docMk/>
          <pc:sldMk cId="463772070" sldId="308"/>
        </pc:sldMkLst>
      </pc:sldChg>
      <pc:sldChg chg="modSp mod modAnim">
        <pc:chgData name="Vivek Mehra" userId="a4bd3b89-7bb4-4194-ad78-c96c3574c37f" providerId="ADAL" clId="{D43A2D04-EA7A-2D49-A88E-41EC3309F5CD}" dt="2023-01-01T10:57:40.733" v="1409"/>
        <pc:sldMkLst>
          <pc:docMk/>
          <pc:sldMk cId="137565581" sldId="310"/>
        </pc:sldMkLst>
        <pc:spChg chg="mod">
          <ac:chgData name="Vivek Mehra" userId="a4bd3b89-7bb4-4194-ad78-c96c3574c37f" providerId="ADAL" clId="{D43A2D04-EA7A-2D49-A88E-41EC3309F5CD}" dt="2023-01-01T10:49:53.253" v="1124" actId="20577"/>
          <ac:spMkLst>
            <pc:docMk/>
            <pc:sldMk cId="137565581" sldId="310"/>
            <ac:spMk id="15" creationId="{BC333DC2-036B-B936-8B04-22F7E31739D1}"/>
          </ac:spMkLst>
        </pc:spChg>
      </pc:sldChg>
      <pc:sldChg chg="modSp mod modAnim">
        <pc:chgData name="Vivek Mehra" userId="a4bd3b89-7bb4-4194-ad78-c96c3574c37f" providerId="ADAL" clId="{D43A2D04-EA7A-2D49-A88E-41EC3309F5CD}" dt="2023-01-01T10:58:51.500" v="1416"/>
        <pc:sldMkLst>
          <pc:docMk/>
          <pc:sldMk cId="2071689410" sldId="311"/>
        </pc:sldMkLst>
        <pc:spChg chg="mod">
          <ac:chgData name="Vivek Mehra" userId="a4bd3b89-7bb4-4194-ad78-c96c3574c37f" providerId="ADAL" clId="{D43A2D04-EA7A-2D49-A88E-41EC3309F5CD}" dt="2023-01-01T10:57:58.312" v="1412" actId="20577"/>
          <ac:spMkLst>
            <pc:docMk/>
            <pc:sldMk cId="2071689410" sldId="311"/>
            <ac:spMk id="8" creationId="{5954EBF3-3061-49FF-83FF-DD02574880B1}"/>
          </ac:spMkLst>
        </pc:spChg>
      </pc:sldChg>
      <pc:sldChg chg="modSp mod">
        <pc:chgData name="Vivek Mehra" userId="a4bd3b89-7bb4-4194-ad78-c96c3574c37f" providerId="ADAL" clId="{D43A2D04-EA7A-2D49-A88E-41EC3309F5CD}" dt="2023-01-01T10:49:07.343" v="1082" actId="20577"/>
        <pc:sldMkLst>
          <pc:docMk/>
          <pc:sldMk cId="1721407320" sldId="312"/>
        </pc:sldMkLst>
        <pc:spChg chg="mod">
          <ac:chgData name="Vivek Mehra" userId="a4bd3b89-7bb4-4194-ad78-c96c3574c37f" providerId="ADAL" clId="{D43A2D04-EA7A-2D49-A88E-41EC3309F5CD}" dt="2023-01-01T10:49:07.343" v="1082" actId="20577"/>
          <ac:spMkLst>
            <pc:docMk/>
            <pc:sldMk cId="1721407320" sldId="312"/>
            <ac:spMk id="17" creationId="{604EA2C4-FF46-5313-EE5E-05EC778357FC}"/>
          </ac:spMkLst>
        </pc:spChg>
      </pc:sldChg>
      <pc:sldChg chg="modSp mod modAnim">
        <pc:chgData name="Vivek Mehra" userId="a4bd3b89-7bb4-4194-ad78-c96c3574c37f" providerId="ADAL" clId="{D43A2D04-EA7A-2D49-A88E-41EC3309F5CD}" dt="2023-01-01T10:59:14.401" v="1418"/>
        <pc:sldMkLst>
          <pc:docMk/>
          <pc:sldMk cId="2198938768" sldId="313"/>
        </pc:sldMkLst>
        <pc:spChg chg="mod">
          <ac:chgData name="Vivek Mehra" userId="a4bd3b89-7bb4-4194-ad78-c96c3574c37f" providerId="ADAL" clId="{D43A2D04-EA7A-2D49-A88E-41EC3309F5CD}" dt="2023-01-01T10:53:39.621" v="1223" actId="20577"/>
          <ac:spMkLst>
            <pc:docMk/>
            <pc:sldMk cId="2198938768" sldId="313"/>
            <ac:spMk id="8" creationId="{BB1117CF-5E7C-8F3F-9554-28EC812D4274}"/>
          </ac:spMkLst>
        </pc:spChg>
      </pc:sldChg>
      <pc:sldChg chg="addSp delSp modSp mod">
        <pc:chgData name="Vivek Mehra" userId="a4bd3b89-7bb4-4194-ad78-c96c3574c37f" providerId="ADAL" clId="{D43A2D04-EA7A-2D49-A88E-41EC3309F5CD}" dt="2023-01-01T11:00:11.219" v="1435"/>
        <pc:sldMkLst>
          <pc:docMk/>
          <pc:sldMk cId="1407347584" sldId="314"/>
        </pc:sldMkLst>
        <pc:spChg chg="add del mod">
          <ac:chgData name="Vivek Mehra" userId="a4bd3b89-7bb4-4194-ad78-c96c3574c37f" providerId="ADAL" clId="{D43A2D04-EA7A-2D49-A88E-41EC3309F5CD}" dt="2023-01-01T11:00:11.219" v="1435"/>
          <ac:spMkLst>
            <pc:docMk/>
            <pc:sldMk cId="1407347584" sldId="314"/>
            <ac:spMk id="7" creationId="{C9F93AD6-E694-10B5-8470-B9D8582D36AE}"/>
          </ac:spMkLst>
        </pc:spChg>
        <pc:spChg chg="add mod">
          <ac:chgData name="Vivek Mehra" userId="a4bd3b89-7bb4-4194-ad78-c96c3574c37f" providerId="ADAL" clId="{D43A2D04-EA7A-2D49-A88E-41EC3309F5CD}" dt="2023-01-01T11:00:06.041" v="1432" actId="20577"/>
          <ac:spMkLst>
            <pc:docMk/>
            <pc:sldMk cId="1407347584" sldId="314"/>
            <ac:spMk id="8" creationId="{68B888C6-6E84-0AD3-7DC9-50C72722F213}"/>
          </ac:spMkLst>
        </pc:spChg>
        <pc:picChg chg="mod">
          <ac:chgData name="Vivek Mehra" userId="a4bd3b89-7bb4-4194-ad78-c96c3574c37f" providerId="ADAL" clId="{D43A2D04-EA7A-2D49-A88E-41EC3309F5CD}" dt="2023-01-01T11:00:07.767" v="1433" actId="1076"/>
          <ac:picMkLst>
            <pc:docMk/>
            <pc:sldMk cId="1407347584" sldId="314"/>
            <ac:picMk id="3" creationId="{C0168819-59D1-3894-4148-08E8A6E9D77E}"/>
          </ac:picMkLst>
        </pc:picChg>
        <pc:picChg chg="mod">
          <ac:chgData name="Vivek Mehra" userId="a4bd3b89-7bb4-4194-ad78-c96c3574c37f" providerId="ADAL" clId="{D43A2D04-EA7A-2D49-A88E-41EC3309F5CD}" dt="2023-01-01T10:59:34.711" v="1421" actId="1076"/>
          <ac:picMkLst>
            <pc:docMk/>
            <pc:sldMk cId="1407347584" sldId="314"/>
            <ac:picMk id="10" creationId="{93D30485-572C-274F-9D8B-24BE079CCF92}"/>
          </ac:picMkLst>
        </pc:picChg>
      </pc:sldChg>
      <pc:sldChg chg="modSp mod">
        <pc:chgData name="Vivek Mehra" userId="a4bd3b89-7bb4-4194-ad78-c96c3574c37f" providerId="ADAL" clId="{D43A2D04-EA7A-2D49-A88E-41EC3309F5CD}" dt="2023-01-01T10:57:03.364" v="1407" actId="20577"/>
        <pc:sldMkLst>
          <pc:docMk/>
          <pc:sldMk cId="2972439541" sldId="316"/>
        </pc:sldMkLst>
        <pc:spChg chg="mod">
          <ac:chgData name="Vivek Mehra" userId="a4bd3b89-7bb4-4194-ad78-c96c3574c37f" providerId="ADAL" clId="{D43A2D04-EA7A-2D49-A88E-41EC3309F5CD}" dt="2023-01-01T10:57:03.364" v="1407" actId="20577"/>
          <ac:spMkLst>
            <pc:docMk/>
            <pc:sldMk cId="2972439541" sldId="316"/>
            <ac:spMk id="8" creationId="{E89F3319-B7F8-C349-C51B-3BBCF3024C7C}"/>
          </ac:spMkLst>
        </pc:spChg>
      </pc:sldChg>
      <pc:sldChg chg="del">
        <pc:chgData name="Vivek Mehra" userId="a4bd3b89-7bb4-4194-ad78-c96c3574c37f" providerId="ADAL" clId="{D43A2D04-EA7A-2D49-A88E-41EC3309F5CD}" dt="2023-01-01T10:47:53.887" v="991" actId="2696"/>
        <pc:sldMkLst>
          <pc:docMk/>
          <pc:sldMk cId="2668625694" sldId="317"/>
        </pc:sldMkLst>
      </pc:sldChg>
      <pc:sldChg chg="del">
        <pc:chgData name="Vivek Mehra" userId="a4bd3b89-7bb4-4194-ad78-c96c3574c37f" providerId="ADAL" clId="{D43A2D04-EA7A-2D49-A88E-41EC3309F5CD}" dt="2023-01-01T10:47:53.887" v="991" actId="2696"/>
        <pc:sldMkLst>
          <pc:docMk/>
          <pc:sldMk cId="1662420187" sldId="318"/>
        </pc:sldMkLst>
      </pc:sldChg>
      <pc:sldChg chg="modSp mod">
        <pc:chgData name="Vivek Mehra" userId="a4bd3b89-7bb4-4194-ad78-c96c3574c37f" providerId="ADAL" clId="{D43A2D04-EA7A-2D49-A88E-41EC3309F5CD}" dt="2023-01-01T10:37:00.219" v="150" actId="255"/>
        <pc:sldMkLst>
          <pc:docMk/>
          <pc:sldMk cId="4174347437" sldId="324"/>
        </pc:sldMkLst>
        <pc:spChg chg="mod">
          <ac:chgData name="Vivek Mehra" userId="a4bd3b89-7bb4-4194-ad78-c96c3574c37f" providerId="ADAL" clId="{D43A2D04-EA7A-2D49-A88E-41EC3309F5CD}" dt="2023-01-01T10:37:00.219" v="150" actId="255"/>
          <ac:spMkLst>
            <pc:docMk/>
            <pc:sldMk cId="4174347437" sldId="324"/>
            <ac:spMk id="11" creationId="{A6998B80-4873-A184-3B5C-8A095814BF6D}"/>
          </ac:spMkLst>
        </pc:spChg>
      </pc:sldChg>
      <pc:sldChg chg="del">
        <pc:chgData name="Vivek Mehra" userId="a4bd3b89-7bb4-4194-ad78-c96c3574c37f" providerId="ADAL" clId="{D43A2D04-EA7A-2D49-A88E-41EC3309F5CD}" dt="2023-01-01T10:37:06.355" v="151" actId="2696"/>
        <pc:sldMkLst>
          <pc:docMk/>
          <pc:sldMk cId="1763436661" sldId="325"/>
        </pc:sldMkLst>
      </pc:sldChg>
      <pc:sldChg chg="addSp modSp add del mod">
        <pc:chgData name="Vivek Mehra" userId="a4bd3b89-7bb4-4194-ad78-c96c3574c37f" providerId="ADAL" clId="{D43A2D04-EA7A-2D49-A88E-41EC3309F5CD}" dt="2023-01-01T10:42:47.849" v="647" actId="1076"/>
        <pc:sldMkLst>
          <pc:docMk/>
          <pc:sldMk cId="2694631751" sldId="325"/>
        </pc:sldMkLst>
        <pc:spChg chg="mod">
          <ac:chgData name="Vivek Mehra" userId="a4bd3b89-7bb4-4194-ad78-c96c3574c37f" providerId="ADAL" clId="{D43A2D04-EA7A-2D49-A88E-41EC3309F5CD}" dt="2023-01-01T10:38:03.305" v="183" actId="20577"/>
          <ac:spMkLst>
            <pc:docMk/>
            <pc:sldMk cId="2694631751" sldId="325"/>
            <ac:spMk id="10" creationId="{49208AFE-29C9-26CD-AAA6-588A0DE1172B}"/>
          </ac:spMkLst>
        </pc:spChg>
        <pc:spChg chg="mod">
          <ac:chgData name="Vivek Mehra" userId="a4bd3b89-7bb4-4194-ad78-c96c3574c37f" providerId="ADAL" clId="{D43A2D04-EA7A-2D49-A88E-41EC3309F5CD}" dt="2023-01-01T10:42:47.849" v="647" actId="1076"/>
          <ac:spMkLst>
            <pc:docMk/>
            <pc:sldMk cId="2694631751" sldId="325"/>
            <ac:spMk id="11" creationId="{A6998B80-4873-A184-3B5C-8A095814BF6D}"/>
          </ac:spMkLst>
        </pc:spChg>
        <pc:spChg chg="mod">
          <ac:chgData name="Vivek Mehra" userId="a4bd3b89-7bb4-4194-ad78-c96c3574c37f" providerId="ADAL" clId="{D43A2D04-EA7A-2D49-A88E-41EC3309F5CD}" dt="2023-01-01T10:41:59.382" v="639" actId="571"/>
          <ac:spMkLst>
            <pc:docMk/>
            <pc:sldMk cId="2694631751" sldId="325"/>
            <ac:spMk id="15" creationId="{1A02C6A2-17DD-6459-8E16-1554D1542C6D}"/>
          </ac:spMkLst>
        </pc:spChg>
        <pc:grpChg chg="add mod">
          <ac:chgData name="Vivek Mehra" userId="a4bd3b89-7bb4-4194-ad78-c96c3574c37f" providerId="ADAL" clId="{D43A2D04-EA7A-2D49-A88E-41EC3309F5CD}" dt="2023-01-01T10:41:59.382" v="639" actId="571"/>
          <ac:grpSpMkLst>
            <pc:docMk/>
            <pc:sldMk cId="2694631751" sldId="325"/>
            <ac:grpSpMk id="9" creationId="{3CAF0E0F-FE83-CB69-7A87-01C4A602ECDE}"/>
          </ac:grpSpMkLst>
        </pc:grpChg>
        <pc:picChg chg="mod">
          <ac:chgData name="Vivek Mehra" userId="a4bd3b89-7bb4-4194-ad78-c96c3574c37f" providerId="ADAL" clId="{D43A2D04-EA7A-2D49-A88E-41EC3309F5CD}" dt="2023-01-01T10:41:59.382" v="639" actId="571"/>
          <ac:picMkLst>
            <pc:docMk/>
            <pc:sldMk cId="2694631751" sldId="325"/>
            <ac:picMk id="12" creationId="{209B4B44-2F58-B9EB-529A-281D54CDC791}"/>
          </ac:picMkLst>
        </pc:picChg>
        <pc:picChg chg="mod">
          <ac:chgData name="Vivek Mehra" userId="a4bd3b89-7bb4-4194-ad78-c96c3574c37f" providerId="ADAL" clId="{D43A2D04-EA7A-2D49-A88E-41EC3309F5CD}" dt="2023-01-01T10:41:59.382" v="639" actId="571"/>
          <ac:picMkLst>
            <pc:docMk/>
            <pc:sldMk cId="2694631751" sldId="325"/>
            <ac:picMk id="13" creationId="{D02E7FB5-42A5-BB0A-FEEF-214F3B263399}"/>
          </ac:picMkLst>
        </pc:picChg>
        <pc:cxnChg chg="mod">
          <ac:chgData name="Vivek Mehra" userId="a4bd3b89-7bb4-4194-ad78-c96c3574c37f" providerId="ADAL" clId="{D43A2D04-EA7A-2D49-A88E-41EC3309F5CD}" dt="2023-01-01T10:41:59.382" v="639" actId="571"/>
          <ac:cxnSpMkLst>
            <pc:docMk/>
            <pc:sldMk cId="2694631751" sldId="325"/>
            <ac:cxnSpMk id="14" creationId="{9299B775-8DEB-293F-1789-A30976FA2E79}"/>
          </ac:cxnSpMkLst>
        </pc:cxnChg>
      </pc:sldChg>
      <pc:sldChg chg="modSp add mod">
        <pc:chgData name="Vivek Mehra" userId="a4bd3b89-7bb4-4194-ad78-c96c3574c37f" providerId="ADAL" clId="{D43A2D04-EA7A-2D49-A88E-41EC3309F5CD}" dt="2023-01-01T10:46:09.375" v="990" actId="20577"/>
        <pc:sldMkLst>
          <pc:docMk/>
          <pc:sldMk cId="2934318501" sldId="326"/>
        </pc:sldMkLst>
        <pc:spChg chg="mod">
          <ac:chgData name="Vivek Mehra" userId="a4bd3b89-7bb4-4194-ad78-c96c3574c37f" providerId="ADAL" clId="{D43A2D04-EA7A-2D49-A88E-41EC3309F5CD}" dt="2023-01-01T10:46:09.375" v="990" actId="20577"/>
          <ac:spMkLst>
            <pc:docMk/>
            <pc:sldMk cId="2934318501" sldId="326"/>
            <ac:spMk id="11" creationId="{A6998B80-4873-A184-3B5C-8A095814BF6D}"/>
          </ac:spMkLst>
        </pc:spChg>
      </pc:sldChg>
      <pc:sldChg chg="del">
        <pc:chgData name="Vivek Mehra" userId="a4bd3b89-7bb4-4194-ad78-c96c3574c37f" providerId="ADAL" clId="{D43A2D04-EA7A-2D49-A88E-41EC3309F5CD}" dt="2023-01-01T10:36:37.015" v="126" actId="2696"/>
        <pc:sldMkLst>
          <pc:docMk/>
          <pc:sldMk cId="3678689410" sldId="326"/>
        </pc:sldMkLst>
      </pc:sldChg>
      <pc:sldChg chg="delSp modSp add mod">
        <pc:chgData name="Vivek Mehra" userId="a4bd3b89-7bb4-4194-ad78-c96c3574c37f" providerId="ADAL" clId="{D43A2D04-EA7A-2D49-A88E-41EC3309F5CD}" dt="2023-01-01T11:02:48.674" v="1604" actId="20577"/>
        <pc:sldMkLst>
          <pc:docMk/>
          <pc:sldMk cId="4229724985" sldId="327"/>
        </pc:sldMkLst>
        <pc:spChg chg="mod">
          <ac:chgData name="Vivek Mehra" userId="a4bd3b89-7bb4-4194-ad78-c96c3574c37f" providerId="ADAL" clId="{D43A2D04-EA7A-2D49-A88E-41EC3309F5CD}" dt="2023-01-01T11:02:48.674" v="1604" actId="20577"/>
          <ac:spMkLst>
            <pc:docMk/>
            <pc:sldMk cId="4229724985" sldId="327"/>
            <ac:spMk id="8" creationId="{E89F3319-B7F8-C349-C51B-3BBCF3024C7C}"/>
          </ac:spMkLst>
        </pc:spChg>
        <pc:spChg chg="del mod">
          <ac:chgData name="Vivek Mehra" userId="a4bd3b89-7bb4-4194-ad78-c96c3574c37f" providerId="ADAL" clId="{D43A2D04-EA7A-2D49-A88E-41EC3309F5CD}" dt="2023-01-01T11:00:36.232" v="1439" actId="478"/>
          <ac:spMkLst>
            <pc:docMk/>
            <pc:sldMk cId="4229724985" sldId="327"/>
            <ac:spMk id="10" creationId="{6C2334E8-7EA1-545E-851C-7865A129B1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DED14-EED1-403C-B1F6-D6838EC15062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A5A08-3ABD-422F-B09F-1843CD3A0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0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E57DF4-F497-4B07-5CA5-60DE197A2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DF60686-5B8F-9784-3BCC-C94EAA8CB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160E5D-9F11-5F47-89D7-64356A10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47F899-5A16-5E9E-0B68-74242C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B2842D-D358-A5F4-0113-381E87AD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5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D29ECE-DFAB-9370-C70B-ED39EA5C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4C701F-44C9-F978-76AB-C8CC6EDB3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9684A-44FA-8131-4307-80BD6549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C251A5-CE1E-A58C-FA84-0DB6D01C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0A5313-96CE-5CFF-8A27-D835128A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1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6980D9-64F7-0EC4-A020-455B59692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F4A906-FB02-AAD1-5F57-5023C2C4E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9AB902-6E3A-F5BB-04A7-8C123819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540C4B-724C-31F8-BCEB-C5C5F1B1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94A92D-F0BA-0CD1-4496-C586F2A7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1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3F15E-B7E2-6562-7628-84CFFEFB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DC8022-2D31-FF49-8B14-B6D87FC5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68BE0E-1B6E-BE52-D806-AB4B4200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096F52-2614-8B1A-7F9C-60597F2D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097808-D277-2041-3358-B9237DA0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6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0750B1-9E03-B459-2564-76953297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7B61FB-B199-CDB1-C632-257108E2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B015EB-7125-E862-62A7-1A2D8056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FBB133-2A8A-9718-8A7A-EFAC9414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A93585-D4F7-1F8B-3999-22022C98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A56356-F55C-8145-A476-4B822E45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37EFE3-C965-489B-EAED-EA58A2422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1EC2F8-5E6E-4679-9EA5-24F42FBD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36CD527-339F-58F1-2890-DA4B05D5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82E550-FBC3-2CA5-CF67-E08232D8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2E09BD-1936-3E74-FBC5-B3578A09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2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B345DE-46AF-37C1-EB08-384141CF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FAE813-1037-CC86-7E66-AAA77B49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510DA0-E7D5-C7D3-E576-1929FB12E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5D77FF7-CBE3-41D4-3B3F-3F03733F0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03D9CD3-CAE4-E421-EC1B-F38DED417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D138470-6634-3DF7-7871-43735F13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C0253E-471F-AC73-EC46-0D43CB6D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E173D12-C772-A695-DE65-E64721FD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9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38082-3366-8B75-D3A2-662846ED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4456D9A-8459-CBC1-CC58-8C87E825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D074180-A2C8-F902-0FEA-D09979F8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C626F0-ED17-1F47-FAAF-FEC942BF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032007-20C2-9D7A-5603-B8D281CD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B6C7C38-DF50-8A29-C2F2-65934EB1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7D1832-B90F-E687-056B-C4415111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8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A0E120-F501-3A5F-91BA-1819254B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15CBD6-F352-B78B-9DF3-4C4AB0A3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683E2D2-976F-DAB7-BC1C-E4B73CACC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5D14D1-32D8-7B5E-26B2-6CE4FDCE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E1191D-FD48-8E36-2843-E3EFFDC8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6E0E51-EA2F-81D6-40F7-B3944191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7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A49FFD-848A-CDAE-0731-D12AAC98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2484795-7B62-2EF3-0F9F-EF518C608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D3BCB76-7C94-CEFF-C67A-934A7923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7F00AEF-8217-63EE-D929-8CDF35DD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0F36B3A-9987-C3C1-594C-2F7F2CA0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45344E1-A0F5-4129-4CEE-C817AFD7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3AD5678-2B39-65AF-440B-A038B1F2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FE1DAD-25BA-AE00-79D6-2DF72D18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BB8B0F-28A6-504F-F3E4-A1182D0B2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7780-8C03-4F82-948E-89A5F78438AD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511B97-229D-F5FF-5B12-F9AF4186F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8AF39E-FE18-060B-9272-4E949EE57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C428-E1B4-4744-B607-4E1824815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4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vikramshilaedu.i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profile.php?id=100089485867225" TargetMode="External"/><Relationship Id="rId3" Type="http://schemas.openxmlformats.org/officeDocument/2006/relationships/hyperlink" Target="https://twitter.com/Vikramshila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contactus@vikramshilaedu.in" TargetMode="External"/><Relationship Id="rId5" Type="http://schemas.openxmlformats.org/officeDocument/2006/relationships/hyperlink" Target="http://www.vikramshilaedu.in/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7">
            <a:extLst>
              <a:ext uri="{FF2B5EF4-FFF2-40B4-BE49-F238E27FC236}">
                <a16:creationId xmlns="" xmlns:a16="http://schemas.microsoft.com/office/drawing/2014/main" id="{49F1A7E4-819D-4D21-8E8B-32671A9F98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6BB5B-AF27-DB49-BE02-86DE1995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63" y="1881372"/>
            <a:ext cx="9795405" cy="259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000099"/>
                </a:solidFill>
                <a:latin typeface="Arial Rounded MT Bold" pitchFamily="34" charset="0"/>
              </a:rPr>
              <a:t>Structure of </a:t>
            </a:r>
            <a:r>
              <a:rPr lang="en-US" sz="4800" dirty="0" smtClean="0">
                <a:solidFill>
                  <a:srgbClr val="000099"/>
                </a:solidFill>
                <a:latin typeface="Arial Rounded MT Bold" pitchFamily="34" charset="0"/>
              </a:rPr>
              <a:t>an Academic Book </a:t>
            </a:r>
            <a:endParaRPr lang="en-US" sz="4800" dirty="0">
              <a:solidFill>
                <a:srgbClr val="000099"/>
              </a:solidFill>
              <a:latin typeface="Arial Rounded MT Bold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36643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7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844FCE4-F708-5748-A34D-D9218FFADDEE}"/>
              </a:ext>
            </a:extLst>
          </p:cNvPr>
          <p:cNvSpPr>
            <a:spLocks noGrp="1"/>
          </p:cNvSpPr>
          <p:nvPr/>
        </p:nvSpPr>
        <p:spPr>
          <a:xfrm>
            <a:off x="559692" y="585650"/>
            <a:ext cx="5550355" cy="479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0099"/>
                </a:solidFill>
              </a:rPr>
              <a:t>TYPES of academic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CE2AEB2-DED6-B148-BB76-D5FFE00564C3}"/>
              </a:ext>
            </a:extLst>
          </p:cNvPr>
          <p:cNvSpPr>
            <a:spLocks noGrp="1"/>
          </p:cNvSpPr>
          <p:nvPr/>
        </p:nvSpPr>
        <p:spPr>
          <a:xfrm>
            <a:off x="559694" y="1673100"/>
            <a:ext cx="3085288" cy="34822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0099"/>
                </a:solidFill>
              </a:rPr>
              <a:t>CONVENTIONAL</a:t>
            </a:r>
            <a:r>
              <a:rPr lang="en-US" dirty="0"/>
              <a:t> </a:t>
            </a:r>
            <a:r>
              <a:rPr lang="en-US" b="1" dirty="0">
                <a:solidFill>
                  <a:srgbClr val="000099"/>
                </a:solidFill>
              </a:rPr>
              <a:t>FORMS</a:t>
            </a:r>
          </a:p>
          <a:p>
            <a:r>
              <a:rPr lang="en-IN" sz="2400" dirty="0"/>
              <a:t>Monographs</a:t>
            </a:r>
          </a:p>
          <a:p>
            <a:pPr fontAlgn="base"/>
            <a:r>
              <a:rPr lang="en-IN" sz="2400" dirty="0"/>
              <a:t>Edited Collections</a:t>
            </a:r>
          </a:p>
          <a:p>
            <a:pPr fontAlgn="base"/>
            <a:r>
              <a:rPr lang="en-IN" sz="2400" dirty="0"/>
              <a:t>Critical editions</a:t>
            </a:r>
          </a:p>
          <a:p>
            <a:pPr fontAlgn="base"/>
            <a:r>
              <a:rPr lang="en-IN" sz="2400" dirty="0"/>
              <a:t>Exhibition or museum</a:t>
            </a:r>
            <a:br>
              <a:rPr lang="en-IN" sz="2400" dirty="0"/>
            </a:br>
            <a:r>
              <a:rPr lang="en-IN" sz="2400" dirty="0"/>
              <a:t>/gallery catalogues</a:t>
            </a:r>
            <a:r>
              <a:rPr lang="en-US" sz="24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3B2A3DC-F976-7745-B27E-DAD9BF98F404}"/>
              </a:ext>
            </a:extLst>
          </p:cNvPr>
          <p:cNvGrpSpPr/>
          <p:nvPr/>
        </p:nvGrpSpPr>
        <p:grpSpPr>
          <a:xfrm>
            <a:off x="7821643" y="1778628"/>
            <a:ext cx="3110816" cy="3376702"/>
            <a:chOff x="1042921" y="854450"/>
            <a:chExt cx="3665558" cy="4316568"/>
          </a:xfrm>
        </p:grpSpPr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C269951F-7B8C-4336-BC68-9BA9843CED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2921" y="854450"/>
              <a:ext cx="3665558" cy="4316568"/>
              <a:chOff x="7463260" y="583366"/>
              <a:chExt cx="3665558" cy="4344087"/>
            </a:xfrm>
          </p:grpSpPr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CFD48101-E230-4669-8C1B-39BAAB2BBEB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63260" y="583366"/>
                <a:ext cx="3665558" cy="4344087"/>
              </a:xfrm>
              <a:prstGeom prst="rect">
                <a:avLst/>
              </a:prstGeom>
              <a:gradFill>
                <a:gsLst>
                  <a:gs pos="0">
                    <a:srgbClr val="000001"/>
                  </a:gs>
                  <a:gs pos="100000">
                    <a:srgbClr val="191919"/>
                  </a:gs>
                </a:gsLst>
              </a:gradFill>
              <a:ln w="76200" cmpd="sng">
                <a:noFill/>
                <a:miter lim="800000"/>
              </a:ln>
              <a:effectLst>
                <a:outerShdw blurRad="127000" dist="228600" dir="4740000" sx="98000" sy="98000" algn="tl" rotWithShape="0">
                  <a:srgbClr val="000000">
                    <a:alpha val="34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A18FA112-D8F0-41D3-9171-B0A3110E2A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76318" y="915807"/>
                <a:ext cx="3011305" cy="3807118"/>
              </a:xfrm>
              <a:prstGeom prst="rect">
                <a:avLst/>
              </a:prstGeom>
              <a:gradFill>
                <a:gsLst>
                  <a:gs pos="0">
                    <a:srgbClr val="DADADA"/>
                  </a:gs>
                  <a:gs pos="100000">
                    <a:srgbClr val="FFFFFE"/>
                  </a:gs>
                </a:gsLst>
                <a:lin ang="16200000" scaled="0"/>
              </a:gradFill>
              <a:ln w="50800" cmpd="sng">
                <a:solidFill>
                  <a:srgbClr val="191919"/>
                </a:solidFill>
                <a:miter lim="800000"/>
              </a:ln>
              <a:effectLst>
                <a:innerShdw blurRad="63500" dist="88900" dir="14100000">
                  <a:srgbClr val="000000">
                    <a:alpha val="30000"/>
                  </a:srgbClr>
                </a:inn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pic>
          <p:nvPicPr>
            <p:cNvPr id="1026" name="Picture 2" descr="20 Best Academic Writing Books of All Time - BookAuthority">
              <a:extLst>
                <a:ext uri="{FF2B5EF4-FFF2-40B4-BE49-F238E27FC236}">
                  <a16:creationId xmlns="" xmlns:a16="http://schemas.microsoft.com/office/drawing/2014/main" id="{526A1FA2-7821-6B01-C390-8F6D89E28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221" y="1425448"/>
              <a:ext cx="2166039" cy="323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5878460-63FC-26F2-805A-DD68550ABFE1}"/>
              </a:ext>
            </a:extLst>
          </p:cNvPr>
          <p:cNvSpPr>
            <a:spLocks noGrp="1"/>
          </p:cNvSpPr>
          <p:nvPr/>
        </p:nvSpPr>
        <p:spPr>
          <a:xfrm>
            <a:off x="4245186" y="1694757"/>
            <a:ext cx="3085288" cy="3305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0099"/>
                </a:solidFill>
              </a:rPr>
              <a:t>DIGITAL</a:t>
            </a:r>
            <a:r>
              <a:rPr lang="en-US" dirty="0"/>
              <a:t> </a:t>
            </a:r>
            <a:r>
              <a:rPr lang="en-US" b="1" dirty="0">
                <a:solidFill>
                  <a:srgbClr val="000099"/>
                </a:solidFill>
              </a:rPr>
              <a:t>FORMS</a:t>
            </a:r>
          </a:p>
          <a:p>
            <a:r>
              <a:rPr lang="en-IN" sz="2400" dirty="0"/>
              <a:t>Ebooks</a:t>
            </a:r>
          </a:p>
          <a:p>
            <a:pPr fontAlgn="base"/>
            <a:r>
              <a:rPr lang="en-US" sz="2400" dirty="0"/>
              <a:t>Digital critical editions and archives</a:t>
            </a:r>
          </a:p>
          <a:p>
            <a:pPr fontAlgn="base"/>
            <a:r>
              <a:rPr lang="en-IN" sz="2400" dirty="0"/>
              <a:t>New forms of publication</a:t>
            </a:r>
            <a:endParaRPr lang="en-US" sz="2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36643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9208AFE-29C9-26CD-AAA6-588A0DE1172B}"/>
              </a:ext>
            </a:extLst>
          </p:cNvPr>
          <p:cNvSpPr txBox="1"/>
          <p:nvPr/>
        </p:nvSpPr>
        <p:spPr>
          <a:xfrm>
            <a:off x="515472" y="345532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+mj-lt"/>
              </a:rPr>
              <a:t>The Basics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6998B80-4873-A184-3B5C-8A095814BF6D}"/>
              </a:ext>
            </a:extLst>
          </p:cNvPr>
          <p:cNvSpPr txBox="1"/>
          <p:nvPr/>
        </p:nvSpPr>
        <p:spPr>
          <a:xfrm>
            <a:off x="1624107" y="1292237"/>
            <a:ext cx="10718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Front Cover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Preliminary pages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Copyright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Introduction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Table of Contents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Chapters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Bibliography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Back Cover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Ideas, Part II : Edmund Husserl : Free Download, Borrow, and Streaming :  Internet Archiv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7"/>
          <a:stretch/>
        </p:blipFill>
        <p:spPr bwMode="auto">
          <a:xfrm>
            <a:off x="5666898" y="1846066"/>
            <a:ext cx="5364174" cy="32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36643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9208AFE-29C9-26CD-AAA6-588A0DE1172B}"/>
              </a:ext>
            </a:extLst>
          </p:cNvPr>
          <p:cNvSpPr txBox="1"/>
          <p:nvPr/>
        </p:nvSpPr>
        <p:spPr>
          <a:xfrm>
            <a:off x="421341" y="50689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  <a:latin typeface="+mj-lt"/>
              </a:rPr>
              <a:t>Specific </a:t>
            </a:r>
            <a:r>
              <a:rPr lang="en-US" sz="3600" b="1" dirty="0">
                <a:solidFill>
                  <a:srgbClr val="000099"/>
                </a:solidFill>
                <a:latin typeface="+mj-lt"/>
              </a:rPr>
              <a:t>to Academic Books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6998B80-4873-A184-3B5C-8A095814BF6D}"/>
              </a:ext>
            </a:extLst>
          </p:cNvPr>
          <p:cNvSpPr txBox="1"/>
          <p:nvPr/>
        </p:nvSpPr>
        <p:spPr>
          <a:xfrm>
            <a:off x="609599" y="1590488"/>
            <a:ext cx="1071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Author credentials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Strong introduction – answer the question ‘Why write this book?’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Scope of the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Methodology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Each chapter contains ONE CENTRAL THEME with sufficient academic evidence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36643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9208AFE-29C9-26CD-AAA6-588A0DE1172B}"/>
              </a:ext>
            </a:extLst>
          </p:cNvPr>
          <p:cNvSpPr txBox="1"/>
          <p:nvPr/>
        </p:nvSpPr>
        <p:spPr>
          <a:xfrm>
            <a:off x="436282" y="33208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  <a:latin typeface="+mj-lt"/>
              </a:rPr>
              <a:t>Specific </a:t>
            </a:r>
            <a:r>
              <a:rPr lang="en-US" sz="3600" b="1" dirty="0">
                <a:solidFill>
                  <a:srgbClr val="000099"/>
                </a:solidFill>
                <a:latin typeface="+mj-lt"/>
              </a:rPr>
              <a:t>to Academic Books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6998B80-4873-A184-3B5C-8A095814BF6D}"/>
              </a:ext>
            </a:extLst>
          </p:cNvPr>
          <p:cNvSpPr txBox="1"/>
          <p:nvPr/>
        </p:nvSpPr>
        <p:spPr>
          <a:xfrm>
            <a:off x="233082" y="1051873"/>
            <a:ext cx="10718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Tables numbered in the format XX.YY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(where XX = Chapter number and YY = Table number)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Graphics numbered in the format AA.BB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(where AA = Chapter number and BB = Table number)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Referencing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Citations to be properly referenced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Every table and graphic if sourced from a third party, then source to be </a:t>
            </a:r>
            <a:r>
              <a:rPr lang="en-US" sz="2400" dirty="0" smtClean="0"/>
              <a:t>provided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Bibliography – every entry must be sufficiently detailed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:lc="http://schemas.openxmlformats.org/drawingml/2006/lockedCanvas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0" y="6136643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3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92ACB4-746C-6788-6AB4-787BE3AA3984}"/>
              </a:ext>
            </a:extLst>
          </p:cNvPr>
          <p:cNvSpPr txBox="1"/>
          <p:nvPr/>
        </p:nvSpPr>
        <p:spPr>
          <a:xfrm>
            <a:off x="1868556" y="2005373"/>
            <a:ext cx="845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99"/>
                </a:solidFill>
                <a:latin typeface="Amasis MT Pro Medium" panose="02040604050005020304" pitchFamily="18" charset="0"/>
              </a:rPr>
              <a:t>Haven’t Registered Yet? </a:t>
            </a:r>
            <a:endParaRPr lang="en-IN" sz="6000" dirty="0">
              <a:solidFill>
                <a:srgbClr val="000099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44C341D-514E-3287-7CE3-5498D504FA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60751" r="24803" b="25431"/>
          <a:stretch/>
        </p:blipFill>
        <p:spPr>
          <a:xfrm>
            <a:off x="3078275" y="3478236"/>
            <a:ext cx="5584874" cy="815927"/>
          </a:xfrm>
          <a:prstGeom prst="rect">
            <a:avLst/>
          </a:prstGeom>
        </p:spPr>
      </p:pic>
      <p:sp>
        <p:nvSpPr>
          <p:cNvPr id="13" name="Graphic 5" descr="Cursor with solid fill">
            <a:extLst>
              <a:ext uri="{FF2B5EF4-FFF2-40B4-BE49-F238E27FC236}">
                <a16:creationId xmlns:a16="http://schemas.microsoft.com/office/drawing/2014/main" xmlns="" id="{51A0360F-B607-C5FE-DE51-57B6F0DF1A89}"/>
              </a:ext>
            </a:extLst>
          </p:cNvPr>
          <p:cNvSpPr/>
          <p:nvPr/>
        </p:nvSpPr>
        <p:spPr>
          <a:xfrm>
            <a:off x="6812813" y="4217963"/>
            <a:ext cx="533044" cy="533400"/>
          </a:xfrm>
          <a:custGeom>
            <a:avLst/>
            <a:gdLst>
              <a:gd name="connsiteX0" fmla="*/ 533045 w 533044"/>
              <a:gd name="connsiteY0" fmla="*/ 448628 h 533400"/>
              <a:gd name="connsiteX1" fmla="*/ 340640 w 533044"/>
              <a:gd name="connsiteY1" fmla="*/ 256318 h 533400"/>
              <a:gd name="connsiteX2" fmla="*/ 510185 w 533044"/>
              <a:gd name="connsiteY2" fmla="*/ 195263 h 533400"/>
              <a:gd name="connsiteX3" fmla="*/ 520531 w 533044"/>
              <a:gd name="connsiteY3" fmla="*/ 174082 h 533400"/>
              <a:gd name="connsiteX4" fmla="*/ 510185 w 533044"/>
              <a:gd name="connsiteY4" fmla="*/ 163735 h 533400"/>
              <a:gd name="connsiteX5" fmla="*/ 21648 w 533044"/>
              <a:gd name="connsiteY5" fmla="*/ 857 h 533400"/>
              <a:gd name="connsiteX6" fmla="*/ 16218 w 533044"/>
              <a:gd name="connsiteY6" fmla="*/ 0 h 533400"/>
              <a:gd name="connsiteX7" fmla="*/ 16218 w 533044"/>
              <a:gd name="connsiteY7" fmla="*/ 0 h 533400"/>
              <a:gd name="connsiteX8" fmla="*/ 4 w 533044"/>
              <a:gd name="connsiteY8" fmla="*/ 16925 h 533400"/>
              <a:gd name="connsiteX9" fmla="*/ 883 w 533044"/>
              <a:gd name="connsiteY9" fmla="*/ 21908 h 533400"/>
              <a:gd name="connsiteX10" fmla="*/ 163380 w 533044"/>
              <a:gd name="connsiteY10" fmla="*/ 510921 h 533400"/>
              <a:gd name="connsiteX11" fmla="*/ 184650 w 533044"/>
              <a:gd name="connsiteY11" fmla="*/ 521083 h 533400"/>
              <a:gd name="connsiteX12" fmla="*/ 194812 w 533044"/>
              <a:gd name="connsiteY12" fmla="*/ 510921 h 533400"/>
              <a:gd name="connsiteX13" fmla="*/ 255963 w 533044"/>
              <a:gd name="connsiteY13" fmla="*/ 341186 h 533400"/>
              <a:gd name="connsiteX14" fmla="*/ 448177 w 533044"/>
              <a:gd name="connsiteY1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044" h="533400">
                <a:moveTo>
                  <a:pt x="533045" y="448628"/>
                </a:moveTo>
                <a:lnTo>
                  <a:pt x="340640" y="256318"/>
                </a:lnTo>
                <a:lnTo>
                  <a:pt x="510185" y="195263"/>
                </a:lnTo>
                <a:cubicBezTo>
                  <a:pt x="518891" y="192271"/>
                  <a:pt x="523524" y="182788"/>
                  <a:pt x="520531" y="174082"/>
                </a:cubicBezTo>
                <a:cubicBezTo>
                  <a:pt x="518861" y="169222"/>
                  <a:pt x="515044" y="165405"/>
                  <a:pt x="510185" y="163735"/>
                </a:cubicBezTo>
                <a:lnTo>
                  <a:pt x="21648" y="857"/>
                </a:lnTo>
                <a:cubicBezTo>
                  <a:pt x="19896" y="280"/>
                  <a:pt x="18062" y="-9"/>
                  <a:pt x="16218" y="0"/>
                </a:cubicBezTo>
                <a:lnTo>
                  <a:pt x="16218" y="0"/>
                </a:lnTo>
                <a:cubicBezTo>
                  <a:pt x="7067" y="196"/>
                  <a:pt x="-192" y="7774"/>
                  <a:pt x="4" y="16925"/>
                </a:cubicBezTo>
                <a:cubicBezTo>
                  <a:pt x="40" y="18622"/>
                  <a:pt x="336" y="20302"/>
                  <a:pt x="883" y="21908"/>
                </a:cubicBezTo>
                <a:lnTo>
                  <a:pt x="163380" y="510921"/>
                </a:lnTo>
                <a:cubicBezTo>
                  <a:pt x="166447" y="519601"/>
                  <a:pt x="175970" y="524151"/>
                  <a:pt x="184650" y="521083"/>
                </a:cubicBezTo>
                <a:cubicBezTo>
                  <a:pt x="189399" y="519405"/>
                  <a:pt x="193134" y="515670"/>
                  <a:pt x="194812" y="510921"/>
                </a:cubicBezTo>
                <a:lnTo>
                  <a:pt x="255963" y="341186"/>
                </a:lnTo>
                <a:lnTo>
                  <a:pt x="448177" y="533400"/>
                </a:lnTo>
                <a:close/>
              </a:path>
            </a:pathLst>
          </a:custGeom>
          <a:solidFill>
            <a:srgbClr val="C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solidFill>
                <a:srgbClr val="000099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E92FBED-A6CA-8224-4606-1B250992DFA9}"/>
              </a:ext>
            </a:extLst>
          </p:cNvPr>
          <p:cNvCxnSpPr>
            <a:cxnSpLocks/>
          </p:cNvCxnSpPr>
          <p:nvPr/>
        </p:nvCxnSpPr>
        <p:spPr>
          <a:xfrm>
            <a:off x="-95755" y="6127980"/>
            <a:ext cx="122877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4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443746" y="1326089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33CCFF"/>
                </a:solidFill>
                <a:latin typeface="Arial Rounded MT Bold" pitchFamily="34" charset="0"/>
              </a:rPr>
              <a:t>THANK</a:t>
            </a:r>
            <a:r>
              <a:rPr lang="en-US" sz="6000" dirty="0">
                <a:latin typeface="Arial Rounded MT Bold" pitchFamily="34" charset="0"/>
              </a:rPr>
              <a:t> YOU</a:t>
            </a:r>
            <a:endParaRPr lang="en-IN" sz="6000" dirty="0">
              <a:latin typeface="Arial Rounded MT Bold" pitchFamily="34" charset="0"/>
            </a:endParaRPr>
          </a:p>
        </p:txBody>
      </p:sp>
      <p:pic>
        <p:nvPicPr>
          <p:cNvPr id="3074" name="Picture 2" descr="Premium Vector | Popular social media ic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5" t="36947" r="37315" b="36376"/>
          <a:stretch/>
        </p:blipFill>
        <p:spPr bwMode="auto">
          <a:xfrm>
            <a:off x="4069900" y="3258166"/>
            <a:ext cx="1001791" cy="10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remium Vector | Popular social media icons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68711" r="66890" b="4562"/>
          <a:stretch/>
        </p:blipFill>
        <p:spPr bwMode="auto">
          <a:xfrm>
            <a:off x="6457720" y="3197000"/>
            <a:ext cx="1060470" cy="10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4" descr="Email Icons - Download 869 Free Email icons 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6" descr="Email Icons - Download 869 Free Email icons he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10" descr="Web Searching Clipart Transparent PNG Hd, Web Search Vector Icon, Search  Icons, Web Icons, Web Clipart PNG Image For Free Download | Web design  logo, Web icons, Search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622661" y="2305006"/>
            <a:ext cx="4529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  <a:latin typeface="Amasis MT Pro Medium" panose="020406040500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www.vikramshilaedu.in</a:t>
            </a:r>
            <a:endParaRPr lang="en-US" sz="3200" dirty="0">
              <a:solidFill>
                <a:srgbClr val="000099"/>
              </a:solidFill>
              <a:latin typeface="Amasis MT Pro Medium" panose="020406040500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396303" y="1899794"/>
            <a:ext cx="2174390" cy="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151786" y="1854159"/>
            <a:ext cx="1976718" cy="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69900" y="4954646"/>
            <a:ext cx="3817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Have Questions? </a:t>
            </a:r>
            <a:endParaRPr lang="en-IN" sz="3200" dirty="0">
              <a:latin typeface="+mj-lt"/>
            </a:endParaRPr>
          </a:p>
        </p:txBody>
      </p:sp>
      <p:pic>
        <p:nvPicPr>
          <p:cNvPr id="51" name="Picture 8" descr="Email - Free communications icons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01" y="4785806"/>
            <a:ext cx="734365" cy="73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utoShape 14" descr="200 Best Questions To Ask To Get To Know Some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E3D0A23-5BA6-E752-4965-93091DBD88F7}"/>
              </a:ext>
            </a:extLst>
          </p:cNvPr>
          <p:cNvCxnSpPr>
            <a:cxnSpLocks/>
          </p:cNvCxnSpPr>
          <p:nvPr/>
        </p:nvCxnSpPr>
        <p:spPr>
          <a:xfrm>
            <a:off x="0" y="612319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Facebook - Wikipedia">
            <a:hlinkClick r:id="rId8"/>
            <a:extLst>
              <a:ext uri="{FF2B5EF4-FFF2-40B4-BE49-F238E27FC236}">
                <a16:creationId xmlns:a16="http://schemas.microsoft.com/office/drawing/2014/main" xmlns="" id="{4189D68B-5F8A-A82F-0FA0-FE076FD6F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64" y="3246038"/>
            <a:ext cx="932094" cy="9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6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163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Structure of an Academic Book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shafina segon</dc:creator>
  <cp:lastModifiedBy>Admin</cp:lastModifiedBy>
  <cp:revision>19</cp:revision>
  <dcterms:created xsi:type="dcterms:W3CDTF">2022-12-31T09:29:08Z</dcterms:created>
  <dcterms:modified xsi:type="dcterms:W3CDTF">2023-01-17T11:18:09Z</dcterms:modified>
</cp:coreProperties>
</file>