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D14B47-FE21-4721-B742-7F2BFE62EB8C}" v="45" dt="2025-08-27T00:52:42.75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Lira" userId="53e02df0-299c-4be9-865e-958d22f9b69e" providerId="ADAL" clId="{57D14B47-FE21-4721-B742-7F2BFE62EB8C}"/>
    <pc:docChg chg="custSel modSld">
      <pc:chgData name="Felipe Lira" userId="53e02df0-299c-4be9-865e-958d22f9b69e" providerId="ADAL" clId="{57D14B47-FE21-4721-B742-7F2BFE62EB8C}" dt="2025-08-27T00:52:42.756" v="44" actId="1076"/>
      <pc:docMkLst>
        <pc:docMk/>
      </pc:docMkLst>
      <pc:sldChg chg="addSp modSp">
        <pc:chgData name="Felipe Lira" userId="53e02df0-299c-4be9-865e-958d22f9b69e" providerId="ADAL" clId="{57D14B47-FE21-4721-B742-7F2BFE62EB8C}" dt="2025-08-26T23:26:09.948" v="0"/>
        <pc:sldMkLst>
          <pc:docMk/>
          <pc:sldMk cId="0" sldId="257"/>
        </pc:sldMkLst>
        <pc:picChg chg="add mod">
          <ac:chgData name="Felipe Lira" userId="53e02df0-299c-4be9-865e-958d22f9b69e" providerId="ADAL" clId="{57D14B47-FE21-4721-B742-7F2BFE62EB8C}" dt="2025-08-26T23:26:09.948" v="0"/>
          <ac:picMkLst>
            <pc:docMk/>
            <pc:sldMk cId="0" sldId="257"/>
            <ac:picMk id="3" creationId="{08BD74CF-8689-E456-A954-07D5B1823181}"/>
          </ac:picMkLst>
        </pc:picChg>
      </pc:sldChg>
      <pc:sldChg chg="addSp modSp mod">
        <pc:chgData name="Felipe Lira" userId="53e02df0-299c-4be9-865e-958d22f9b69e" providerId="ADAL" clId="{57D14B47-FE21-4721-B742-7F2BFE62EB8C}" dt="2025-08-26T23:26:14.067" v="3" actId="1035"/>
        <pc:sldMkLst>
          <pc:docMk/>
          <pc:sldMk cId="0" sldId="258"/>
        </pc:sldMkLst>
        <pc:picChg chg="add mod">
          <ac:chgData name="Felipe Lira" userId="53e02df0-299c-4be9-865e-958d22f9b69e" providerId="ADAL" clId="{57D14B47-FE21-4721-B742-7F2BFE62EB8C}" dt="2025-08-26T23:26:14.067" v="3" actId="1035"/>
          <ac:picMkLst>
            <pc:docMk/>
            <pc:sldMk cId="0" sldId="258"/>
            <ac:picMk id="4" creationId="{90F385B8-C405-57B8-5A77-D859CE218276}"/>
          </ac:picMkLst>
        </pc:picChg>
      </pc:sldChg>
      <pc:sldChg chg="addSp modSp">
        <pc:chgData name="Felipe Lira" userId="53e02df0-299c-4be9-865e-958d22f9b69e" providerId="ADAL" clId="{57D14B47-FE21-4721-B742-7F2BFE62EB8C}" dt="2025-08-26T23:26:18.523" v="4"/>
        <pc:sldMkLst>
          <pc:docMk/>
          <pc:sldMk cId="0" sldId="259"/>
        </pc:sldMkLst>
        <pc:picChg chg="add mod">
          <ac:chgData name="Felipe Lira" userId="53e02df0-299c-4be9-865e-958d22f9b69e" providerId="ADAL" clId="{57D14B47-FE21-4721-B742-7F2BFE62EB8C}" dt="2025-08-26T23:26:18.523" v="4"/>
          <ac:picMkLst>
            <pc:docMk/>
            <pc:sldMk cId="0" sldId="259"/>
            <ac:picMk id="4" creationId="{D22FADCA-4DCC-EA0C-7895-A4B259E387D1}"/>
          </ac:picMkLst>
        </pc:picChg>
      </pc:sldChg>
      <pc:sldChg chg="addSp modSp">
        <pc:chgData name="Felipe Lira" userId="53e02df0-299c-4be9-865e-958d22f9b69e" providerId="ADAL" clId="{57D14B47-FE21-4721-B742-7F2BFE62EB8C}" dt="2025-08-26T23:26:21.330" v="5"/>
        <pc:sldMkLst>
          <pc:docMk/>
          <pc:sldMk cId="0" sldId="260"/>
        </pc:sldMkLst>
        <pc:picChg chg="add mod">
          <ac:chgData name="Felipe Lira" userId="53e02df0-299c-4be9-865e-958d22f9b69e" providerId="ADAL" clId="{57D14B47-FE21-4721-B742-7F2BFE62EB8C}" dt="2025-08-26T23:26:21.330" v="5"/>
          <ac:picMkLst>
            <pc:docMk/>
            <pc:sldMk cId="0" sldId="260"/>
            <ac:picMk id="5" creationId="{68F59201-17A6-6924-CC11-E53C06FF2908}"/>
          </ac:picMkLst>
        </pc:picChg>
      </pc:sldChg>
      <pc:sldChg chg="addSp modSp">
        <pc:chgData name="Felipe Lira" userId="53e02df0-299c-4be9-865e-958d22f9b69e" providerId="ADAL" clId="{57D14B47-FE21-4721-B742-7F2BFE62EB8C}" dt="2025-08-26T23:26:23.483" v="6"/>
        <pc:sldMkLst>
          <pc:docMk/>
          <pc:sldMk cId="0" sldId="261"/>
        </pc:sldMkLst>
        <pc:picChg chg="add mod">
          <ac:chgData name="Felipe Lira" userId="53e02df0-299c-4be9-865e-958d22f9b69e" providerId="ADAL" clId="{57D14B47-FE21-4721-B742-7F2BFE62EB8C}" dt="2025-08-26T23:26:23.483" v="6"/>
          <ac:picMkLst>
            <pc:docMk/>
            <pc:sldMk cId="0" sldId="261"/>
            <ac:picMk id="8" creationId="{F896A393-2E52-D768-744E-63F403A78D22}"/>
          </ac:picMkLst>
        </pc:picChg>
      </pc:sldChg>
      <pc:sldChg chg="addSp modSp">
        <pc:chgData name="Felipe Lira" userId="53e02df0-299c-4be9-865e-958d22f9b69e" providerId="ADAL" clId="{57D14B47-FE21-4721-B742-7F2BFE62EB8C}" dt="2025-08-26T23:26:25.641" v="7"/>
        <pc:sldMkLst>
          <pc:docMk/>
          <pc:sldMk cId="0" sldId="262"/>
        </pc:sldMkLst>
        <pc:picChg chg="add mod">
          <ac:chgData name="Felipe Lira" userId="53e02df0-299c-4be9-865e-958d22f9b69e" providerId="ADAL" clId="{57D14B47-FE21-4721-B742-7F2BFE62EB8C}" dt="2025-08-26T23:26:25.641" v="7"/>
          <ac:picMkLst>
            <pc:docMk/>
            <pc:sldMk cId="0" sldId="262"/>
            <ac:picMk id="8" creationId="{05503838-C571-A076-3235-9BD33A609534}"/>
          </ac:picMkLst>
        </pc:picChg>
      </pc:sldChg>
      <pc:sldChg chg="addSp modSp">
        <pc:chgData name="Felipe Lira" userId="53e02df0-299c-4be9-865e-958d22f9b69e" providerId="ADAL" clId="{57D14B47-FE21-4721-B742-7F2BFE62EB8C}" dt="2025-08-26T23:26:27.806" v="8"/>
        <pc:sldMkLst>
          <pc:docMk/>
          <pc:sldMk cId="0" sldId="263"/>
        </pc:sldMkLst>
        <pc:picChg chg="add mod">
          <ac:chgData name="Felipe Lira" userId="53e02df0-299c-4be9-865e-958d22f9b69e" providerId="ADAL" clId="{57D14B47-FE21-4721-B742-7F2BFE62EB8C}" dt="2025-08-26T23:26:27.806" v="8"/>
          <ac:picMkLst>
            <pc:docMk/>
            <pc:sldMk cId="0" sldId="263"/>
            <ac:picMk id="15" creationId="{A183B767-14B2-ECFE-A97A-D94EC5C16C55}"/>
          </ac:picMkLst>
        </pc:picChg>
      </pc:sldChg>
      <pc:sldChg chg="addSp modSp">
        <pc:chgData name="Felipe Lira" userId="53e02df0-299c-4be9-865e-958d22f9b69e" providerId="ADAL" clId="{57D14B47-FE21-4721-B742-7F2BFE62EB8C}" dt="2025-08-26T23:26:30.600" v="9"/>
        <pc:sldMkLst>
          <pc:docMk/>
          <pc:sldMk cId="0" sldId="264"/>
        </pc:sldMkLst>
        <pc:picChg chg="add mod">
          <ac:chgData name="Felipe Lira" userId="53e02df0-299c-4be9-865e-958d22f9b69e" providerId="ADAL" clId="{57D14B47-FE21-4721-B742-7F2BFE62EB8C}" dt="2025-08-26T23:26:30.600" v="9"/>
          <ac:picMkLst>
            <pc:docMk/>
            <pc:sldMk cId="0" sldId="264"/>
            <ac:picMk id="4" creationId="{52E84718-5BE1-4909-3269-C73C2FB66777}"/>
          </ac:picMkLst>
        </pc:picChg>
      </pc:sldChg>
      <pc:sldChg chg="addSp modSp">
        <pc:chgData name="Felipe Lira" userId="53e02df0-299c-4be9-865e-958d22f9b69e" providerId="ADAL" clId="{57D14B47-FE21-4721-B742-7F2BFE62EB8C}" dt="2025-08-26T23:26:34.249" v="10"/>
        <pc:sldMkLst>
          <pc:docMk/>
          <pc:sldMk cId="0" sldId="265"/>
        </pc:sldMkLst>
        <pc:picChg chg="add mod">
          <ac:chgData name="Felipe Lira" userId="53e02df0-299c-4be9-865e-958d22f9b69e" providerId="ADAL" clId="{57D14B47-FE21-4721-B742-7F2BFE62EB8C}" dt="2025-08-26T23:26:34.249" v="10"/>
          <ac:picMkLst>
            <pc:docMk/>
            <pc:sldMk cId="0" sldId="265"/>
            <ac:picMk id="4" creationId="{98BF69CF-C54C-9A03-BD46-C0B04ED3CE22}"/>
          </ac:picMkLst>
        </pc:picChg>
      </pc:sldChg>
      <pc:sldChg chg="addSp modSp">
        <pc:chgData name="Felipe Lira" userId="53e02df0-299c-4be9-865e-958d22f9b69e" providerId="ADAL" clId="{57D14B47-FE21-4721-B742-7F2BFE62EB8C}" dt="2025-08-26T23:26:36.804" v="11"/>
        <pc:sldMkLst>
          <pc:docMk/>
          <pc:sldMk cId="0" sldId="266"/>
        </pc:sldMkLst>
        <pc:picChg chg="add mod">
          <ac:chgData name="Felipe Lira" userId="53e02df0-299c-4be9-865e-958d22f9b69e" providerId="ADAL" clId="{57D14B47-FE21-4721-B742-7F2BFE62EB8C}" dt="2025-08-26T23:26:36.804" v="11"/>
          <ac:picMkLst>
            <pc:docMk/>
            <pc:sldMk cId="0" sldId="266"/>
            <ac:picMk id="6" creationId="{5E30BD2C-89DD-215F-37F4-7F8225C66EA3}"/>
          </ac:picMkLst>
        </pc:picChg>
      </pc:sldChg>
      <pc:sldChg chg="addSp modSp">
        <pc:chgData name="Felipe Lira" userId="53e02df0-299c-4be9-865e-958d22f9b69e" providerId="ADAL" clId="{57D14B47-FE21-4721-B742-7F2BFE62EB8C}" dt="2025-08-26T23:26:39.184" v="12"/>
        <pc:sldMkLst>
          <pc:docMk/>
          <pc:sldMk cId="0" sldId="267"/>
        </pc:sldMkLst>
        <pc:picChg chg="add mod">
          <ac:chgData name="Felipe Lira" userId="53e02df0-299c-4be9-865e-958d22f9b69e" providerId="ADAL" clId="{57D14B47-FE21-4721-B742-7F2BFE62EB8C}" dt="2025-08-26T23:26:39.184" v="12"/>
          <ac:picMkLst>
            <pc:docMk/>
            <pc:sldMk cId="0" sldId="267"/>
            <ac:picMk id="6" creationId="{815147C2-1E10-5259-3701-7DABE37B2C95}"/>
          </ac:picMkLst>
        </pc:picChg>
      </pc:sldChg>
      <pc:sldChg chg="addSp modSp">
        <pc:chgData name="Felipe Lira" userId="53e02df0-299c-4be9-865e-958d22f9b69e" providerId="ADAL" clId="{57D14B47-FE21-4721-B742-7F2BFE62EB8C}" dt="2025-08-26T23:26:43.141" v="13"/>
        <pc:sldMkLst>
          <pc:docMk/>
          <pc:sldMk cId="0" sldId="268"/>
        </pc:sldMkLst>
        <pc:picChg chg="add mod">
          <ac:chgData name="Felipe Lira" userId="53e02df0-299c-4be9-865e-958d22f9b69e" providerId="ADAL" clId="{57D14B47-FE21-4721-B742-7F2BFE62EB8C}" dt="2025-08-26T23:26:43.141" v="13"/>
          <ac:picMkLst>
            <pc:docMk/>
            <pc:sldMk cId="0" sldId="268"/>
            <ac:picMk id="6" creationId="{F056AD9E-7E42-AD78-6FF7-D1993BECFBF6}"/>
          </ac:picMkLst>
        </pc:picChg>
      </pc:sldChg>
      <pc:sldChg chg="addSp modSp">
        <pc:chgData name="Felipe Lira" userId="53e02df0-299c-4be9-865e-958d22f9b69e" providerId="ADAL" clId="{57D14B47-FE21-4721-B742-7F2BFE62EB8C}" dt="2025-08-26T23:26:45.136" v="14"/>
        <pc:sldMkLst>
          <pc:docMk/>
          <pc:sldMk cId="0" sldId="269"/>
        </pc:sldMkLst>
        <pc:picChg chg="add mod">
          <ac:chgData name="Felipe Lira" userId="53e02df0-299c-4be9-865e-958d22f9b69e" providerId="ADAL" clId="{57D14B47-FE21-4721-B742-7F2BFE62EB8C}" dt="2025-08-26T23:26:45.136" v="14"/>
          <ac:picMkLst>
            <pc:docMk/>
            <pc:sldMk cId="0" sldId="269"/>
            <ac:picMk id="4" creationId="{E81D4E49-24E6-8D92-2EEF-8A463CF03484}"/>
          </ac:picMkLst>
        </pc:picChg>
      </pc:sldChg>
      <pc:sldChg chg="addSp modSp">
        <pc:chgData name="Felipe Lira" userId="53e02df0-299c-4be9-865e-958d22f9b69e" providerId="ADAL" clId="{57D14B47-FE21-4721-B742-7F2BFE62EB8C}" dt="2025-08-26T23:26:47.138" v="15"/>
        <pc:sldMkLst>
          <pc:docMk/>
          <pc:sldMk cId="0" sldId="270"/>
        </pc:sldMkLst>
        <pc:picChg chg="add mod">
          <ac:chgData name="Felipe Lira" userId="53e02df0-299c-4be9-865e-958d22f9b69e" providerId="ADAL" clId="{57D14B47-FE21-4721-B742-7F2BFE62EB8C}" dt="2025-08-26T23:26:47.138" v="15"/>
          <ac:picMkLst>
            <pc:docMk/>
            <pc:sldMk cId="0" sldId="270"/>
            <ac:picMk id="4" creationId="{FA5E0642-7814-379B-BBB6-4589ED8EA7D5}"/>
          </ac:picMkLst>
        </pc:picChg>
      </pc:sldChg>
      <pc:sldChg chg="addSp modSp">
        <pc:chgData name="Felipe Lira" userId="53e02df0-299c-4be9-865e-958d22f9b69e" providerId="ADAL" clId="{57D14B47-FE21-4721-B742-7F2BFE62EB8C}" dt="2025-08-26T23:27:16.940" v="16"/>
        <pc:sldMkLst>
          <pc:docMk/>
          <pc:sldMk cId="0" sldId="271"/>
        </pc:sldMkLst>
        <pc:picChg chg="add mod">
          <ac:chgData name="Felipe Lira" userId="53e02df0-299c-4be9-865e-958d22f9b69e" providerId="ADAL" clId="{57D14B47-FE21-4721-B742-7F2BFE62EB8C}" dt="2025-08-26T23:27:16.940" v="16"/>
          <ac:picMkLst>
            <pc:docMk/>
            <pc:sldMk cId="0" sldId="271"/>
            <ac:picMk id="6" creationId="{098B1261-6520-5DEE-2487-E32B6BCE41EE}"/>
          </ac:picMkLst>
        </pc:picChg>
      </pc:sldChg>
      <pc:sldChg chg="addSp modSp mod">
        <pc:chgData name="Felipe Lira" userId="53e02df0-299c-4be9-865e-958d22f9b69e" providerId="ADAL" clId="{57D14B47-FE21-4721-B742-7F2BFE62EB8C}" dt="2025-08-27T00:52:42.756" v="44" actId="1076"/>
        <pc:sldMkLst>
          <pc:docMk/>
          <pc:sldMk cId="0" sldId="272"/>
        </pc:sldMkLst>
        <pc:spChg chg="add mod">
          <ac:chgData name="Felipe Lira" userId="53e02df0-299c-4be9-865e-958d22f9b69e" providerId="ADAL" clId="{57D14B47-FE21-4721-B742-7F2BFE62EB8C}" dt="2025-08-27T00:52:42.756" v="44" actId="1076"/>
          <ac:spMkLst>
            <pc:docMk/>
            <pc:sldMk cId="0" sldId="272"/>
            <ac:spMk id="7" creationId="{4CB8C121-7C66-E61B-A415-9FB7A0439CAB}"/>
          </ac:spMkLst>
        </pc:spChg>
        <pc:picChg chg="add mod">
          <ac:chgData name="Felipe Lira" userId="53e02df0-299c-4be9-865e-958d22f9b69e" providerId="ADAL" clId="{57D14B47-FE21-4721-B742-7F2BFE62EB8C}" dt="2025-08-26T23:27:20.327" v="17"/>
          <ac:picMkLst>
            <pc:docMk/>
            <pc:sldMk cId="0" sldId="272"/>
            <ac:picMk id="6" creationId="{374CE68B-406D-14FB-29FB-331C58505EE7}"/>
          </ac:picMkLst>
        </pc:picChg>
      </pc:sldChg>
      <pc:sldChg chg="addSp modSp">
        <pc:chgData name="Felipe Lira" userId="53e02df0-299c-4be9-865e-958d22f9b69e" providerId="ADAL" clId="{57D14B47-FE21-4721-B742-7F2BFE62EB8C}" dt="2025-08-26T23:27:22.698" v="18"/>
        <pc:sldMkLst>
          <pc:docMk/>
          <pc:sldMk cId="0" sldId="273"/>
        </pc:sldMkLst>
        <pc:picChg chg="add mod">
          <ac:chgData name="Felipe Lira" userId="53e02df0-299c-4be9-865e-958d22f9b69e" providerId="ADAL" clId="{57D14B47-FE21-4721-B742-7F2BFE62EB8C}" dt="2025-08-26T23:27:22.698" v="18"/>
          <ac:picMkLst>
            <pc:docMk/>
            <pc:sldMk cId="0" sldId="273"/>
            <ac:picMk id="4" creationId="{B1FA5F23-9A4B-136C-54B2-1BAFA5E89B3C}"/>
          </ac:picMkLst>
        </pc:picChg>
      </pc:sldChg>
      <pc:sldChg chg="addSp modSp">
        <pc:chgData name="Felipe Lira" userId="53e02df0-299c-4be9-865e-958d22f9b69e" providerId="ADAL" clId="{57D14B47-FE21-4721-B742-7F2BFE62EB8C}" dt="2025-08-26T23:27:30.058" v="19"/>
        <pc:sldMkLst>
          <pc:docMk/>
          <pc:sldMk cId="0" sldId="274"/>
        </pc:sldMkLst>
        <pc:picChg chg="add mod">
          <ac:chgData name="Felipe Lira" userId="53e02df0-299c-4be9-865e-958d22f9b69e" providerId="ADAL" clId="{57D14B47-FE21-4721-B742-7F2BFE62EB8C}" dt="2025-08-26T23:27:30.058" v="19"/>
          <ac:picMkLst>
            <pc:docMk/>
            <pc:sldMk cId="0" sldId="274"/>
            <ac:picMk id="5" creationId="{CA58E7C2-90D1-FE37-9C19-6A9990B0CEE7}"/>
          </ac:picMkLst>
        </pc:picChg>
      </pc:sldChg>
      <pc:sldChg chg="addSp delSp modSp mod">
        <pc:chgData name="Felipe Lira" userId="53e02df0-299c-4be9-865e-958d22f9b69e" providerId="ADAL" clId="{57D14B47-FE21-4721-B742-7F2BFE62EB8C}" dt="2025-08-26T23:27:36.966" v="22" actId="478"/>
        <pc:sldMkLst>
          <pc:docMk/>
          <pc:sldMk cId="0" sldId="275"/>
        </pc:sldMkLst>
        <pc:picChg chg="add mod">
          <ac:chgData name="Felipe Lira" userId="53e02df0-299c-4be9-865e-958d22f9b69e" providerId="ADAL" clId="{57D14B47-FE21-4721-B742-7F2BFE62EB8C}" dt="2025-08-26T23:27:31.829" v="20"/>
          <ac:picMkLst>
            <pc:docMk/>
            <pc:sldMk cId="0" sldId="275"/>
            <ac:picMk id="5" creationId="{14B3A6F0-35C5-C98F-28E7-FDDACAD51D96}"/>
          </ac:picMkLst>
        </pc:picChg>
        <pc:picChg chg="add del mod">
          <ac:chgData name="Felipe Lira" userId="53e02df0-299c-4be9-865e-958d22f9b69e" providerId="ADAL" clId="{57D14B47-FE21-4721-B742-7F2BFE62EB8C}" dt="2025-08-26T23:27:36.966" v="22" actId="478"/>
          <ac:picMkLst>
            <pc:docMk/>
            <pc:sldMk cId="0" sldId="275"/>
            <ac:picMk id="6" creationId="{E1E6E79B-7677-5687-0F16-516B08BFEFAC}"/>
          </ac:picMkLst>
        </pc:picChg>
      </pc:sldChg>
      <pc:sldChg chg="addSp modSp">
        <pc:chgData name="Felipe Lira" userId="53e02df0-299c-4be9-865e-958d22f9b69e" providerId="ADAL" clId="{57D14B47-FE21-4721-B742-7F2BFE62EB8C}" dt="2025-08-26T23:27:40.817" v="23"/>
        <pc:sldMkLst>
          <pc:docMk/>
          <pc:sldMk cId="0" sldId="276"/>
        </pc:sldMkLst>
        <pc:picChg chg="add mod">
          <ac:chgData name="Felipe Lira" userId="53e02df0-299c-4be9-865e-958d22f9b69e" providerId="ADAL" clId="{57D14B47-FE21-4721-B742-7F2BFE62EB8C}" dt="2025-08-26T23:27:40.817" v="23"/>
          <ac:picMkLst>
            <pc:docMk/>
            <pc:sldMk cId="0" sldId="276"/>
            <ac:picMk id="5" creationId="{A78D4BAF-9BF7-1303-A57E-5C70D0774789}"/>
          </ac:picMkLst>
        </pc:picChg>
      </pc:sldChg>
      <pc:sldChg chg="addSp modSp">
        <pc:chgData name="Felipe Lira" userId="53e02df0-299c-4be9-865e-958d22f9b69e" providerId="ADAL" clId="{57D14B47-FE21-4721-B742-7F2BFE62EB8C}" dt="2025-08-26T23:27:44.278" v="24"/>
        <pc:sldMkLst>
          <pc:docMk/>
          <pc:sldMk cId="0" sldId="277"/>
        </pc:sldMkLst>
        <pc:picChg chg="add mod">
          <ac:chgData name="Felipe Lira" userId="53e02df0-299c-4be9-865e-958d22f9b69e" providerId="ADAL" clId="{57D14B47-FE21-4721-B742-7F2BFE62EB8C}" dt="2025-08-26T23:27:44.278" v="24"/>
          <ac:picMkLst>
            <pc:docMk/>
            <pc:sldMk cId="0" sldId="277"/>
            <ac:picMk id="5" creationId="{7D1B05FD-87AC-31DA-C19A-08AB79D1B605}"/>
          </ac:picMkLst>
        </pc:picChg>
      </pc:sldChg>
      <pc:sldChg chg="addSp modSp">
        <pc:chgData name="Felipe Lira" userId="53e02df0-299c-4be9-865e-958d22f9b69e" providerId="ADAL" clId="{57D14B47-FE21-4721-B742-7F2BFE62EB8C}" dt="2025-08-26T23:27:46.232" v="25"/>
        <pc:sldMkLst>
          <pc:docMk/>
          <pc:sldMk cId="0" sldId="278"/>
        </pc:sldMkLst>
        <pc:picChg chg="add mod">
          <ac:chgData name="Felipe Lira" userId="53e02df0-299c-4be9-865e-958d22f9b69e" providerId="ADAL" clId="{57D14B47-FE21-4721-B742-7F2BFE62EB8C}" dt="2025-08-26T23:27:46.232" v="25"/>
          <ac:picMkLst>
            <pc:docMk/>
            <pc:sldMk cId="0" sldId="278"/>
            <ac:picMk id="5" creationId="{A0A637A5-2DA8-2050-C0F5-03DB8E3B6025}"/>
          </ac:picMkLst>
        </pc:picChg>
      </pc:sldChg>
      <pc:sldChg chg="addSp modSp">
        <pc:chgData name="Felipe Lira" userId="53e02df0-299c-4be9-865e-958d22f9b69e" providerId="ADAL" clId="{57D14B47-FE21-4721-B742-7F2BFE62EB8C}" dt="2025-08-26T23:27:47.764" v="26"/>
        <pc:sldMkLst>
          <pc:docMk/>
          <pc:sldMk cId="0" sldId="279"/>
        </pc:sldMkLst>
        <pc:picChg chg="add mod">
          <ac:chgData name="Felipe Lira" userId="53e02df0-299c-4be9-865e-958d22f9b69e" providerId="ADAL" clId="{57D14B47-FE21-4721-B742-7F2BFE62EB8C}" dt="2025-08-26T23:27:47.764" v="26"/>
          <ac:picMkLst>
            <pc:docMk/>
            <pc:sldMk cId="0" sldId="279"/>
            <ac:picMk id="4" creationId="{EE39136A-48D8-CD6C-E232-2F71319A0FCA}"/>
          </ac:picMkLst>
        </pc:picChg>
      </pc:sldChg>
      <pc:sldChg chg="addSp modSp">
        <pc:chgData name="Felipe Lira" userId="53e02df0-299c-4be9-865e-958d22f9b69e" providerId="ADAL" clId="{57D14B47-FE21-4721-B742-7F2BFE62EB8C}" dt="2025-08-26T23:27:49.570" v="27"/>
        <pc:sldMkLst>
          <pc:docMk/>
          <pc:sldMk cId="0" sldId="280"/>
        </pc:sldMkLst>
        <pc:picChg chg="add mod">
          <ac:chgData name="Felipe Lira" userId="53e02df0-299c-4be9-865e-958d22f9b69e" providerId="ADAL" clId="{57D14B47-FE21-4721-B742-7F2BFE62EB8C}" dt="2025-08-26T23:27:49.570" v="27"/>
          <ac:picMkLst>
            <pc:docMk/>
            <pc:sldMk cId="0" sldId="280"/>
            <ac:picMk id="7" creationId="{F9FF3AEC-18F3-BB49-F101-71D7642470C5}"/>
          </ac:picMkLst>
        </pc:picChg>
      </pc:sldChg>
      <pc:sldChg chg="addSp modSp">
        <pc:chgData name="Felipe Lira" userId="53e02df0-299c-4be9-865e-958d22f9b69e" providerId="ADAL" clId="{57D14B47-FE21-4721-B742-7F2BFE62EB8C}" dt="2025-08-26T23:27:51.871" v="28"/>
        <pc:sldMkLst>
          <pc:docMk/>
          <pc:sldMk cId="0" sldId="281"/>
        </pc:sldMkLst>
        <pc:picChg chg="add mod">
          <ac:chgData name="Felipe Lira" userId="53e02df0-299c-4be9-865e-958d22f9b69e" providerId="ADAL" clId="{57D14B47-FE21-4721-B742-7F2BFE62EB8C}" dt="2025-08-26T23:27:51.871" v="28"/>
          <ac:picMkLst>
            <pc:docMk/>
            <pc:sldMk cId="0" sldId="281"/>
            <ac:picMk id="6" creationId="{08742584-DF86-3C76-2F74-BE205332C998}"/>
          </ac:picMkLst>
        </pc:picChg>
      </pc:sldChg>
      <pc:sldChg chg="addSp modSp">
        <pc:chgData name="Felipe Lira" userId="53e02df0-299c-4be9-865e-958d22f9b69e" providerId="ADAL" clId="{57D14B47-FE21-4721-B742-7F2BFE62EB8C}" dt="2025-08-26T23:27:54.113" v="29"/>
        <pc:sldMkLst>
          <pc:docMk/>
          <pc:sldMk cId="0" sldId="282"/>
        </pc:sldMkLst>
        <pc:picChg chg="add mod">
          <ac:chgData name="Felipe Lira" userId="53e02df0-299c-4be9-865e-958d22f9b69e" providerId="ADAL" clId="{57D14B47-FE21-4721-B742-7F2BFE62EB8C}" dt="2025-08-26T23:27:54.113" v="29"/>
          <ac:picMkLst>
            <pc:docMk/>
            <pc:sldMk cId="0" sldId="282"/>
            <ac:picMk id="6" creationId="{609196B8-4DC3-83DF-A24A-90671C0A1E55}"/>
          </ac:picMkLst>
        </pc:picChg>
      </pc:sldChg>
      <pc:sldChg chg="addSp modSp">
        <pc:chgData name="Felipe Lira" userId="53e02df0-299c-4be9-865e-958d22f9b69e" providerId="ADAL" clId="{57D14B47-FE21-4721-B742-7F2BFE62EB8C}" dt="2025-08-26T23:27:56.075" v="30"/>
        <pc:sldMkLst>
          <pc:docMk/>
          <pc:sldMk cId="0" sldId="283"/>
        </pc:sldMkLst>
        <pc:picChg chg="add mod">
          <ac:chgData name="Felipe Lira" userId="53e02df0-299c-4be9-865e-958d22f9b69e" providerId="ADAL" clId="{57D14B47-FE21-4721-B742-7F2BFE62EB8C}" dt="2025-08-26T23:27:56.075" v="30"/>
          <ac:picMkLst>
            <pc:docMk/>
            <pc:sldMk cId="0" sldId="283"/>
            <ac:picMk id="4" creationId="{8BA33109-639C-6B7E-F2FB-33C37E3FC00D}"/>
          </ac:picMkLst>
        </pc:picChg>
      </pc:sldChg>
      <pc:sldChg chg="addSp modSp">
        <pc:chgData name="Felipe Lira" userId="53e02df0-299c-4be9-865e-958d22f9b69e" providerId="ADAL" clId="{57D14B47-FE21-4721-B742-7F2BFE62EB8C}" dt="2025-08-26T23:27:57.561" v="31"/>
        <pc:sldMkLst>
          <pc:docMk/>
          <pc:sldMk cId="0" sldId="284"/>
        </pc:sldMkLst>
        <pc:picChg chg="add mod">
          <ac:chgData name="Felipe Lira" userId="53e02df0-299c-4be9-865e-958d22f9b69e" providerId="ADAL" clId="{57D14B47-FE21-4721-B742-7F2BFE62EB8C}" dt="2025-08-26T23:27:57.561" v="31"/>
          <ac:picMkLst>
            <pc:docMk/>
            <pc:sldMk cId="0" sldId="284"/>
            <ac:picMk id="4" creationId="{29DB8CB3-F469-42A1-7968-3BD1A5B7CBEA}"/>
          </ac:picMkLst>
        </pc:picChg>
      </pc:sldChg>
      <pc:sldChg chg="addSp modSp">
        <pc:chgData name="Felipe Lira" userId="53e02df0-299c-4be9-865e-958d22f9b69e" providerId="ADAL" clId="{57D14B47-FE21-4721-B742-7F2BFE62EB8C}" dt="2025-08-26T23:27:59.095" v="32"/>
        <pc:sldMkLst>
          <pc:docMk/>
          <pc:sldMk cId="0" sldId="285"/>
        </pc:sldMkLst>
        <pc:picChg chg="add mod">
          <ac:chgData name="Felipe Lira" userId="53e02df0-299c-4be9-865e-958d22f9b69e" providerId="ADAL" clId="{57D14B47-FE21-4721-B742-7F2BFE62EB8C}" dt="2025-08-26T23:27:59.095" v="32"/>
          <ac:picMkLst>
            <pc:docMk/>
            <pc:sldMk cId="0" sldId="285"/>
            <ac:picMk id="7" creationId="{FA9059C0-D340-87E6-930B-AE2C3F48EE35}"/>
          </ac:picMkLst>
        </pc:picChg>
      </pc:sldChg>
      <pc:sldChg chg="addSp modSp">
        <pc:chgData name="Felipe Lira" userId="53e02df0-299c-4be9-865e-958d22f9b69e" providerId="ADAL" clId="{57D14B47-FE21-4721-B742-7F2BFE62EB8C}" dt="2025-08-26T23:28:00.399" v="33"/>
        <pc:sldMkLst>
          <pc:docMk/>
          <pc:sldMk cId="0" sldId="286"/>
        </pc:sldMkLst>
        <pc:picChg chg="add mod">
          <ac:chgData name="Felipe Lira" userId="53e02df0-299c-4be9-865e-958d22f9b69e" providerId="ADAL" clId="{57D14B47-FE21-4721-B742-7F2BFE62EB8C}" dt="2025-08-26T23:28:00.399" v="33"/>
          <ac:picMkLst>
            <pc:docMk/>
            <pc:sldMk cId="0" sldId="286"/>
            <ac:picMk id="7" creationId="{4674C78B-9C79-A77E-0967-CBFF47477EED}"/>
          </ac:picMkLst>
        </pc:picChg>
      </pc:sldChg>
      <pc:sldChg chg="addSp modSp">
        <pc:chgData name="Felipe Lira" userId="53e02df0-299c-4be9-865e-958d22f9b69e" providerId="ADAL" clId="{57D14B47-FE21-4721-B742-7F2BFE62EB8C}" dt="2025-08-26T23:28:02.496" v="34"/>
        <pc:sldMkLst>
          <pc:docMk/>
          <pc:sldMk cId="0" sldId="287"/>
        </pc:sldMkLst>
        <pc:picChg chg="add mod">
          <ac:chgData name="Felipe Lira" userId="53e02df0-299c-4be9-865e-958d22f9b69e" providerId="ADAL" clId="{57D14B47-FE21-4721-B742-7F2BFE62EB8C}" dt="2025-08-26T23:28:02.496" v="34"/>
          <ac:picMkLst>
            <pc:docMk/>
            <pc:sldMk cId="0" sldId="287"/>
            <ac:picMk id="5" creationId="{00755128-D38F-191E-FBC6-DC6825B7C9E5}"/>
          </ac:picMkLst>
        </pc:picChg>
      </pc:sldChg>
      <pc:sldChg chg="addSp modSp">
        <pc:chgData name="Felipe Lira" userId="53e02df0-299c-4be9-865e-958d22f9b69e" providerId="ADAL" clId="{57D14B47-FE21-4721-B742-7F2BFE62EB8C}" dt="2025-08-26T23:28:03.825" v="35"/>
        <pc:sldMkLst>
          <pc:docMk/>
          <pc:sldMk cId="0" sldId="288"/>
        </pc:sldMkLst>
        <pc:picChg chg="add mod">
          <ac:chgData name="Felipe Lira" userId="53e02df0-299c-4be9-865e-958d22f9b69e" providerId="ADAL" clId="{57D14B47-FE21-4721-B742-7F2BFE62EB8C}" dt="2025-08-26T23:28:03.825" v="35"/>
          <ac:picMkLst>
            <pc:docMk/>
            <pc:sldMk cId="0" sldId="288"/>
            <ac:picMk id="7" creationId="{79A5028B-CD7E-A53F-5C77-6EC6D13AEA62}"/>
          </ac:picMkLst>
        </pc:picChg>
      </pc:sldChg>
      <pc:sldChg chg="addSp modSp">
        <pc:chgData name="Felipe Lira" userId="53e02df0-299c-4be9-865e-958d22f9b69e" providerId="ADAL" clId="{57D14B47-FE21-4721-B742-7F2BFE62EB8C}" dt="2025-08-26T23:28:08.785" v="36"/>
        <pc:sldMkLst>
          <pc:docMk/>
          <pc:sldMk cId="0" sldId="289"/>
        </pc:sldMkLst>
        <pc:picChg chg="add mod">
          <ac:chgData name="Felipe Lira" userId="53e02df0-299c-4be9-865e-958d22f9b69e" providerId="ADAL" clId="{57D14B47-FE21-4721-B742-7F2BFE62EB8C}" dt="2025-08-26T23:28:08.785" v="36"/>
          <ac:picMkLst>
            <pc:docMk/>
            <pc:sldMk cId="0" sldId="289"/>
            <ac:picMk id="4" creationId="{C41FC001-0D21-F684-70A6-FCCD43A1020A}"/>
          </ac:picMkLst>
        </pc:picChg>
      </pc:sldChg>
      <pc:sldChg chg="addSp modSp">
        <pc:chgData name="Felipe Lira" userId="53e02df0-299c-4be9-865e-958d22f9b69e" providerId="ADAL" clId="{57D14B47-FE21-4721-B742-7F2BFE62EB8C}" dt="2025-08-26T23:28:12.242" v="37"/>
        <pc:sldMkLst>
          <pc:docMk/>
          <pc:sldMk cId="0" sldId="290"/>
        </pc:sldMkLst>
        <pc:picChg chg="add mod">
          <ac:chgData name="Felipe Lira" userId="53e02df0-299c-4be9-865e-958d22f9b69e" providerId="ADAL" clId="{57D14B47-FE21-4721-B742-7F2BFE62EB8C}" dt="2025-08-26T23:28:12.242" v="37"/>
          <ac:picMkLst>
            <pc:docMk/>
            <pc:sldMk cId="0" sldId="290"/>
            <ac:picMk id="6" creationId="{1E860E0F-5E4A-DEB2-39FA-A641B0F58FAE}"/>
          </ac:picMkLst>
        </pc:picChg>
      </pc:sldChg>
      <pc:sldChg chg="addSp modSp">
        <pc:chgData name="Felipe Lira" userId="53e02df0-299c-4be9-865e-958d22f9b69e" providerId="ADAL" clId="{57D14B47-FE21-4721-B742-7F2BFE62EB8C}" dt="2025-08-26T23:28:13.747" v="38"/>
        <pc:sldMkLst>
          <pc:docMk/>
          <pc:sldMk cId="0" sldId="291"/>
        </pc:sldMkLst>
        <pc:picChg chg="add mod">
          <ac:chgData name="Felipe Lira" userId="53e02df0-299c-4be9-865e-958d22f9b69e" providerId="ADAL" clId="{57D14B47-FE21-4721-B742-7F2BFE62EB8C}" dt="2025-08-26T23:28:13.747" v="38"/>
          <ac:picMkLst>
            <pc:docMk/>
            <pc:sldMk cId="0" sldId="291"/>
            <ac:picMk id="15" creationId="{9B62BCB7-CAAD-5BD4-7F11-E74F01DFE530}"/>
          </ac:picMkLst>
        </pc:picChg>
      </pc:sldChg>
      <pc:sldChg chg="addSp modSp">
        <pc:chgData name="Felipe Lira" userId="53e02df0-299c-4be9-865e-958d22f9b69e" providerId="ADAL" clId="{57D14B47-FE21-4721-B742-7F2BFE62EB8C}" dt="2025-08-26T23:28:15.345" v="39"/>
        <pc:sldMkLst>
          <pc:docMk/>
          <pc:sldMk cId="0" sldId="292"/>
        </pc:sldMkLst>
        <pc:picChg chg="add mod">
          <ac:chgData name="Felipe Lira" userId="53e02df0-299c-4be9-865e-958d22f9b69e" providerId="ADAL" clId="{57D14B47-FE21-4721-B742-7F2BFE62EB8C}" dt="2025-08-26T23:28:15.345" v="39"/>
          <ac:picMkLst>
            <pc:docMk/>
            <pc:sldMk cId="0" sldId="292"/>
            <ac:picMk id="6" creationId="{2A64F17E-B2F3-D170-A6FA-19A3C12E1EDA}"/>
          </ac:picMkLst>
        </pc:picChg>
      </pc:sldChg>
      <pc:sldChg chg="addSp modSp">
        <pc:chgData name="Felipe Lira" userId="53e02df0-299c-4be9-865e-958d22f9b69e" providerId="ADAL" clId="{57D14B47-FE21-4721-B742-7F2BFE62EB8C}" dt="2025-08-26T23:28:18.109" v="40"/>
        <pc:sldMkLst>
          <pc:docMk/>
          <pc:sldMk cId="0" sldId="293"/>
        </pc:sldMkLst>
        <pc:picChg chg="add mod">
          <ac:chgData name="Felipe Lira" userId="53e02df0-299c-4be9-865e-958d22f9b69e" providerId="ADAL" clId="{57D14B47-FE21-4721-B742-7F2BFE62EB8C}" dt="2025-08-26T23:28:18.109" v="40"/>
          <ac:picMkLst>
            <pc:docMk/>
            <pc:sldMk cId="0" sldId="293"/>
            <ac:picMk id="4" creationId="{A05077CA-50B0-1B43-5961-B3535E650B46}"/>
          </ac:picMkLst>
        </pc:picChg>
      </pc:sldChg>
      <pc:sldChg chg="addSp modSp">
        <pc:chgData name="Felipe Lira" userId="53e02df0-299c-4be9-865e-958d22f9b69e" providerId="ADAL" clId="{57D14B47-FE21-4721-B742-7F2BFE62EB8C}" dt="2025-08-26T23:28:20.485" v="41"/>
        <pc:sldMkLst>
          <pc:docMk/>
          <pc:sldMk cId="0" sldId="294"/>
        </pc:sldMkLst>
        <pc:picChg chg="add mod">
          <ac:chgData name="Felipe Lira" userId="53e02df0-299c-4be9-865e-958d22f9b69e" providerId="ADAL" clId="{57D14B47-FE21-4721-B742-7F2BFE62EB8C}" dt="2025-08-26T23:28:20.485" v="41"/>
          <ac:picMkLst>
            <pc:docMk/>
            <pc:sldMk cId="0" sldId="294"/>
            <ac:picMk id="5" creationId="{D9D91561-6FB5-CE73-1695-A617E6BF20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920" y="641896"/>
            <a:ext cx="9871075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 u="sng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 u="sng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7454" y="974029"/>
            <a:ext cx="7450546" cy="39100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920" y="641896"/>
            <a:ext cx="9871075" cy="63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8039" y="1452245"/>
            <a:ext cx="10806430" cy="331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 u="sng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ysql.com/products/workbench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BD74CF-8689-E456-A954-07D5B1823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39" y="1452245"/>
            <a:ext cx="195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2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Modelo</a:t>
            </a:r>
            <a:r>
              <a:rPr sz="1800" b="1" u="sng" spc="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Lógico</a:t>
            </a:r>
            <a:r>
              <a:rPr sz="1800" spc="145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225" y="5861684"/>
            <a:ext cx="101688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u="sng" spc="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Forma</a:t>
            </a:r>
            <a:r>
              <a:rPr sz="1800" u="sng" spc="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1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</a:t>
            </a:r>
            <a:r>
              <a:rPr sz="1800" u="sng" spc="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Representação</a:t>
            </a:r>
            <a:r>
              <a:rPr sz="1800" u="sng" spc="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</a:t>
            </a:r>
            <a:r>
              <a:rPr sz="1800" spc="60">
                <a:latin typeface="Trebuchet MS"/>
                <a:cs typeface="Trebuchet MS"/>
              </a:rPr>
              <a:t>: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20">
                <a:latin typeface="Trebuchet MS"/>
                <a:cs typeface="Trebuchet MS"/>
              </a:rPr>
              <a:t>Exemplo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de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90">
                <a:latin typeface="Trebuchet MS"/>
                <a:cs typeface="Trebuchet MS"/>
              </a:rPr>
              <a:t>um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45">
                <a:latin typeface="Trebuchet MS"/>
                <a:cs typeface="Trebuchet MS"/>
              </a:rPr>
              <a:t>Banco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de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80">
                <a:latin typeface="Trebuchet MS"/>
                <a:cs typeface="Trebuchet MS"/>
              </a:rPr>
              <a:t>Dados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65">
                <a:latin typeface="Trebuchet MS"/>
                <a:cs typeface="Trebuchet MS"/>
              </a:rPr>
              <a:t>Relacional.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05">
                <a:latin typeface="Trebuchet MS"/>
                <a:cs typeface="Trebuchet MS"/>
              </a:rPr>
              <a:t>Note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que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temos </a:t>
            </a:r>
            <a:r>
              <a:rPr sz="1800" spc="120">
                <a:latin typeface="Trebuchet MS"/>
                <a:cs typeface="Trebuchet MS"/>
              </a:rPr>
              <a:t>basicamente</a:t>
            </a:r>
            <a:r>
              <a:rPr sz="1800" spc="30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a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75">
                <a:latin typeface="Trebuchet MS"/>
                <a:cs typeface="Trebuchet MS"/>
              </a:rPr>
              <a:t>definição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60">
                <a:latin typeface="Trebuchet MS"/>
                <a:cs typeface="Trebuchet MS"/>
              </a:rPr>
              <a:t>dos</a:t>
            </a:r>
            <a:r>
              <a:rPr sz="1800" spc="30">
                <a:latin typeface="Trebuchet MS"/>
                <a:cs typeface="Trebuchet MS"/>
              </a:rPr>
              <a:t> </a:t>
            </a:r>
            <a:r>
              <a:rPr sz="1800" spc="165">
                <a:latin typeface="Trebuchet MS"/>
                <a:cs typeface="Trebuchet MS"/>
              </a:rPr>
              <a:t>nomes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de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60">
                <a:latin typeface="Trebuchet MS"/>
                <a:cs typeface="Trebuchet MS"/>
              </a:rPr>
              <a:t>tabela,</a:t>
            </a:r>
            <a:r>
              <a:rPr sz="1800" spc="30">
                <a:latin typeface="Trebuchet MS"/>
                <a:cs typeface="Trebuchet MS"/>
              </a:rPr>
              <a:t> </a:t>
            </a:r>
            <a:r>
              <a:rPr sz="1800" spc="175">
                <a:latin typeface="Trebuchet MS"/>
                <a:cs typeface="Trebuchet MS"/>
              </a:rPr>
              <a:t>suas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20">
                <a:latin typeface="Trebuchet MS"/>
                <a:cs typeface="Trebuchet MS"/>
              </a:rPr>
              <a:t>colunas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e</a:t>
            </a:r>
            <a:r>
              <a:rPr sz="1800" spc="30">
                <a:latin typeface="Trebuchet MS"/>
                <a:cs typeface="Trebuchet MS"/>
              </a:rPr>
              <a:t> </a:t>
            </a:r>
            <a:r>
              <a:rPr sz="1800" spc="85">
                <a:latin typeface="Trebuchet MS"/>
                <a:cs typeface="Trebuchet MS"/>
              </a:rPr>
              <a:t>exemplificação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60">
                <a:latin typeface="Trebuchet MS"/>
                <a:cs typeface="Trebuchet MS"/>
              </a:rPr>
              <a:t>dos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40">
                <a:latin typeface="Trebuchet MS"/>
                <a:cs typeface="Trebuchet MS"/>
              </a:rPr>
              <a:t>dados </a:t>
            </a:r>
            <a:r>
              <a:rPr sz="1800" spc="130">
                <a:latin typeface="Trebuchet MS"/>
                <a:cs typeface="Trebuchet MS"/>
              </a:rPr>
              <a:t>que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serão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05">
                <a:latin typeface="Trebuchet MS"/>
                <a:cs typeface="Trebuchet MS"/>
              </a:rPr>
              <a:t>armazenados.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7939" y="2055876"/>
            <a:ext cx="7053071" cy="341833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E30BD2C-89DD-215F-37F4-7F8225C66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39" y="1452245"/>
            <a:ext cx="195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2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Modelo</a:t>
            </a:r>
            <a:r>
              <a:rPr sz="1800" b="1" u="sng" spc="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Lógico</a:t>
            </a:r>
            <a:r>
              <a:rPr sz="1800" spc="145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1225" y="5861684"/>
            <a:ext cx="101688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u="sng" spc="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Forma</a:t>
            </a:r>
            <a:r>
              <a:rPr sz="1800" u="sng" spc="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1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</a:t>
            </a:r>
            <a:r>
              <a:rPr sz="1800" u="sng" spc="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Representação</a:t>
            </a:r>
            <a:r>
              <a:rPr sz="1800" u="sng" spc="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</a:t>
            </a:r>
            <a:r>
              <a:rPr sz="1800" spc="60">
                <a:latin typeface="Trebuchet MS"/>
                <a:cs typeface="Trebuchet MS"/>
              </a:rPr>
              <a:t>: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20">
                <a:latin typeface="Trebuchet MS"/>
                <a:cs typeface="Trebuchet MS"/>
              </a:rPr>
              <a:t>Exemplo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de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90">
                <a:latin typeface="Trebuchet MS"/>
                <a:cs typeface="Trebuchet MS"/>
              </a:rPr>
              <a:t>um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45">
                <a:latin typeface="Trebuchet MS"/>
                <a:cs typeface="Trebuchet MS"/>
              </a:rPr>
              <a:t>Banco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de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80">
                <a:latin typeface="Trebuchet MS"/>
                <a:cs typeface="Trebuchet MS"/>
              </a:rPr>
              <a:t>Dados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65">
                <a:latin typeface="Trebuchet MS"/>
                <a:cs typeface="Trebuchet MS"/>
              </a:rPr>
              <a:t>Relacional.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05">
                <a:latin typeface="Trebuchet MS"/>
                <a:cs typeface="Trebuchet MS"/>
              </a:rPr>
              <a:t>Note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que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temos </a:t>
            </a:r>
            <a:r>
              <a:rPr sz="1800" spc="120">
                <a:latin typeface="Trebuchet MS"/>
                <a:cs typeface="Trebuchet MS"/>
              </a:rPr>
              <a:t>basicamente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a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75">
                <a:latin typeface="Trebuchet MS"/>
                <a:cs typeface="Trebuchet MS"/>
              </a:rPr>
              <a:t>definição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60">
                <a:latin typeface="Trebuchet MS"/>
                <a:cs typeface="Trebuchet MS"/>
              </a:rPr>
              <a:t>dos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65">
                <a:latin typeface="Trebuchet MS"/>
                <a:cs typeface="Trebuchet MS"/>
              </a:rPr>
              <a:t>nomes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de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60">
                <a:latin typeface="Trebuchet MS"/>
                <a:cs typeface="Trebuchet MS"/>
              </a:rPr>
              <a:t>tabela,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75">
                <a:latin typeface="Trebuchet MS"/>
                <a:cs typeface="Trebuchet MS"/>
              </a:rPr>
              <a:t>suas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20">
                <a:latin typeface="Trebuchet MS"/>
                <a:cs typeface="Trebuchet MS"/>
              </a:rPr>
              <a:t>colunas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75">
                <a:latin typeface="Trebuchet MS"/>
                <a:cs typeface="Trebuchet MS"/>
              </a:rPr>
              <a:t>definição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65">
                <a:latin typeface="Trebuchet MS"/>
                <a:cs typeface="Trebuchet MS"/>
              </a:rPr>
              <a:t>das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45">
                <a:latin typeface="Trebuchet MS"/>
                <a:cs typeface="Trebuchet MS"/>
              </a:rPr>
              <a:t>chaves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00">
                <a:latin typeface="Trebuchet MS"/>
                <a:cs typeface="Trebuchet MS"/>
              </a:rPr>
              <a:t>de </a:t>
            </a:r>
            <a:r>
              <a:rPr sz="1800" spc="135">
                <a:latin typeface="Trebuchet MS"/>
                <a:cs typeface="Trebuchet MS"/>
              </a:rPr>
              <a:t>cada</a:t>
            </a:r>
            <a:r>
              <a:rPr sz="1800" spc="25">
                <a:latin typeface="Trebuchet MS"/>
                <a:cs typeface="Trebuchet MS"/>
              </a:rPr>
              <a:t> </a:t>
            </a:r>
            <a:r>
              <a:rPr sz="1800" spc="50">
                <a:latin typeface="Trebuchet MS"/>
                <a:cs typeface="Trebuchet MS"/>
              </a:rPr>
              <a:t>tabela.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7839" y="1915667"/>
            <a:ext cx="8374379" cy="383133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15147C2-1E10-5259-3701-7DABE37B2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39" y="1452245"/>
            <a:ext cx="195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2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Modelo</a:t>
            </a:r>
            <a:r>
              <a:rPr sz="1800" b="1" u="sng" spc="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Lógico</a:t>
            </a:r>
            <a:r>
              <a:rPr sz="1800" spc="145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5369" y="4911090"/>
            <a:ext cx="101688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u="sng" spc="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Forma</a:t>
            </a:r>
            <a:r>
              <a:rPr sz="1800" u="sng" spc="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1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</a:t>
            </a:r>
            <a:r>
              <a:rPr sz="1800" u="sng" spc="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Representação</a:t>
            </a:r>
            <a:r>
              <a:rPr sz="1800" u="sng" spc="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3</a:t>
            </a:r>
            <a:r>
              <a:rPr sz="1800" spc="60">
                <a:latin typeface="Trebuchet MS"/>
                <a:cs typeface="Trebuchet MS"/>
              </a:rPr>
              <a:t>: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20">
                <a:latin typeface="Trebuchet MS"/>
                <a:cs typeface="Trebuchet MS"/>
              </a:rPr>
              <a:t>Exemplo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de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90">
                <a:latin typeface="Trebuchet MS"/>
                <a:cs typeface="Trebuchet MS"/>
              </a:rPr>
              <a:t>um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45">
                <a:latin typeface="Trebuchet MS"/>
                <a:cs typeface="Trebuchet MS"/>
              </a:rPr>
              <a:t>Banco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de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80">
                <a:latin typeface="Trebuchet MS"/>
                <a:cs typeface="Trebuchet MS"/>
              </a:rPr>
              <a:t>Dados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65">
                <a:latin typeface="Trebuchet MS"/>
                <a:cs typeface="Trebuchet MS"/>
              </a:rPr>
              <a:t>Relacional.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05">
                <a:latin typeface="Trebuchet MS"/>
                <a:cs typeface="Trebuchet MS"/>
              </a:rPr>
              <a:t>Note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que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temos </a:t>
            </a:r>
            <a:r>
              <a:rPr sz="1800" spc="120">
                <a:latin typeface="Trebuchet MS"/>
                <a:cs typeface="Trebuchet MS"/>
              </a:rPr>
              <a:t>basicamente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a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75">
                <a:latin typeface="Trebuchet MS"/>
                <a:cs typeface="Trebuchet MS"/>
              </a:rPr>
              <a:t>definição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60">
                <a:latin typeface="Trebuchet MS"/>
                <a:cs typeface="Trebuchet MS"/>
              </a:rPr>
              <a:t>dos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65">
                <a:latin typeface="Trebuchet MS"/>
                <a:cs typeface="Trebuchet MS"/>
              </a:rPr>
              <a:t>nomes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de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60">
                <a:latin typeface="Trebuchet MS"/>
                <a:cs typeface="Trebuchet MS"/>
              </a:rPr>
              <a:t>tabela,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75">
                <a:latin typeface="Trebuchet MS"/>
                <a:cs typeface="Trebuchet MS"/>
              </a:rPr>
              <a:t>suas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20">
                <a:latin typeface="Trebuchet MS"/>
                <a:cs typeface="Trebuchet MS"/>
              </a:rPr>
              <a:t>colunas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75">
                <a:latin typeface="Trebuchet MS"/>
                <a:cs typeface="Trebuchet MS"/>
              </a:rPr>
              <a:t>definição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65">
                <a:latin typeface="Trebuchet MS"/>
                <a:cs typeface="Trebuchet MS"/>
              </a:rPr>
              <a:t>das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45">
                <a:latin typeface="Trebuchet MS"/>
                <a:cs typeface="Trebuchet MS"/>
              </a:rPr>
              <a:t>chaves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00">
                <a:latin typeface="Trebuchet MS"/>
                <a:cs typeface="Trebuchet MS"/>
              </a:rPr>
              <a:t>de </a:t>
            </a:r>
            <a:r>
              <a:rPr sz="1800" spc="135">
                <a:latin typeface="Trebuchet MS"/>
                <a:cs typeface="Trebuchet MS"/>
              </a:rPr>
              <a:t>cada</a:t>
            </a:r>
            <a:r>
              <a:rPr sz="1800" spc="25">
                <a:latin typeface="Trebuchet MS"/>
                <a:cs typeface="Trebuchet MS"/>
              </a:rPr>
              <a:t> </a:t>
            </a:r>
            <a:r>
              <a:rPr sz="1800" spc="50">
                <a:latin typeface="Trebuchet MS"/>
                <a:cs typeface="Trebuchet MS"/>
              </a:rPr>
              <a:t>tabela.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0555" y="2382011"/>
            <a:ext cx="9390888" cy="20955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056AD9E-7E42-AD78-6FF7-D1993BECF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39" y="1452245"/>
            <a:ext cx="1860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2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Modelo</a:t>
            </a:r>
            <a:r>
              <a:rPr sz="1800" b="1" u="sng" spc="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Físico</a:t>
            </a:r>
            <a:r>
              <a:rPr sz="1800" spc="114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1D4E49-24E6-8D92-2EEF-8A463CF03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/>
              <a:t>Modelo</a:t>
            </a:r>
            <a:r>
              <a:rPr spc="90"/>
              <a:t> </a:t>
            </a:r>
            <a:r>
              <a:rPr spc="114"/>
              <a:t>Físico</a:t>
            </a:r>
            <a:r>
              <a:rPr b="0" u="none" spc="114">
                <a:latin typeface="Trebuchet MS"/>
                <a:cs typeface="Trebuchet MS"/>
              </a:rPr>
              <a:t>:</a:t>
            </a: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b="0" u="none" spc="114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b="0" u="none" spc="125">
                <a:latin typeface="Trebuchet MS"/>
                <a:cs typeface="Trebuchet MS"/>
              </a:rPr>
              <a:t>Também</a:t>
            </a:r>
            <a:r>
              <a:rPr b="0" u="none" spc="90">
                <a:latin typeface="Trebuchet MS"/>
                <a:cs typeface="Trebuchet MS"/>
              </a:rPr>
              <a:t> </a:t>
            </a:r>
            <a:r>
              <a:rPr b="0" u="none" spc="170">
                <a:latin typeface="Trebuchet MS"/>
                <a:cs typeface="Trebuchet MS"/>
              </a:rPr>
              <a:t>chamado</a:t>
            </a:r>
            <a:r>
              <a:rPr b="0" u="none" spc="90">
                <a:latin typeface="Trebuchet MS"/>
                <a:cs typeface="Trebuchet MS"/>
              </a:rPr>
              <a:t> </a:t>
            </a:r>
            <a:r>
              <a:rPr b="0" u="none" spc="140">
                <a:latin typeface="Trebuchet MS"/>
                <a:cs typeface="Trebuchet MS"/>
              </a:rPr>
              <a:t>de</a:t>
            </a:r>
            <a:r>
              <a:rPr b="0" u="none" spc="90">
                <a:latin typeface="Trebuchet MS"/>
                <a:cs typeface="Trebuchet MS"/>
              </a:rPr>
              <a:t> </a:t>
            </a:r>
            <a:r>
              <a:rPr b="0" u="none" spc="145">
                <a:latin typeface="Trebuchet MS"/>
                <a:cs typeface="Trebuchet MS"/>
              </a:rPr>
              <a:t>Modelo</a:t>
            </a:r>
            <a:r>
              <a:rPr b="0" u="none" spc="100">
                <a:latin typeface="Trebuchet MS"/>
                <a:cs typeface="Trebuchet MS"/>
              </a:rPr>
              <a:t> </a:t>
            </a:r>
            <a:r>
              <a:rPr b="0" u="none" spc="140">
                <a:latin typeface="Trebuchet MS"/>
                <a:cs typeface="Trebuchet MS"/>
              </a:rPr>
              <a:t>de</a:t>
            </a:r>
            <a:r>
              <a:rPr b="0" u="none" spc="100">
                <a:latin typeface="Trebuchet MS"/>
                <a:cs typeface="Trebuchet MS"/>
              </a:rPr>
              <a:t> </a:t>
            </a:r>
            <a:r>
              <a:rPr b="0" u="none" spc="125">
                <a:latin typeface="Trebuchet MS"/>
                <a:cs typeface="Trebuchet MS"/>
              </a:rPr>
              <a:t>Implementação,</a:t>
            </a:r>
            <a:r>
              <a:rPr b="0" u="none" spc="100">
                <a:latin typeface="Trebuchet MS"/>
                <a:cs typeface="Trebuchet MS"/>
              </a:rPr>
              <a:t> </a:t>
            </a:r>
            <a:r>
              <a:rPr b="0" u="none" spc="120">
                <a:latin typeface="Trebuchet MS"/>
                <a:cs typeface="Trebuchet MS"/>
              </a:rPr>
              <a:t>descreve,</a:t>
            </a:r>
            <a:r>
              <a:rPr b="0" u="none" spc="100">
                <a:latin typeface="Trebuchet MS"/>
                <a:cs typeface="Trebuchet MS"/>
              </a:rPr>
              <a:t> </a:t>
            </a:r>
            <a:r>
              <a:rPr b="0" u="none" spc="120">
                <a:latin typeface="Trebuchet MS"/>
                <a:cs typeface="Trebuchet MS"/>
              </a:rPr>
              <a:t>por</a:t>
            </a:r>
            <a:r>
              <a:rPr b="0" u="none" spc="105">
                <a:latin typeface="Trebuchet MS"/>
                <a:cs typeface="Trebuchet MS"/>
              </a:rPr>
              <a:t> </a:t>
            </a:r>
            <a:r>
              <a:rPr b="0" u="none" spc="135">
                <a:latin typeface="Trebuchet MS"/>
                <a:cs typeface="Trebuchet MS"/>
              </a:rPr>
              <a:t>meio</a:t>
            </a:r>
            <a:r>
              <a:rPr b="0" u="none" spc="100">
                <a:latin typeface="Trebuchet MS"/>
                <a:cs typeface="Trebuchet MS"/>
              </a:rPr>
              <a:t> </a:t>
            </a:r>
            <a:r>
              <a:rPr b="0" u="none" spc="140">
                <a:latin typeface="Trebuchet MS"/>
                <a:cs typeface="Trebuchet MS"/>
              </a:rPr>
              <a:t>de</a:t>
            </a:r>
            <a:r>
              <a:rPr b="0" u="none" spc="100">
                <a:latin typeface="Trebuchet MS"/>
                <a:cs typeface="Trebuchet MS"/>
              </a:rPr>
              <a:t> </a:t>
            </a:r>
            <a:r>
              <a:rPr b="0" u="none" spc="170">
                <a:latin typeface="Trebuchet MS"/>
                <a:cs typeface="Trebuchet MS"/>
              </a:rPr>
              <a:t>alguma</a:t>
            </a:r>
            <a:r>
              <a:rPr b="0" u="none" spc="100">
                <a:latin typeface="Trebuchet MS"/>
                <a:cs typeface="Trebuchet MS"/>
              </a:rPr>
              <a:t> </a:t>
            </a:r>
            <a:r>
              <a:rPr b="0" u="none" spc="150">
                <a:latin typeface="Trebuchet MS"/>
                <a:cs typeface="Trebuchet MS"/>
              </a:rPr>
              <a:t>linguagem </a:t>
            </a:r>
            <a:r>
              <a:rPr b="0" u="none" spc="120">
                <a:latin typeface="Trebuchet MS"/>
                <a:cs typeface="Trebuchet MS"/>
              </a:rPr>
              <a:t>(comumente</a:t>
            </a:r>
            <a:r>
              <a:rPr b="0" u="none" spc="60">
                <a:latin typeface="Trebuchet MS"/>
                <a:cs typeface="Trebuchet MS"/>
              </a:rPr>
              <a:t> </a:t>
            </a:r>
            <a:r>
              <a:rPr b="0" u="none" spc="95">
                <a:latin typeface="Trebuchet MS"/>
                <a:cs typeface="Trebuchet MS"/>
              </a:rPr>
              <a:t>SQL),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u="none" spc="150">
                <a:latin typeface="Trebuchet MS"/>
                <a:cs typeface="Trebuchet MS"/>
              </a:rPr>
              <a:t>como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u="none" spc="125">
                <a:latin typeface="Trebuchet MS"/>
                <a:cs typeface="Trebuchet MS"/>
              </a:rPr>
              <a:t>será</a:t>
            </a:r>
            <a:r>
              <a:rPr b="0" u="none" spc="60">
                <a:latin typeface="Trebuchet MS"/>
                <a:cs typeface="Trebuchet MS"/>
              </a:rPr>
              <a:t> </a:t>
            </a:r>
            <a:r>
              <a:rPr b="0" u="none">
                <a:latin typeface="Trebuchet MS"/>
                <a:cs typeface="Trebuchet MS"/>
              </a:rPr>
              <a:t>feita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u="none" spc="150">
                <a:latin typeface="Trebuchet MS"/>
                <a:cs typeface="Trebuchet MS"/>
              </a:rPr>
              <a:t>a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u="none" spc="145">
                <a:latin typeface="Trebuchet MS"/>
                <a:cs typeface="Trebuchet MS"/>
              </a:rPr>
              <a:t>armazenagem</a:t>
            </a:r>
            <a:r>
              <a:rPr b="0" u="none" spc="60">
                <a:latin typeface="Trebuchet MS"/>
                <a:cs typeface="Trebuchet MS"/>
              </a:rPr>
              <a:t> </a:t>
            </a:r>
            <a:r>
              <a:rPr b="0" u="none" spc="135">
                <a:latin typeface="Trebuchet MS"/>
                <a:cs typeface="Trebuchet MS"/>
              </a:rPr>
              <a:t>do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u="none" spc="75">
                <a:latin typeface="Trebuchet MS"/>
                <a:cs typeface="Trebuchet MS"/>
              </a:rPr>
              <a:t>banco.</a:t>
            </a: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b="0" u="none" spc="75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b="0" u="none" spc="140">
                <a:latin typeface="Trebuchet MS"/>
                <a:cs typeface="Trebuchet MS"/>
              </a:rPr>
              <a:t>Neste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95">
                <a:latin typeface="Trebuchet MS"/>
                <a:cs typeface="Trebuchet MS"/>
              </a:rPr>
              <a:t>nível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175">
                <a:latin typeface="Trebuchet MS"/>
                <a:cs typeface="Trebuchet MS"/>
              </a:rPr>
              <a:t>se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130">
                <a:latin typeface="Trebuchet MS"/>
                <a:cs typeface="Trebuchet MS"/>
              </a:rPr>
              <a:t>escolhe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120">
                <a:latin typeface="Trebuchet MS"/>
                <a:cs typeface="Trebuchet MS"/>
              </a:rPr>
              <a:t>qual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160">
                <a:latin typeface="Trebuchet MS"/>
                <a:cs typeface="Trebuchet MS"/>
              </a:rPr>
              <a:t>Sistema</a:t>
            </a:r>
            <a:r>
              <a:rPr b="0" u="none" spc="95">
                <a:latin typeface="Trebuchet MS"/>
                <a:cs typeface="Trebuchet MS"/>
              </a:rPr>
              <a:t> </a:t>
            </a:r>
            <a:r>
              <a:rPr b="0" u="none" spc="125">
                <a:latin typeface="Trebuchet MS"/>
                <a:cs typeface="Trebuchet MS"/>
              </a:rPr>
              <a:t>Gerenciador</a:t>
            </a:r>
            <a:r>
              <a:rPr b="0" u="none" spc="95">
                <a:latin typeface="Trebuchet MS"/>
                <a:cs typeface="Trebuchet MS"/>
              </a:rPr>
              <a:t> </a:t>
            </a:r>
            <a:r>
              <a:rPr b="0" u="none" spc="140">
                <a:latin typeface="Trebuchet MS"/>
                <a:cs typeface="Trebuchet MS"/>
              </a:rPr>
              <a:t>de</a:t>
            </a:r>
            <a:r>
              <a:rPr b="0" u="none" spc="95">
                <a:latin typeface="Trebuchet MS"/>
                <a:cs typeface="Trebuchet MS"/>
              </a:rPr>
              <a:t> </a:t>
            </a:r>
            <a:r>
              <a:rPr b="0" u="none" spc="170">
                <a:latin typeface="Trebuchet MS"/>
                <a:cs typeface="Trebuchet MS"/>
              </a:rPr>
              <a:t>Banco</a:t>
            </a:r>
            <a:r>
              <a:rPr b="0" u="none" spc="95">
                <a:latin typeface="Trebuchet MS"/>
                <a:cs typeface="Trebuchet MS"/>
              </a:rPr>
              <a:t> </a:t>
            </a:r>
            <a:r>
              <a:rPr b="0" u="none" spc="140">
                <a:latin typeface="Trebuchet MS"/>
                <a:cs typeface="Trebuchet MS"/>
              </a:rPr>
              <a:t>de</a:t>
            </a:r>
            <a:r>
              <a:rPr b="0" u="none" spc="95">
                <a:latin typeface="Trebuchet MS"/>
                <a:cs typeface="Trebuchet MS"/>
              </a:rPr>
              <a:t> </a:t>
            </a:r>
            <a:r>
              <a:rPr b="0" u="none" spc="204">
                <a:latin typeface="Trebuchet MS"/>
                <a:cs typeface="Trebuchet MS"/>
              </a:rPr>
              <a:t>Dados</a:t>
            </a:r>
            <a:r>
              <a:rPr b="0" u="none" spc="100">
                <a:latin typeface="Trebuchet MS"/>
                <a:cs typeface="Trebuchet MS"/>
              </a:rPr>
              <a:t> </a:t>
            </a:r>
            <a:r>
              <a:rPr b="0" u="none" spc="190">
                <a:latin typeface="Trebuchet MS"/>
                <a:cs typeface="Trebuchet MS"/>
              </a:rPr>
              <a:t>(SGBD)</a:t>
            </a:r>
            <a:r>
              <a:rPr b="0" u="none" spc="95">
                <a:latin typeface="Trebuchet MS"/>
                <a:cs typeface="Trebuchet MS"/>
              </a:rPr>
              <a:t> </a:t>
            </a:r>
            <a:r>
              <a:rPr b="0" u="none" spc="150">
                <a:latin typeface="Trebuchet MS"/>
                <a:cs typeface="Trebuchet MS"/>
              </a:rPr>
              <a:t>será</a:t>
            </a:r>
            <a:r>
              <a:rPr b="0" u="none" spc="95">
                <a:latin typeface="Trebuchet MS"/>
                <a:cs typeface="Trebuchet MS"/>
              </a:rPr>
              <a:t> </a:t>
            </a:r>
            <a:r>
              <a:rPr b="0" u="none" spc="65">
                <a:latin typeface="Trebuchet MS"/>
                <a:cs typeface="Trebuchet MS"/>
              </a:rPr>
              <a:t>utilizado, </a:t>
            </a:r>
            <a:r>
              <a:rPr b="0" u="none" spc="114">
                <a:latin typeface="Trebuchet MS"/>
                <a:cs typeface="Trebuchet MS"/>
              </a:rPr>
              <a:t>levando</a:t>
            </a:r>
            <a:r>
              <a:rPr b="0" u="none" spc="30">
                <a:latin typeface="Trebuchet MS"/>
                <a:cs typeface="Trebuchet MS"/>
              </a:rPr>
              <a:t> </a:t>
            </a:r>
            <a:r>
              <a:rPr b="0" u="none" spc="175">
                <a:latin typeface="Trebuchet MS"/>
                <a:cs typeface="Trebuchet MS"/>
              </a:rPr>
              <a:t>em</a:t>
            </a:r>
            <a:r>
              <a:rPr b="0" u="none" spc="30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consideração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30">
                <a:latin typeface="Trebuchet MS"/>
                <a:cs typeface="Trebuchet MS"/>
              </a:rPr>
              <a:t>o</a:t>
            </a:r>
            <a:r>
              <a:rPr b="0" u="none" spc="30">
                <a:latin typeface="Trebuchet MS"/>
                <a:cs typeface="Trebuchet MS"/>
              </a:rPr>
              <a:t> </a:t>
            </a:r>
            <a:r>
              <a:rPr b="0" u="none" spc="120">
                <a:latin typeface="Trebuchet MS"/>
                <a:cs typeface="Trebuchet MS"/>
              </a:rPr>
              <a:t>modelo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90">
                <a:latin typeface="Trebuchet MS"/>
                <a:cs typeface="Trebuchet MS"/>
              </a:rPr>
              <a:t>lógico</a:t>
            </a:r>
            <a:r>
              <a:rPr b="0" u="none" spc="30">
                <a:latin typeface="Trebuchet MS"/>
                <a:cs typeface="Trebuchet MS"/>
              </a:rPr>
              <a:t> </a:t>
            </a:r>
            <a:r>
              <a:rPr b="0" u="none" spc="75">
                <a:latin typeface="Trebuchet MS"/>
                <a:cs typeface="Trebuchet MS"/>
              </a:rPr>
              <a:t>adotado.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A5E0642-7814-379B-BBB6-4589ED8EA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39" y="1452245"/>
            <a:ext cx="1860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2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Modelo</a:t>
            </a:r>
            <a:r>
              <a:rPr sz="1800" b="1" u="sng" spc="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Físico</a:t>
            </a:r>
            <a:r>
              <a:rPr sz="1800" spc="114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0120" y="5874384"/>
            <a:ext cx="7581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20">
                <a:latin typeface="Trebuchet MS"/>
                <a:cs typeface="Trebuchet MS"/>
              </a:rPr>
              <a:t>Exemplo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de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05">
                <a:latin typeface="Trebuchet MS"/>
                <a:cs typeface="Trebuchet MS"/>
              </a:rPr>
              <a:t>detalhamento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de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20">
                <a:latin typeface="Trebuchet MS"/>
                <a:cs typeface="Trebuchet MS"/>
              </a:rPr>
              <a:t>colunas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(campos)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de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75">
                <a:latin typeface="Trebuchet MS"/>
                <a:cs typeface="Trebuchet MS"/>
              </a:rPr>
              <a:t>uma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85">
                <a:latin typeface="Trebuchet MS"/>
                <a:cs typeface="Trebuchet MS"/>
              </a:rPr>
              <a:t>tabela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20">
                <a:latin typeface="Trebuchet MS"/>
                <a:cs typeface="Trebuchet MS"/>
              </a:rPr>
              <a:t>na </a:t>
            </a:r>
            <a:r>
              <a:rPr sz="1800" spc="110">
                <a:latin typeface="Trebuchet MS"/>
                <a:cs typeface="Trebuchet MS"/>
              </a:rPr>
              <a:t>preparação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para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o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20">
                <a:latin typeface="Trebuchet MS"/>
                <a:cs typeface="Trebuchet MS"/>
              </a:rPr>
              <a:t>modelo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-10">
                <a:latin typeface="Trebuchet MS"/>
                <a:cs typeface="Trebuchet MS"/>
              </a:rPr>
              <a:t>físico.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6811" y="1798320"/>
            <a:ext cx="7411211" cy="394411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98B1261-6520-5DEE-2487-E32B6BCE4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39" y="1452245"/>
            <a:ext cx="1860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2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Modelo</a:t>
            </a:r>
            <a:r>
              <a:rPr sz="1800" b="1" u="sng" spc="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Físico</a:t>
            </a:r>
            <a:r>
              <a:rPr sz="1800" spc="114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30120" y="5874384"/>
            <a:ext cx="7533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20">
                <a:latin typeface="Trebuchet MS"/>
                <a:cs typeface="Trebuchet MS"/>
              </a:rPr>
              <a:t>Exemplo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de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65">
                <a:latin typeface="Trebuchet MS"/>
                <a:cs typeface="Trebuchet MS"/>
              </a:rPr>
              <a:t>utilização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45">
                <a:latin typeface="Trebuchet MS"/>
                <a:cs typeface="Trebuchet MS"/>
              </a:rPr>
              <a:t>da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linguagem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180">
                <a:latin typeface="Trebuchet MS"/>
                <a:cs typeface="Trebuchet MS"/>
              </a:rPr>
              <a:t>SQL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para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90">
                <a:latin typeface="Trebuchet MS"/>
                <a:cs typeface="Trebuchet MS"/>
              </a:rPr>
              <a:t>criação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de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65">
                <a:latin typeface="Trebuchet MS"/>
                <a:cs typeface="Trebuchet MS"/>
              </a:rPr>
              <a:t>tabelas, </a:t>
            </a:r>
            <a:r>
              <a:rPr sz="1800" spc="155">
                <a:latin typeface="Trebuchet MS"/>
                <a:cs typeface="Trebuchet MS"/>
              </a:rPr>
              <a:t>com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75">
                <a:latin typeface="Trebuchet MS"/>
                <a:cs typeface="Trebuchet MS"/>
              </a:rPr>
              <a:t>suas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90">
                <a:latin typeface="Trebuchet MS"/>
                <a:cs typeface="Trebuchet MS"/>
              </a:rPr>
              <a:t>colunas,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85">
                <a:latin typeface="Trebuchet MS"/>
                <a:cs typeface="Trebuchet MS"/>
              </a:rPr>
              <a:t>tipos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de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dados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e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80">
                <a:latin typeface="Trebuchet MS"/>
                <a:cs typeface="Trebuchet MS"/>
              </a:rPr>
              <a:t>relacionamentos.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5727" y="2031492"/>
            <a:ext cx="7324347" cy="358102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74CE68B-406D-14FB-29FB-331C58505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4CB8C121-7C66-E61B-A415-9FB7A0439CAB}"/>
              </a:ext>
            </a:extLst>
          </p:cNvPr>
          <p:cNvSpPr/>
          <p:nvPr/>
        </p:nvSpPr>
        <p:spPr>
          <a:xfrm>
            <a:off x="8272274" y="1245488"/>
            <a:ext cx="2895600" cy="1981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39" y="1452245"/>
            <a:ext cx="3698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Outros</a:t>
            </a:r>
            <a:r>
              <a:rPr sz="1800" b="1" u="sng" spc="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conceitos</a:t>
            </a:r>
            <a:r>
              <a:rPr sz="1800" b="1" u="sng" spc="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essenciais: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FA5F23-9A4B-136C-54B2-1BAFA5E89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39" y="1452245"/>
            <a:ext cx="1080579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Outros</a:t>
            </a:r>
            <a:r>
              <a:rPr sz="1800" b="1" u="sng" spc="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conceitos</a:t>
            </a:r>
            <a:r>
              <a:rPr sz="1800" b="1" u="sng" spc="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essenciais</a:t>
            </a:r>
            <a:r>
              <a:rPr sz="1800" spc="16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b="1" u="sng" spc="1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Entidade</a:t>
            </a:r>
            <a:r>
              <a:rPr sz="1800" spc="165">
                <a:latin typeface="Trebuchet MS"/>
                <a:cs typeface="Trebuchet MS"/>
              </a:rPr>
              <a:t>:</a:t>
            </a:r>
            <a:r>
              <a:rPr sz="1800" spc="60">
                <a:latin typeface="Trebuchet MS"/>
                <a:cs typeface="Trebuchet MS"/>
              </a:rPr>
              <a:t> </a:t>
            </a:r>
            <a:r>
              <a:rPr sz="1800" spc="70">
                <a:latin typeface="Trebuchet MS"/>
                <a:cs typeface="Trebuchet MS"/>
              </a:rPr>
              <a:t>Objeto</a:t>
            </a:r>
            <a:r>
              <a:rPr sz="1800" spc="65">
                <a:latin typeface="Trebuchet MS"/>
                <a:cs typeface="Trebuchet MS"/>
              </a:rPr>
              <a:t> </a:t>
            </a:r>
            <a:r>
              <a:rPr sz="1800" spc="140">
                <a:latin typeface="Trebuchet MS"/>
                <a:cs typeface="Trebuchet MS"/>
              </a:rPr>
              <a:t>ou</a:t>
            </a:r>
            <a:r>
              <a:rPr sz="1800" spc="60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evento</a:t>
            </a:r>
            <a:r>
              <a:rPr sz="1800" spc="65">
                <a:latin typeface="Trebuchet MS"/>
                <a:cs typeface="Trebuchet MS"/>
              </a:rPr>
              <a:t> </a:t>
            </a:r>
            <a:r>
              <a:rPr sz="1800" spc="140">
                <a:latin typeface="Trebuchet MS"/>
                <a:cs typeface="Trebuchet MS"/>
              </a:rPr>
              <a:t>do</a:t>
            </a:r>
            <a:r>
              <a:rPr sz="1800" spc="60">
                <a:latin typeface="Trebuchet MS"/>
                <a:cs typeface="Trebuchet MS"/>
              </a:rPr>
              <a:t> </a:t>
            </a:r>
            <a:r>
              <a:rPr sz="1800" spc="170">
                <a:latin typeface="Trebuchet MS"/>
                <a:cs typeface="Trebuchet MS"/>
              </a:rPr>
              <a:t>mundo</a:t>
            </a:r>
            <a:r>
              <a:rPr sz="1800" spc="75">
                <a:latin typeface="Trebuchet MS"/>
                <a:cs typeface="Trebuchet MS"/>
              </a:rPr>
              <a:t> </a:t>
            </a:r>
            <a:r>
              <a:rPr sz="1800" spc="65">
                <a:latin typeface="Trebuchet MS"/>
                <a:cs typeface="Trebuchet MS"/>
              </a:rPr>
              <a:t>real</a:t>
            </a:r>
            <a:r>
              <a:rPr sz="1800" spc="70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sobre</a:t>
            </a:r>
            <a:r>
              <a:rPr sz="1800" spc="75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o</a:t>
            </a:r>
            <a:r>
              <a:rPr sz="1800" spc="70">
                <a:latin typeface="Trebuchet MS"/>
                <a:cs typeface="Trebuchet MS"/>
              </a:rPr>
              <a:t> </a:t>
            </a:r>
            <a:r>
              <a:rPr sz="1800" spc="110">
                <a:latin typeface="Trebuchet MS"/>
                <a:cs typeface="Trebuchet MS"/>
              </a:rPr>
              <a:t>qual</a:t>
            </a:r>
            <a:r>
              <a:rPr sz="1800" spc="75">
                <a:latin typeface="Trebuchet MS"/>
                <a:cs typeface="Trebuchet MS"/>
              </a:rPr>
              <a:t> </a:t>
            </a:r>
            <a:r>
              <a:rPr sz="1800" spc="135">
                <a:latin typeface="Trebuchet MS"/>
                <a:cs typeface="Trebuchet MS"/>
              </a:rPr>
              <a:t>desejamos</a:t>
            </a:r>
            <a:r>
              <a:rPr sz="1800" spc="70">
                <a:latin typeface="Trebuchet MS"/>
                <a:cs typeface="Trebuchet MS"/>
              </a:rPr>
              <a:t> </a:t>
            </a:r>
            <a:r>
              <a:rPr sz="1800" spc="120">
                <a:latin typeface="Trebuchet MS"/>
                <a:cs typeface="Trebuchet MS"/>
              </a:rPr>
              <a:t>manter</a:t>
            </a:r>
            <a:r>
              <a:rPr sz="1800" spc="75">
                <a:latin typeface="Trebuchet MS"/>
                <a:cs typeface="Trebuchet MS"/>
              </a:rPr>
              <a:t> </a:t>
            </a:r>
            <a:r>
              <a:rPr sz="1800" spc="105">
                <a:latin typeface="Trebuchet MS"/>
                <a:cs typeface="Trebuchet MS"/>
              </a:rPr>
              <a:t>registros</a:t>
            </a:r>
            <a:r>
              <a:rPr sz="1800" spc="70">
                <a:latin typeface="Trebuchet MS"/>
                <a:cs typeface="Trebuchet MS"/>
              </a:rPr>
              <a:t> </a:t>
            </a:r>
            <a:r>
              <a:rPr sz="1800" spc="180">
                <a:latin typeface="Trebuchet MS"/>
                <a:cs typeface="Trebuchet MS"/>
              </a:rPr>
              <a:t>em</a:t>
            </a:r>
            <a:r>
              <a:rPr sz="1800" spc="75">
                <a:latin typeface="Trebuchet MS"/>
                <a:cs typeface="Trebuchet MS"/>
              </a:rPr>
              <a:t> </a:t>
            </a:r>
            <a:r>
              <a:rPr sz="1800" spc="170">
                <a:latin typeface="Trebuchet MS"/>
                <a:cs typeface="Trebuchet MS"/>
              </a:rPr>
              <a:t>um </a:t>
            </a:r>
            <a:r>
              <a:rPr sz="1800" spc="130">
                <a:latin typeface="Trebuchet MS"/>
                <a:cs typeface="Trebuchet MS"/>
              </a:rPr>
              <a:t>banco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de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05">
                <a:latin typeface="Trebuchet MS"/>
                <a:cs typeface="Trebuchet MS"/>
              </a:rPr>
              <a:t>dados: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u="sng" spc="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Exemplos</a:t>
            </a:r>
            <a:r>
              <a:rPr sz="1800" spc="110">
                <a:latin typeface="Trebuchet MS"/>
                <a:cs typeface="Trebuchet MS"/>
              </a:rPr>
              <a:t>: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70">
                <a:latin typeface="Trebuchet MS"/>
                <a:cs typeface="Trebuchet MS"/>
              </a:rPr>
              <a:t>Aluno,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55">
                <a:latin typeface="Trebuchet MS"/>
                <a:cs typeface="Trebuchet MS"/>
              </a:rPr>
              <a:t>Carro,</a:t>
            </a:r>
            <a:r>
              <a:rPr sz="1800" spc="50">
                <a:latin typeface="Trebuchet MS"/>
                <a:cs typeface="Trebuchet MS"/>
              </a:rPr>
              <a:t> </a:t>
            </a:r>
            <a:r>
              <a:rPr sz="1800" spc="55">
                <a:latin typeface="Trebuchet MS"/>
                <a:cs typeface="Trebuchet MS"/>
              </a:rPr>
              <a:t>Produto,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80">
                <a:latin typeface="Trebuchet MS"/>
                <a:cs typeface="Trebuchet MS"/>
              </a:rPr>
              <a:t>Vendedor,</a:t>
            </a:r>
            <a:r>
              <a:rPr sz="1800" spc="50">
                <a:latin typeface="Trebuchet MS"/>
                <a:cs typeface="Trebuchet MS"/>
              </a:rPr>
              <a:t> </a:t>
            </a:r>
            <a:r>
              <a:rPr sz="1800" spc="75">
                <a:latin typeface="Trebuchet MS"/>
                <a:cs typeface="Trebuchet MS"/>
              </a:rPr>
              <a:t>Venda,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-20">
                <a:latin typeface="Trebuchet MS"/>
                <a:cs typeface="Trebuchet MS"/>
              </a:rPr>
              <a:t>etc.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3683" y="3361944"/>
            <a:ext cx="7289292" cy="333451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A58E7C2-90D1-FE37-9C19-6A9990B0C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39" y="1452245"/>
            <a:ext cx="1080579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Outros</a:t>
            </a:r>
            <a:r>
              <a:rPr sz="1800" b="1" u="sng" spc="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conceitos</a:t>
            </a:r>
            <a:r>
              <a:rPr sz="1800" b="1" u="sng" spc="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essenciais</a:t>
            </a:r>
            <a:r>
              <a:rPr sz="1800" spc="16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b="1" u="sng" spc="2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Atributo</a:t>
            </a:r>
            <a:r>
              <a:rPr sz="1800" spc="235">
                <a:latin typeface="Trebuchet MS"/>
                <a:cs typeface="Trebuchet MS"/>
              </a:rPr>
              <a:t>:</a:t>
            </a:r>
            <a:r>
              <a:rPr sz="1800" spc="254">
                <a:latin typeface="Trebuchet MS"/>
                <a:cs typeface="Trebuchet MS"/>
              </a:rPr>
              <a:t> </a:t>
            </a:r>
            <a:r>
              <a:rPr sz="1800" spc="180">
                <a:latin typeface="Trebuchet MS"/>
                <a:cs typeface="Trebuchet MS"/>
              </a:rPr>
              <a:t>Propriedade</a:t>
            </a:r>
            <a:r>
              <a:rPr sz="1800" spc="254">
                <a:latin typeface="Trebuchet MS"/>
                <a:cs typeface="Trebuchet MS"/>
              </a:rPr>
              <a:t> </a:t>
            </a:r>
            <a:r>
              <a:rPr sz="1800" spc="190">
                <a:latin typeface="Trebuchet MS"/>
                <a:cs typeface="Trebuchet MS"/>
              </a:rPr>
              <a:t>ou</a:t>
            </a:r>
            <a:r>
              <a:rPr sz="1800" spc="260">
                <a:latin typeface="Trebuchet MS"/>
                <a:cs typeface="Trebuchet MS"/>
              </a:rPr>
              <a:t> </a:t>
            </a:r>
            <a:r>
              <a:rPr sz="1800" spc="170">
                <a:latin typeface="Trebuchet MS"/>
                <a:cs typeface="Trebuchet MS"/>
              </a:rPr>
              <a:t>característica</a:t>
            </a:r>
            <a:r>
              <a:rPr sz="1800" spc="254">
                <a:latin typeface="Trebuchet MS"/>
                <a:cs typeface="Trebuchet MS"/>
              </a:rPr>
              <a:t> </a:t>
            </a:r>
            <a:r>
              <a:rPr sz="1800" spc="200">
                <a:latin typeface="Trebuchet MS"/>
                <a:cs typeface="Trebuchet MS"/>
              </a:rPr>
              <a:t>que</a:t>
            </a:r>
            <a:r>
              <a:rPr sz="1800" spc="260">
                <a:latin typeface="Trebuchet MS"/>
                <a:cs typeface="Trebuchet MS"/>
              </a:rPr>
              <a:t> </a:t>
            </a:r>
            <a:r>
              <a:rPr sz="1800" spc="210">
                <a:latin typeface="Trebuchet MS"/>
                <a:cs typeface="Trebuchet MS"/>
              </a:rPr>
              <a:t>descreve</a:t>
            </a:r>
            <a:r>
              <a:rPr sz="1800" spc="254">
                <a:latin typeface="Trebuchet MS"/>
                <a:cs typeface="Trebuchet MS"/>
              </a:rPr>
              <a:t> </a:t>
            </a:r>
            <a:r>
              <a:rPr sz="1800" spc="245">
                <a:latin typeface="Trebuchet MS"/>
                <a:cs typeface="Trebuchet MS"/>
              </a:rPr>
              <a:t>uma</a:t>
            </a:r>
            <a:r>
              <a:rPr sz="1800" spc="260">
                <a:latin typeface="Trebuchet MS"/>
                <a:cs typeface="Trebuchet MS"/>
              </a:rPr>
              <a:t> </a:t>
            </a:r>
            <a:r>
              <a:rPr sz="1800" spc="165">
                <a:latin typeface="Trebuchet MS"/>
                <a:cs typeface="Trebuchet MS"/>
              </a:rPr>
              <a:t>entidade.</a:t>
            </a:r>
            <a:r>
              <a:rPr sz="1800" spc="265">
                <a:latin typeface="Trebuchet MS"/>
                <a:cs typeface="Trebuchet MS"/>
              </a:rPr>
              <a:t> </a:t>
            </a:r>
            <a:r>
              <a:rPr sz="1800" spc="260">
                <a:latin typeface="Trebuchet MS"/>
                <a:cs typeface="Trebuchet MS"/>
              </a:rPr>
              <a:t>São</a:t>
            </a:r>
            <a:r>
              <a:rPr sz="1800" spc="270">
                <a:latin typeface="Trebuchet MS"/>
                <a:cs typeface="Trebuchet MS"/>
              </a:rPr>
              <a:t> </a:t>
            </a:r>
            <a:r>
              <a:rPr sz="1800" spc="235">
                <a:latin typeface="Trebuchet MS"/>
                <a:cs typeface="Trebuchet MS"/>
              </a:rPr>
              <a:t>as</a:t>
            </a:r>
            <a:r>
              <a:rPr sz="1800" spc="265">
                <a:latin typeface="Trebuchet MS"/>
                <a:cs typeface="Trebuchet MS"/>
              </a:rPr>
              <a:t> </a:t>
            </a:r>
            <a:r>
              <a:rPr sz="1800" spc="200">
                <a:latin typeface="Trebuchet MS"/>
                <a:cs typeface="Trebuchet MS"/>
              </a:rPr>
              <a:t>colunas </a:t>
            </a:r>
            <a:r>
              <a:rPr sz="1800" spc="125">
                <a:latin typeface="Trebuchet MS"/>
                <a:cs typeface="Trebuchet MS"/>
              </a:rPr>
              <a:t>(campos)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65">
                <a:latin typeface="Trebuchet MS"/>
                <a:cs typeface="Trebuchet MS"/>
              </a:rPr>
              <a:t>das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00">
                <a:latin typeface="Trebuchet MS"/>
                <a:cs typeface="Trebuchet MS"/>
              </a:rPr>
              <a:t>tabelas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que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75">
                <a:latin typeface="Trebuchet MS"/>
                <a:cs typeface="Trebuchet MS"/>
              </a:rPr>
              <a:t>irão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20">
                <a:latin typeface="Trebuchet MS"/>
                <a:cs typeface="Trebuchet MS"/>
              </a:rPr>
              <a:t>armazenar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70">
                <a:latin typeface="Trebuchet MS"/>
                <a:cs typeface="Trebuchet MS"/>
              </a:rPr>
              <a:t>os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00">
                <a:latin typeface="Trebuchet MS"/>
                <a:cs typeface="Trebuchet MS"/>
              </a:rPr>
              <a:t>dados.</a:t>
            </a:r>
            <a:endParaRPr sz="1800">
              <a:latin typeface="Trebuchet MS"/>
              <a:cs typeface="Trebuchet MS"/>
            </a:endParaRPr>
          </a:p>
          <a:p>
            <a:pPr marL="12700" marR="5668010">
              <a:lnSpc>
                <a:spcPct val="200000"/>
              </a:lnSpc>
            </a:pPr>
            <a:r>
              <a:rPr sz="1800" u="sng" spc="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Entidade</a:t>
            </a:r>
            <a:r>
              <a:rPr sz="1800" u="sng" spc="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Produto</a:t>
            </a:r>
            <a:r>
              <a:rPr sz="1800" spc="60">
                <a:latin typeface="Trebuchet MS"/>
                <a:cs typeface="Trebuchet MS"/>
              </a:rPr>
              <a:t>: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85">
                <a:latin typeface="Trebuchet MS"/>
                <a:cs typeface="Trebuchet MS"/>
              </a:rPr>
              <a:t>código,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105">
                <a:latin typeface="Trebuchet MS"/>
                <a:cs typeface="Trebuchet MS"/>
              </a:rPr>
              <a:t>descrição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e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55">
                <a:latin typeface="Trebuchet MS"/>
                <a:cs typeface="Trebuchet MS"/>
              </a:rPr>
              <a:t>preço; </a:t>
            </a:r>
            <a:r>
              <a:rPr sz="1800" u="sng" spc="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Entidade</a:t>
            </a:r>
            <a:r>
              <a:rPr sz="1800" u="sng" spc="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Tipo</a:t>
            </a:r>
            <a:r>
              <a:rPr sz="1800" u="sng" spc="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1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</a:t>
            </a:r>
            <a:r>
              <a:rPr sz="1800" u="sng" spc="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Produto</a:t>
            </a:r>
            <a:r>
              <a:rPr sz="1800" spc="60">
                <a:latin typeface="Trebuchet MS"/>
                <a:cs typeface="Trebuchet MS"/>
              </a:rPr>
              <a:t>: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85">
                <a:latin typeface="Trebuchet MS"/>
                <a:cs typeface="Trebuchet MS"/>
              </a:rPr>
              <a:t>código,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75">
                <a:latin typeface="Trebuchet MS"/>
                <a:cs typeface="Trebuchet MS"/>
              </a:rPr>
              <a:t>descrição;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9023" y="3735323"/>
            <a:ext cx="6473952" cy="296265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4B3A6F0-35C5-C98F-28E7-FDDACAD51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b="0" u="none" spc="250">
                <a:latin typeface="Trebuchet MS"/>
                <a:cs typeface="Trebuchet MS"/>
              </a:rPr>
              <a:t>Os</a:t>
            </a:r>
            <a:r>
              <a:rPr b="0" u="none" spc="254">
                <a:latin typeface="Trebuchet MS"/>
                <a:cs typeface="Trebuchet MS"/>
              </a:rPr>
              <a:t> </a:t>
            </a:r>
            <a:r>
              <a:rPr b="0" u="none" spc="225">
                <a:latin typeface="Trebuchet MS"/>
                <a:cs typeface="Trebuchet MS"/>
              </a:rPr>
              <a:t>modelos</a:t>
            </a:r>
            <a:r>
              <a:rPr b="0" u="none" spc="260">
                <a:latin typeface="Trebuchet MS"/>
                <a:cs typeface="Trebuchet MS"/>
              </a:rPr>
              <a:t> </a:t>
            </a:r>
            <a:r>
              <a:rPr b="0" u="none" spc="180">
                <a:latin typeface="Trebuchet MS"/>
                <a:cs typeface="Trebuchet MS"/>
              </a:rPr>
              <a:t>de</a:t>
            </a:r>
            <a:r>
              <a:rPr b="0" u="none" spc="260">
                <a:latin typeface="Trebuchet MS"/>
                <a:cs typeface="Trebuchet MS"/>
              </a:rPr>
              <a:t> </a:t>
            </a:r>
            <a:r>
              <a:rPr b="0" u="none" spc="220">
                <a:latin typeface="Trebuchet MS"/>
                <a:cs typeface="Trebuchet MS"/>
              </a:rPr>
              <a:t>banco</a:t>
            </a:r>
            <a:r>
              <a:rPr b="0" u="none" spc="260">
                <a:latin typeface="Trebuchet MS"/>
                <a:cs typeface="Trebuchet MS"/>
              </a:rPr>
              <a:t> </a:t>
            </a:r>
            <a:r>
              <a:rPr b="0" u="none" spc="180">
                <a:latin typeface="Trebuchet MS"/>
                <a:cs typeface="Trebuchet MS"/>
              </a:rPr>
              <a:t>de</a:t>
            </a:r>
            <a:r>
              <a:rPr b="0" u="none" spc="260">
                <a:latin typeface="Trebuchet MS"/>
                <a:cs typeface="Trebuchet MS"/>
              </a:rPr>
              <a:t> </a:t>
            </a:r>
            <a:r>
              <a:rPr b="0" u="none" spc="240">
                <a:latin typeface="Trebuchet MS"/>
                <a:cs typeface="Trebuchet MS"/>
              </a:rPr>
              <a:t>dados</a:t>
            </a:r>
            <a:r>
              <a:rPr b="0" u="none" spc="265">
                <a:latin typeface="Trebuchet MS"/>
                <a:cs typeface="Trebuchet MS"/>
              </a:rPr>
              <a:t> </a:t>
            </a:r>
            <a:r>
              <a:rPr b="0" u="none" spc="240">
                <a:latin typeface="Trebuchet MS"/>
                <a:cs typeface="Trebuchet MS"/>
              </a:rPr>
              <a:t>são</a:t>
            </a:r>
            <a:r>
              <a:rPr b="0" u="none" spc="270">
                <a:latin typeface="Trebuchet MS"/>
                <a:cs typeface="Trebuchet MS"/>
              </a:rPr>
              <a:t> </a:t>
            </a:r>
            <a:r>
              <a:rPr b="0" u="none" spc="260">
                <a:latin typeface="Trebuchet MS"/>
                <a:cs typeface="Trebuchet MS"/>
              </a:rPr>
              <a:t>usados</a:t>
            </a:r>
            <a:r>
              <a:rPr b="0" u="none" spc="270">
                <a:latin typeface="Trebuchet MS"/>
                <a:cs typeface="Trebuchet MS"/>
              </a:rPr>
              <a:t> </a:t>
            </a:r>
            <a:r>
              <a:rPr b="0" u="none" spc="204">
                <a:latin typeface="Trebuchet MS"/>
                <a:cs typeface="Trebuchet MS"/>
              </a:rPr>
              <a:t>para</a:t>
            </a:r>
            <a:r>
              <a:rPr b="0" u="none" spc="270">
                <a:latin typeface="Trebuchet MS"/>
                <a:cs typeface="Trebuchet MS"/>
              </a:rPr>
              <a:t> </a:t>
            </a:r>
            <a:r>
              <a:rPr b="0" u="none" spc="190">
                <a:latin typeface="Trebuchet MS"/>
                <a:cs typeface="Trebuchet MS"/>
              </a:rPr>
              <a:t>descrever,</a:t>
            </a:r>
            <a:r>
              <a:rPr b="0" u="none" spc="270">
                <a:latin typeface="Trebuchet MS"/>
                <a:cs typeface="Trebuchet MS"/>
              </a:rPr>
              <a:t> </a:t>
            </a:r>
            <a:r>
              <a:rPr b="0" u="none" spc="229">
                <a:latin typeface="Trebuchet MS"/>
                <a:cs typeface="Trebuchet MS"/>
              </a:rPr>
              <a:t>mais</a:t>
            </a:r>
            <a:r>
              <a:rPr b="0" u="none" spc="270">
                <a:latin typeface="Trebuchet MS"/>
                <a:cs typeface="Trebuchet MS"/>
              </a:rPr>
              <a:t> </a:t>
            </a:r>
            <a:r>
              <a:rPr b="0" u="none" spc="200">
                <a:latin typeface="Trebuchet MS"/>
                <a:cs typeface="Trebuchet MS"/>
              </a:rPr>
              <a:t>detalhadamente,</a:t>
            </a:r>
            <a:r>
              <a:rPr b="0" u="none" spc="270">
                <a:latin typeface="Trebuchet MS"/>
                <a:cs typeface="Trebuchet MS"/>
              </a:rPr>
              <a:t> </a:t>
            </a:r>
            <a:r>
              <a:rPr b="0" u="none" spc="100">
                <a:latin typeface="Trebuchet MS"/>
                <a:cs typeface="Trebuchet MS"/>
              </a:rPr>
              <a:t>a </a:t>
            </a:r>
            <a:r>
              <a:rPr b="0" u="none" spc="245">
                <a:latin typeface="Trebuchet MS"/>
                <a:cs typeface="Trebuchet MS"/>
              </a:rPr>
              <a:t>estrutura</a:t>
            </a:r>
            <a:r>
              <a:rPr b="0" u="none" spc="395">
                <a:latin typeface="Trebuchet MS"/>
                <a:cs typeface="Trebuchet MS"/>
              </a:rPr>
              <a:t> </a:t>
            </a:r>
            <a:r>
              <a:rPr b="0" u="none" spc="215">
                <a:latin typeface="Trebuchet MS"/>
                <a:cs typeface="Trebuchet MS"/>
              </a:rPr>
              <a:t>de</a:t>
            </a:r>
            <a:r>
              <a:rPr b="0" u="none" spc="395">
                <a:latin typeface="Trebuchet MS"/>
                <a:cs typeface="Trebuchet MS"/>
              </a:rPr>
              <a:t> </a:t>
            </a:r>
            <a:r>
              <a:rPr b="0" u="none" spc="280">
                <a:latin typeface="Trebuchet MS"/>
                <a:cs typeface="Trebuchet MS"/>
              </a:rPr>
              <a:t>um</a:t>
            </a:r>
            <a:r>
              <a:rPr b="0" u="none" spc="395">
                <a:latin typeface="Trebuchet MS"/>
                <a:cs typeface="Trebuchet MS"/>
              </a:rPr>
              <a:t> </a:t>
            </a:r>
            <a:r>
              <a:rPr b="0" u="none" spc="275">
                <a:latin typeface="Trebuchet MS"/>
                <a:cs typeface="Trebuchet MS"/>
              </a:rPr>
              <a:t>banco</a:t>
            </a:r>
            <a:r>
              <a:rPr b="0" u="none" spc="395">
                <a:latin typeface="Trebuchet MS"/>
                <a:cs typeface="Trebuchet MS"/>
              </a:rPr>
              <a:t> </a:t>
            </a:r>
            <a:r>
              <a:rPr b="0" u="none" spc="215">
                <a:latin typeface="Trebuchet MS"/>
                <a:cs typeface="Trebuchet MS"/>
              </a:rPr>
              <a:t>de</a:t>
            </a:r>
            <a:r>
              <a:rPr b="0" u="none" spc="390">
                <a:latin typeface="Trebuchet MS"/>
                <a:cs typeface="Trebuchet MS"/>
              </a:rPr>
              <a:t> </a:t>
            </a:r>
            <a:r>
              <a:rPr b="0" u="none" spc="260">
                <a:latin typeface="Trebuchet MS"/>
                <a:cs typeface="Trebuchet MS"/>
              </a:rPr>
              <a:t>dados.</a:t>
            </a:r>
            <a:r>
              <a:rPr b="0" u="none" spc="390">
                <a:latin typeface="Trebuchet MS"/>
                <a:cs typeface="Trebuchet MS"/>
              </a:rPr>
              <a:t> </a:t>
            </a:r>
            <a:r>
              <a:rPr b="0" u="none" spc="250">
                <a:latin typeface="Trebuchet MS"/>
                <a:cs typeface="Trebuchet MS"/>
              </a:rPr>
              <a:t>Eles</a:t>
            </a:r>
            <a:r>
              <a:rPr b="0" u="none" spc="400">
                <a:latin typeface="Trebuchet MS"/>
                <a:cs typeface="Trebuchet MS"/>
              </a:rPr>
              <a:t> </a:t>
            </a:r>
            <a:r>
              <a:rPr b="0" u="none" spc="295">
                <a:latin typeface="Trebuchet MS"/>
                <a:cs typeface="Trebuchet MS"/>
              </a:rPr>
              <a:t>servem</a:t>
            </a:r>
            <a:r>
              <a:rPr b="0" u="none" spc="409">
                <a:latin typeface="Trebuchet MS"/>
                <a:cs typeface="Trebuchet MS"/>
              </a:rPr>
              <a:t> </a:t>
            </a:r>
            <a:r>
              <a:rPr b="0" u="none" spc="250">
                <a:latin typeface="Trebuchet MS"/>
                <a:cs typeface="Trebuchet MS"/>
              </a:rPr>
              <a:t>então</a:t>
            </a:r>
            <a:r>
              <a:rPr b="0" u="none" spc="400">
                <a:latin typeface="Trebuchet MS"/>
                <a:cs typeface="Trebuchet MS"/>
              </a:rPr>
              <a:t> </a:t>
            </a:r>
            <a:r>
              <a:rPr b="0" u="none" spc="285">
                <a:latin typeface="Trebuchet MS"/>
                <a:cs typeface="Trebuchet MS"/>
              </a:rPr>
              <a:t>como</a:t>
            </a:r>
            <a:r>
              <a:rPr b="0" u="none" spc="405">
                <a:latin typeface="Trebuchet MS"/>
                <a:cs typeface="Trebuchet MS"/>
              </a:rPr>
              <a:t> </a:t>
            </a:r>
            <a:r>
              <a:rPr b="0" u="none" spc="229">
                <a:latin typeface="Trebuchet MS"/>
                <a:cs typeface="Trebuchet MS"/>
              </a:rPr>
              <a:t>parte</a:t>
            </a:r>
            <a:r>
              <a:rPr b="0" u="none" spc="400">
                <a:latin typeface="Trebuchet MS"/>
                <a:cs typeface="Trebuchet MS"/>
              </a:rPr>
              <a:t> </a:t>
            </a:r>
            <a:r>
              <a:rPr b="0" u="none" spc="254">
                <a:latin typeface="Trebuchet MS"/>
                <a:cs typeface="Trebuchet MS"/>
              </a:rPr>
              <a:t>importante</a:t>
            </a:r>
            <a:r>
              <a:rPr b="0" u="none" spc="405">
                <a:latin typeface="Trebuchet MS"/>
                <a:cs typeface="Trebuchet MS"/>
              </a:rPr>
              <a:t> </a:t>
            </a:r>
            <a:r>
              <a:rPr b="0" u="none" spc="210">
                <a:latin typeface="Trebuchet MS"/>
                <a:cs typeface="Trebuchet MS"/>
              </a:rPr>
              <a:t>da </a:t>
            </a:r>
            <a:r>
              <a:rPr b="0" u="none" spc="204">
                <a:latin typeface="Trebuchet MS"/>
                <a:cs typeface="Trebuchet MS"/>
              </a:rPr>
              <a:t>documentação </a:t>
            </a:r>
            <a:r>
              <a:rPr b="0" u="none" spc="215">
                <a:latin typeface="Trebuchet MS"/>
                <a:cs typeface="Trebuchet MS"/>
              </a:rPr>
              <a:t>dos</a:t>
            </a:r>
            <a:r>
              <a:rPr b="0" u="none" spc="204">
                <a:latin typeface="Trebuchet MS"/>
                <a:cs typeface="Trebuchet MS"/>
              </a:rPr>
              <a:t> </a:t>
            </a:r>
            <a:r>
              <a:rPr b="0" u="none" spc="210">
                <a:latin typeface="Trebuchet MS"/>
                <a:cs typeface="Trebuchet MS"/>
              </a:rPr>
              <a:t>sistemas</a:t>
            </a:r>
            <a:r>
              <a:rPr b="0" u="none" spc="204">
                <a:latin typeface="Trebuchet MS"/>
                <a:cs typeface="Trebuchet MS"/>
              </a:rPr>
              <a:t> </a:t>
            </a:r>
            <a:r>
              <a:rPr b="0" u="none" spc="190">
                <a:latin typeface="Trebuchet MS"/>
                <a:cs typeface="Trebuchet MS"/>
              </a:rPr>
              <a:t>que</a:t>
            </a:r>
            <a:r>
              <a:rPr b="0" u="none" spc="204">
                <a:latin typeface="Trebuchet MS"/>
                <a:cs typeface="Trebuchet MS"/>
              </a:rPr>
              <a:t> </a:t>
            </a:r>
            <a:r>
              <a:rPr b="0" u="none" spc="170">
                <a:latin typeface="Trebuchet MS"/>
                <a:cs typeface="Trebuchet MS"/>
              </a:rPr>
              <a:t>auxiliam</a:t>
            </a:r>
            <a:r>
              <a:rPr b="0" u="none" spc="204">
                <a:latin typeface="Trebuchet MS"/>
                <a:cs typeface="Trebuchet MS"/>
              </a:rPr>
              <a:t> </a:t>
            </a:r>
            <a:r>
              <a:rPr b="0" u="none" spc="200">
                <a:latin typeface="Trebuchet MS"/>
                <a:cs typeface="Trebuchet MS"/>
              </a:rPr>
              <a:t>não</a:t>
            </a:r>
            <a:r>
              <a:rPr b="0" u="none" spc="204">
                <a:latin typeface="Trebuchet MS"/>
                <a:cs typeface="Trebuchet MS"/>
              </a:rPr>
              <a:t> somente </a:t>
            </a:r>
            <a:r>
              <a:rPr b="0" u="none" spc="210">
                <a:latin typeface="Trebuchet MS"/>
                <a:cs typeface="Trebuchet MS"/>
              </a:rPr>
              <a:t>os</a:t>
            </a:r>
            <a:r>
              <a:rPr b="0" u="none" spc="204">
                <a:latin typeface="Trebuchet MS"/>
                <a:cs typeface="Trebuchet MS"/>
              </a:rPr>
              <a:t> desenvolvedores</a:t>
            </a:r>
            <a:r>
              <a:rPr b="0" u="none" spc="215">
                <a:latin typeface="Trebuchet MS"/>
                <a:cs typeface="Trebuchet MS"/>
              </a:rPr>
              <a:t> </a:t>
            </a:r>
            <a:r>
              <a:rPr b="0" u="none" spc="190">
                <a:latin typeface="Trebuchet MS"/>
                <a:cs typeface="Trebuchet MS"/>
              </a:rPr>
              <a:t>que</a:t>
            </a:r>
            <a:r>
              <a:rPr b="0" u="none" spc="215">
                <a:latin typeface="Trebuchet MS"/>
                <a:cs typeface="Trebuchet MS"/>
              </a:rPr>
              <a:t> </a:t>
            </a:r>
            <a:r>
              <a:rPr b="0" u="none" spc="180">
                <a:latin typeface="Trebuchet MS"/>
                <a:cs typeface="Trebuchet MS"/>
              </a:rPr>
              <a:t>estão </a:t>
            </a:r>
            <a:r>
              <a:rPr b="0" u="none" spc="110">
                <a:latin typeface="Trebuchet MS"/>
                <a:cs typeface="Trebuchet MS"/>
              </a:rPr>
              <a:t>trabalhando</a:t>
            </a:r>
            <a:r>
              <a:rPr b="0" u="none" spc="55">
                <a:latin typeface="Trebuchet MS"/>
                <a:cs typeface="Trebuchet MS"/>
              </a:rPr>
              <a:t> </a:t>
            </a:r>
            <a:r>
              <a:rPr b="0" u="none" spc="140">
                <a:latin typeface="Trebuchet MS"/>
                <a:cs typeface="Trebuchet MS"/>
              </a:rPr>
              <a:t>no</a:t>
            </a:r>
            <a:r>
              <a:rPr b="0" u="none" spc="60">
                <a:latin typeface="Trebuchet MS"/>
                <a:cs typeface="Trebuchet MS"/>
              </a:rPr>
              <a:t> </a:t>
            </a:r>
            <a:r>
              <a:rPr b="0" u="none" spc="55">
                <a:latin typeface="Trebuchet MS"/>
                <a:cs typeface="Trebuchet MS"/>
              </a:rPr>
              <a:t>projeto</a:t>
            </a:r>
            <a:r>
              <a:rPr b="0" u="none" spc="60">
                <a:latin typeface="Trebuchet MS"/>
                <a:cs typeface="Trebuchet MS"/>
              </a:rPr>
              <a:t> </a:t>
            </a:r>
            <a:r>
              <a:rPr b="0" u="none" spc="204">
                <a:latin typeface="Trebuchet MS"/>
                <a:cs typeface="Trebuchet MS"/>
              </a:rPr>
              <a:t>mas</a:t>
            </a:r>
            <a:r>
              <a:rPr b="0" u="none" spc="60">
                <a:latin typeface="Trebuchet MS"/>
                <a:cs typeface="Trebuchet MS"/>
              </a:rPr>
              <a:t> </a:t>
            </a:r>
            <a:r>
              <a:rPr b="0" u="none" spc="155">
                <a:latin typeface="Trebuchet MS"/>
                <a:cs typeface="Trebuchet MS"/>
              </a:rPr>
              <a:t>também</a:t>
            </a:r>
            <a:r>
              <a:rPr b="0" u="none" spc="70">
                <a:latin typeface="Trebuchet MS"/>
                <a:cs typeface="Trebuchet MS"/>
              </a:rPr>
              <a:t> </a:t>
            </a:r>
            <a:r>
              <a:rPr b="0" u="none" spc="160">
                <a:latin typeface="Trebuchet MS"/>
                <a:cs typeface="Trebuchet MS"/>
              </a:rPr>
              <a:t>servem</a:t>
            </a:r>
            <a:r>
              <a:rPr b="0" u="none" spc="70">
                <a:latin typeface="Trebuchet MS"/>
                <a:cs typeface="Trebuchet MS"/>
              </a:rPr>
              <a:t> </a:t>
            </a:r>
            <a:r>
              <a:rPr b="0" u="none" spc="160">
                <a:latin typeface="Trebuchet MS"/>
                <a:cs typeface="Trebuchet MS"/>
              </a:rPr>
              <a:t>como</a:t>
            </a:r>
            <a:r>
              <a:rPr b="0" u="none" spc="70">
                <a:latin typeface="Trebuchet MS"/>
                <a:cs typeface="Trebuchet MS"/>
              </a:rPr>
              <a:t> </a:t>
            </a:r>
            <a:r>
              <a:rPr b="0" u="none" spc="140">
                <a:latin typeface="Trebuchet MS"/>
                <a:cs typeface="Trebuchet MS"/>
              </a:rPr>
              <a:t>documentação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u="none" spc="140">
                <a:latin typeface="Trebuchet MS"/>
                <a:cs typeface="Trebuchet MS"/>
              </a:rPr>
              <a:t>que</a:t>
            </a:r>
            <a:r>
              <a:rPr b="0" u="none" spc="70">
                <a:latin typeface="Trebuchet MS"/>
                <a:cs typeface="Trebuchet MS"/>
              </a:rPr>
              <a:t> </a:t>
            </a:r>
            <a:r>
              <a:rPr b="0" u="none" spc="140">
                <a:latin typeface="Trebuchet MS"/>
                <a:cs typeface="Trebuchet MS"/>
              </a:rPr>
              <a:t>pode</a:t>
            </a:r>
            <a:r>
              <a:rPr b="0" u="none" spc="70">
                <a:latin typeface="Trebuchet MS"/>
                <a:cs typeface="Trebuchet MS"/>
              </a:rPr>
              <a:t> </a:t>
            </a:r>
            <a:r>
              <a:rPr b="0" u="none" spc="125">
                <a:latin typeface="Trebuchet MS"/>
                <a:cs typeface="Trebuchet MS"/>
              </a:rPr>
              <a:t>ser</a:t>
            </a:r>
            <a:r>
              <a:rPr b="0" u="none" spc="70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entregue</a:t>
            </a:r>
            <a:r>
              <a:rPr b="0" u="none" spc="70">
                <a:latin typeface="Trebuchet MS"/>
                <a:cs typeface="Trebuchet MS"/>
              </a:rPr>
              <a:t> </a:t>
            </a:r>
            <a:r>
              <a:rPr b="0" u="none" spc="125">
                <a:latin typeface="Trebuchet MS"/>
                <a:cs typeface="Trebuchet MS"/>
              </a:rPr>
              <a:t>ao </a:t>
            </a:r>
            <a:r>
              <a:rPr b="0" u="none" spc="55">
                <a:latin typeface="Trebuchet MS"/>
                <a:cs typeface="Trebuchet MS"/>
              </a:rPr>
              <a:t>cliente</a:t>
            </a:r>
            <a:r>
              <a:rPr b="0" u="none" spc="30">
                <a:latin typeface="Trebuchet MS"/>
                <a:cs typeface="Trebuchet MS"/>
              </a:rPr>
              <a:t> </a:t>
            </a:r>
            <a:r>
              <a:rPr b="0" u="none" spc="130">
                <a:latin typeface="Trebuchet MS"/>
                <a:cs typeface="Trebuchet MS"/>
              </a:rPr>
              <a:t>que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90">
                <a:latin typeface="Trebuchet MS"/>
                <a:cs typeface="Trebuchet MS"/>
              </a:rPr>
              <a:t>contratou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30">
                <a:latin typeface="Trebuchet MS"/>
                <a:cs typeface="Trebuchet MS"/>
              </a:rPr>
              <a:t>o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05">
                <a:latin typeface="Trebuchet MS"/>
                <a:cs typeface="Trebuchet MS"/>
              </a:rPr>
              <a:t>serviço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25">
                <a:latin typeface="Trebuchet MS"/>
                <a:cs typeface="Trebuchet MS"/>
              </a:rPr>
              <a:t>de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90">
                <a:latin typeface="Trebuchet MS"/>
                <a:cs typeface="Trebuchet MS"/>
              </a:rPr>
              <a:t>desenvolvimento.</a:t>
            </a: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b="0" u="none" spc="9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</a:pPr>
            <a:r>
              <a:rPr spc="185"/>
              <a:t>Atenção</a:t>
            </a:r>
            <a:r>
              <a:rPr b="0" u="none" spc="185">
                <a:latin typeface="Trebuchet MS"/>
                <a:cs typeface="Trebuchet MS"/>
              </a:rPr>
              <a:t>: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204">
                <a:latin typeface="Trebuchet MS"/>
                <a:cs typeface="Trebuchet MS"/>
              </a:rPr>
              <a:t>Um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140">
                <a:latin typeface="Trebuchet MS"/>
                <a:cs typeface="Trebuchet MS"/>
              </a:rPr>
              <a:t>modelo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140">
                <a:latin typeface="Trebuchet MS"/>
                <a:cs typeface="Trebuchet MS"/>
              </a:rPr>
              <a:t>de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170">
                <a:latin typeface="Trebuchet MS"/>
                <a:cs typeface="Trebuchet MS"/>
              </a:rPr>
              <a:t>dados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160">
                <a:latin typeface="Trebuchet MS"/>
                <a:cs typeface="Trebuchet MS"/>
              </a:rPr>
              <a:t>não</a:t>
            </a:r>
            <a:r>
              <a:rPr b="0" u="none" spc="95">
                <a:latin typeface="Trebuchet MS"/>
                <a:cs typeface="Trebuchet MS"/>
              </a:rPr>
              <a:t> </a:t>
            </a:r>
            <a:r>
              <a:rPr b="0" u="none" spc="110">
                <a:latin typeface="Trebuchet MS"/>
                <a:cs typeface="Trebuchet MS"/>
              </a:rPr>
              <a:t>informa</a:t>
            </a:r>
            <a:r>
              <a:rPr b="0" u="none" spc="95">
                <a:latin typeface="Trebuchet MS"/>
                <a:cs typeface="Trebuchet MS"/>
              </a:rPr>
              <a:t> </a:t>
            </a:r>
            <a:r>
              <a:rPr b="0" u="none" spc="145">
                <a:latin typeface="Trebuchet MS"/>
                <a:cs typeface="Trebuchet MS"/>
              </a:rPr>
              <a:t>quais</a:t>
            </a:r>
            <a:r>
              <a:rPr b="0" u="none" spc="95">
                <a:latin typeface="Trebuchet MS"/>
                <a:cs typeface="Trebuchet MS"/>
              </a:rPr>
              <a:t> </a:t>
            </a:r>
            <a:r>
              <a:rPr b="0" u="none" spc="175">
                <a:latin typeface="Trebuchet MS"/>
                <a:cs typeface="Trebuchet MS"/>
              </a:rPr>
              <a:t>dados</a:t>
            </a:r>
            <a:r>
              <a:rPr b="0" u="none" spc="95">
                <a:latin typeface="Trebuchet MS"/>
                <a:cs typeface="Trebuchet MS"/>
              </a:rPr>
              <a:t> </a:t>
            </a:r>
            <a:r>
              <a:rPr b="0" u="none" spc="140">
                <a:latin typeface="Trebuchet MS"/>
                <a:cs typeface="Trebuchet MS"/>
              </a:rPr>
              <a:t>estão</a:t>
            </a:r>
            <a:r>
              <a:rPr b="0" u="none" spc="95">
                <a:latin typeface="Trebuchet MS"/>
                <a:cs typeface="Trebuchet MS"/>
              </a:rPr>
              <a:t> </a:t>
            </a:r>
            <a:r>
              <a:rPr b="0" u="none" spc="165">
                <a:latin typeface="Trebuchet MS"/>
                <a:cs typeface="Trebuchet MS"/>
              </a:rPr>
              <a:t>armazenados</a:t>
            </a:r>
            <a:r>
              <a:rPr b="0" u="none" spc="100">
                <a:latin typeface="Trebuchet MS"/>
                <a:cs typeface="Trebuchet MS"/>
              </a:rPr>
              <a:t> </a:t>
            </a:r>
            <a:r>
              <a:rPr b="0" u="none" spc="190">
                <a:latin typeface="Trebuchet MS"/>
                <a:cs typeface="Trebuchet MS"/>
              </a:rPr>
              <a:t>em</a:t>
            </a:r>
            <a:r>
              <a:rPr b="0" u="none" spc="95">
                <a:latin typeface="Trebuchet MS"/>
                <a:cs typeface="Trebuchet MS"/>
              </a:rPr>
              <a:t> </a:t>
            </a:r>
            <a:r>
              <a:rPr b="0" u="none" spc="204">
                <a:latin typeface="Trebuchet MS"/>
                <a:cs typeface="Trebuchet MS"/>
              </a:rPr>
              <a:t>um</a:t>
            </a:r>
            <a:r>
              <a:rPr b="0" u="none" spc="95">
                <a:latin typeface="Trebuchet MS"/>
                <a:cs typeface="Trebuchet MS"/>
              </a:rPr>
              <a:t> </a:t>
            </a:r>
            <a:r>
              <a:rPr b="0" u="none" spc="135">
                <a:latin typeface="Trebuchet MS"/>
                <a:cs typeface="Trebuchet MS"/>
              </a:rPr>
              <a:t>banco </a:t>
            </a:r>
            <a:r>
              <a:rPr b="0" u="none" spc="125">
                <a:latin typeface="Trebuchet MS"/>
                <a:cs typeface="Trebuchet MS"/>
              </a:rPr>
              <a:t>de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10">
                <a:latin typeface="Trebuchet MS"/>
                <a:cs typeface="Trebuchet MS"/>
              </a:rPr>
              <a:t>dados,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200">
                <a:latin typeface="Trebuchet MS"/>
                <a:cs typeface="Trebuchet MS"/>
              </a:rPr>
              <a:t>mas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40">
                <a:latin typeface="Trebuchet MS"/>
                <a:cs typeface="Trebuchet MS"/>
              </a:rPr>
              <a:t>sim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50">
                <a:latin typeface="Trebuchet MS"/>
                <a:cs typeface="Trebuchet MS"/>
              </a:rPr>
              <a:t>apenas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25">
                <a:latin typeface="Trebuchet MS"/>
                <a:cs typeface="Trebuchet MS"/>
              </a:rPr>
              <a:t>quais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e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130">
                <a:latin typeface="Trebuchet MS"/>
                <a:cs typeface="Trebuchet MS"/>
              </a:rPr>
              <a:t>que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85">
                <a:latin typeface="Trebuchet MS"/>
                <a:cs typeface="Trebuchet MS"/>
              </a:rPr>
              <a:t>tipos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25">
                <a:latin typeface="Trebuchet MS"/>
                <a:cs typeface="Trebuchet MS"/>
              </a:rPr>
              <a:t>de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50">
                <a:latin typeface="Trebuchet MS"/>
                <a:cs typeface="Trebuchet MS"/>
              </a:rPr>
              <a:t>dados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75">
                <a:latin typeface="Trebuchet MS"/>
                <a:cs typeface="Trebuchet MS"/>
              </a:rPr>
              <a:t>contém.</a:t>
            </a: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b="0" u="none" spc="75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b="0" u="none" spc="135">
                <a:latin typeface="Trebuchet MS"/>
                <a:cs typeface="Trebuchet MS"/>
              </a:rPr>
              <a:t>Estes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30">
                <a:latin typeface="Trebuchet MS"/>
                <a:cs typeface="Trebuchet MS"/>
              </a:rPr>
              <a:t>modelos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65">
                <a:latin typeface="Trebuchet MS"/>
                <a:cs typeface="Trebuchet MS"/>
              </a:rPr>
              <a:t>são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55">
                <a:latin typeface="Trebuchet MS"/>
                <a:cs typeface="Trebuchet MS"/>
              </a:rPr>
              <a:t>baseados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75">
                <a:latin typeface="Trebuchet MS"/>
                <a:cs typeface="Trebuchet MS"/>
              </a:rPr>
              <a:t>em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75">
                <a:latin typeface="Trebuchet MS"/>
                <a:cs typeface="Trebuchet MS"/>
              </a:rPr>
              <a:t>três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75">
                <a:latin typeface="Trebuchet MS"/>
                <a:cs typeface="Trebuchet MS"/>
              </a:rPr>
              <a:t>níveis: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spc="145"/>
              <a:t>Conceitual</a:t>
            </a:r>
            <a:r>
              <a:rPr b="0" u="none" spc="145">
                <a:latin typeface="Trebuchet MS"/>
                <a:cs typeface="Trebuchet MS"/>
              </a:rPr>
              <a:t>,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spc="190"/>
              <a:t>Lógico</a:t>
            </a:r>
            <a:r>
              <a:rPr u="none" spc="35"/>
              <a:t> </a:t>
            </a:r>
            <a:r>
              <a:rPr b="0" u="none" spc="114">
                <a:latin typeface="Trebuchet MS"/>
                <a:cs typeface="Trebuchet MS"/>
              </a:rPr>
              <a:t>e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spc="150"/>
              <a:t>Físico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0F385B8-C405-57B8-5A77-D859CE218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457200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pc="200"/>
              <a:t>Outros</a:t>
            </a:r>
            <a:r>
              <a:rPr spc="95"/>
              <a:t> </a:t>
            </a:r>
            <a:r>
              <a:rPr spc="175"/>
              <a:t>conceitos</a:t>
            </a:r>
            <a:r>
              <a:rPr spc="100"/>
              <a:t> </a:t>
            </a:r>
            <a:r>
              <a:rPr spc="160"/>
              <a:t>essenciais</a:t>
            </a:r>
            <a:r>
              <a:rPr b="0" u="none" spc="160">
                <a:latin typeface="Trebuchet MS"/>
                <a:cs typeface="Trebuchet MS"/>
              </a:rPr>
              <a:t>:</a:t>
            </a: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b="0" u="none" spc="16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</a:pPr>
            <a:r>
              <a:rPr spc="180"/>
              <a:t>Atributo</a:t>
            </a:r>
            <a:r>
              <a:rPr spc="120"/>
              <a:t> </a:t>
            </a:r>
            <a:r>
              <a:rPr spc="175"/>
              <a:t>Chave</a:t>
            </a:r>
            <a:r>
              <a:rPr b="0" u="none" spc="175">
                <a:latin typeface="Trebuchet MS"/>
                <a:cs typeface="Trebuchet MS"/>
              </a:rPr>
              <a:t>:</a:t>
            </a:r>
            <a:r>
              <a:rPr b="0" u="none" spc="70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Também</a:t>
            </a:r>
            <a:r>
              <a:rPr b="0" u="none" spc="70">
                <a:latin typeface="Trebuchet MS"/>
                <a:cs typeface="Trebuchet MS"/>
              </a:rPr>
              <a:t> </a:t>
            </a:r>
            <a:r>
              <a:rPr b="0" u="none" spc="120">
                <a:latin typeface="Trebuchet MS"/>
                <a:cs typeface="Trebuchet MS"/>
              </a:rPr>
              <a:t>conhecido</a:t>
            </a:r>
            <a:r>
              <a:rPr b="0" u="none" spc="80">
                <a:latin typeface="Trebuchet MS"/>
                <a:cs typeface="Trebuchet MS"/>
              </a:rPr>
              <a:t> </a:t>
            </a:r>
            <a:r>
              <a:rPr b="0" u="none" spc="165">
                <a:latin typeface="Trebuchet MS"/>
                <a:cs typeface="Trebuchet MS"/>
              </a:rPr>
              <a:t>como</a:t>
            </a:r>
            <a:r>
              <a:rPr b="0" u="none" spc="75">
                <a:latin typeface="Trebuchet MS"/>
                <a:cs typeface="Trebuchet MS"/>
              </a:rPr>
              <a:t> </a:t>
            </a:r>
            <a:r>
              <a:rPr b="0" u="none" spc="150">
                <a:latin typeface="Trebuchet MS"/>
                <a:cs typeface="Trebuchet MS"/>
              </a:rPr>
              <a:t>chave</a:t>
            </a:r>
            <a:r>
              <a:rPr b="0" u="none" spc="80">
                <a:latin typeface="Trebuchet MS"/>
                <a:cs typeface="Trebuchet MS"/>
              </a:rPr>
              <a:t> </a:t>
            </a:r>
            <a:r>
              <a:rPr b="0" u="none" spc="85">
                <a:latin typeface="Trebuchet MS"/>
                <a:cs typeface="Trebuchet MS"/>
              </a:rPr>
              <a:t>primária,</a:t>
            </a:r>
            <a:r>
              <a:rPr b="0" u="none" spc="80">
                <a:latin typeface="Trebuchet MS"/>
                <a:cs typeface="Trebuchet MS"/>
              </a:rPr>
              <a:t> </a:t>
            </a:r>
            <a:r>
              <a:rPr b="0" u="none" spc="125">
                <a:latin typeface="Trebuchet MS"/>
                <a:cs typeface="Trebuchet MS"/>
              </a:rPr>
              <a:t>primary</a:t>
            </a:r>
            <a:r>
              <a:rPr b="0" u="none" spc="80">
                <a:latin typeface="Trebuchet MS"/>
                <a:cs typeface="Trebuchet MS"/>
              </a:rPr>
              <a:t> </a:t>
            </a:r>
            <a:r>
              <a:rPr b="0" u="none" spc="125">
                <a:latin typeface="Trebuchet MS"/>
                <a:cs typeface="Trebuchet MS"/>
              </a:rPr>
              <a:t>key</a:t>
            </a:r>
            <a:r>
              <a:rPr b="0" u="none" spc="75">
                <a:latin typeface="Trebuchet MS"/>
                <a:cs typeface="Trebuchet MS"/>
              </a:rPr>
              <a:t> </a:t>
            </a:r>
            <a:r>
              <a:rPr b="0" u="none" spc="145">
                <a:latin typeface="Trebuchet MS"/>
                <a:cs typeface="Trebuchet MS"/>
              </a:rPr>
              <a:t>ou</a:t>
            </a:r>
            <a:r>
              <a:rPr b="0" u="none" spc="80">
                <a:latin typeface="Trebuchet MS"/>
                <a:cs typeface="Trebuchet MS"/>
              </a:rPr>
              <a:t> </a:t>
            </a:r>
            <a:r>
              <a:rPr b="0" u="none" spc="70">
                <a:latin typeface="Trebuchet MS"/>
                <a:cs typeface="Trebuchet MS"/>
              </a:rPr>
              <a:t>pk,</a:t>
            </a:r>
            <a:r>
              <a:rPr b="0" u="none" spc="80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é</a:t>
            </a:r>
            <a:r>
              <a:rPr b="0" u="none" spc="75">
                <a:latin typeface="Trebuchet MS"/>
                <a:cs typeface="Trebuchet MS"/>
              </a:rPr>
              <a:t> </a:t>
            </a:r>
            <a:r>
              <a:rPr b="0" u="none" spc="200">
                <a:latin typeface="Trebuchet MS"/>
                <a:cs typeface="Trebuchet MS"/>
              </a:rPr>
              <a:t>um</a:t>
            </a:r>
            <a:r>
              <a:rPr b="0" u="none" spc="80">
                <a:latin typeface="Trebuchet MS"/>
                <a:cs typeface="Trebuchet MS"/>
              </a:rPr>
              <a:t> </a:t>
            </a:r>
            <a:r>
              <a:rPr b="0" u="none" spc="155">
                <a:latin typeface="Trebuchet MS"/>
                <a:cs typeface="Trebuchet MS"/>
              </a:rPr>
              <a:t>campo </a:t>
            </a:r>
            <a:r>
              <a:rPr b="0" u="none" spc="135">
                <a:latin typeface="Trebuchet MS"/>
                <a:cs typeface="Trebuchet MS"/>
              </a:rPr>
              <a:t>que</a:t>
            </a:r>
            <a:r>
              <a:rPr b="0" u="none" spc="45">
                <a:latin typeface="Trebuchet MS"/>
                <a:cs typeface="Trebuchet MS"/>
              </a:rPr>
              <a:t> </a:t>
            </a:r>
            <a:r>
              <a:rPr b="0" u="none" spc="135">
                <a:latin typeface="Trebuchet MS"/>
                <a:cs typeface="Trebuchet MS"/>
              </a:rPr>
              <a:t>deve</a:t>
            </a:r>
            <a:r>
              <a:rPr b="0" u="none" spc="50">
                <a:latin typeface="Trebuchet MS"/>
                <a:cs typeface="Trebuchet MS"/>
              </a:rPr>
              <a:t> </a:t>
            </a:r>
            <a:r>
              <a:rPr b="0" u="none" spc="125">
                <a:latin typeface="Trebuchet MS"/>
                <a:cs typeface="Trebuchet MS"/>
              </a:rPr>
              <a:t>possuir</a:t>
            </a:r>
            <a:r>
              <a:rPr b="0" u="none" spc="60">
                <a:latin typeface="Trebuchet MS"/>
                <a:cs typeface="Trebuchet MS"/>
              </a:rPr>
              <a:t> </a:t>
            </a:r>
            <a:r>
              <a:rPr b="0" u="none" spc="95">
                <a:latin typeface="Trebuchet MS"/>
                <a:cs typeface="Trebuchet MS"/>
              </a:rPr>
              <a:t>valor</a:t>
            </a:r>
            <a:r>
              <a:rPr b="0" u="none" spc="60">
                <a:latin typeface="Trebuchet MS"/>
                <a:cs typeface="Trebuchet MS"/>
              </a:rPr>
              <a:t> </a:t>
            </a:r>
            <a:r>
              <a:rPr b="0" u="none" spc="105">
                <a:latin typeface="Trebuchet MS"/>
                <a:cs typeface="Trebuchet MS"/>
              </a:rPr>
              <a:t>único</a:t>
            </a:r>
            <a:r>
              <a:rPr b="0" u="none" spc="60">
                <a:latin typeface="Trebuchet MS"/>
                <a:cs typeface="Trebuchet MS"/>
              </a:rPr>
              <a:t> </a:t>
            </a:r>
            <a:r>
              <a:rPr b="0" u="none" spc="155">
                <a:latin typeface="Trebuchet MS"/>
                <a:cs typeface="Trebuchet MS"/>
              </a:rPr>
              <a:t>(sem</a:t>
            </a:r>
            <a:r>
              <a:rPr b="0" u="none" spc="55">
                <a:latin typeface="Trebuchet MS"/>
                <a:cs typeface="Trebuchet MS"/>
              </a:rPr>
              <a:t> </a:t>
            </a:r>
            <a:r>
              <a:rPr b="0" u="none" spc="80">
                <a:latin typeface="Trebuchet MS"/>
                <a:cs typeface="Trebuchet MS"/>
              </a:rPr>
              <a:t>repetição)</a:t>
            </a:r>
            <a:r>
              <a:rPr b="0" u="none" spc="60">
                <a:latin typeface="Trebuchet MS"/>
                <a:cs typeface="Trebuchet MS"/>
              </a:rPr>
              <a:t> </a:t>
            </a:r>
            <a:r>
              <a:rPr b="0" u="none" spc="180">
                <a:latin typeface="Trebuchet MS"/>
                <a:cs typeface="Trebuchet MS"/>
              </a:rPr>
              <a:t>em</a:t>
            </a:r>
            <a:r>
              <a:rPr b="0" u="none" spc="60">
                <a:latin typeface="Trebuchet MS"/>
                <a:cs typeface="Trebuchet MS"/>
              </a:rPr>
              <a:t> </a:t>
            </a:r>
            <a:r>
              <a:rPr b="0" u="none" spc="105">
                <a:latin typeface="Trebuchet MS"/>
                <a:cs typeface="Trebuchet MS"/>
              </a:rPr>
              <a:t>todo</a:t>
            </a:r>
            <a:r>
              <a:rPr b="0" u="none" spc="60">
                <a:latin typeface="Trebuchet MS"/>
                <a:cs typeface="Trebuchet MS"/>
              </a:rPr>
              <a:t> </a:t>
            </a:r>
            <a:r>
              <a:rPr b="0" u="none" spc="130">
                <a:latin typeface="Trebuchet MS"/>
                <a:cs typeface="Trebuchet MS"/>
              </a:rPr>
              <a:t>o</a:t>
            </a:r>
            <a:r>
              <a:rPr b="0" u="none" spc="60">
                <a:latin typeface="Trebuchet MS"/>
                <a:cs typeface="Trebuchet MS"/>
              </a:rPr>
              <a:t> </a:t>
            </a:r>
            <a:r>
              <a:rPr b="0" u="none" spc="80">
                <a:latin typeface="Trebuchet MS"/>
                <a:cs typeface="Trebuchet MS"/>
              </a:rPr>
              <a:t>conjunto</a:t>
            </a:r>
            <a:r>
              <a:rPr b="0" u="none" spc="60">
                <a:latin typeface="Trebuchet MS"/>
                <a:cs typeface="Trebuchet MS"/>
              </a:rPr>
              <a:t> </a:t>
            </a:r>
            <a:r>
              <a:rPr b="0" u="none" spc="130">
                <a:latin typeface="Trebuchet MS"/>
                <a:cs typeface="Trebuchet MS"/>
              </a:rPr>
              <a:t>de</a:t>
            </a:r>
            <a:r>
              <a:rPr b="0" u="none" spc="60">
                <a:latin typeface="Trebuchet MS"/>
                <a:cs typeface="Trebuchet MS"/>
              </a:rPr>
              <a:t> </a:t>
            </a:r>
            <a:r>
              <a:rPr b="0" u="none" spc="160">
                <a:latin typeface="Trebuchet MS"/>
                <a:cs typeface="Trebuchet MS"/>
              </a:rPr>
              <a:t>dados</a:t>
            </a:r>
            <a:r>
              <a:rPr b="0" u="none" spc="55">
                <a:latin typeface="Trebuchet MS"/>
                <a:cs typeface="Trebuchet MS"/>
              </a:rPr>
              <a:t> </a:t>
            </a:r>
            <a:r>
              <a:rPr b="0" u="none" spc="150">
                <a:latin typeface="Trebuchet MS"/>
                <a:cs typeface="Trebuchet MS"/>
              </a:rPr>
              <a:t>da</a:t>
            </a:r>
            <a:r>
              <a:rPr b="0" u="none" spc="60">
                <a:latin typeface="Trebuchet MS"/>
                <a:cs typeface="Trebuchet MS"/>
              </a:rPr>
              <a:t> </a:t>
            </a:r>
            <a:r>
              <a:rPr b="0" u="none" spc="80">
                <a:latin typeface="Trebuchet MS"/>
                <a:cs typeface="Trebuchet MS"/>
              </a:rPr>
              <a:t>entidade.</a:t>
            </a:r>
            <a:r>
              <a:rPr b="0" u="none" spc="60">
                <a:latin typeface="Trebuchet MS"/>
                <a:cs typeface="Trebuchet MS"/>
              </a:rPr>
              <a:t> </a:t>
            </a:r>
            <a:r>
              <a:rPr b="0" u="none" spc="105">
                <a:latin typeface="Trebuchet MS"/>
                <a:cs typeface="Trebuchet MS"/>
              </a:rPr>
              <a:t>Este </a:t>
            </a:r>
            <a:r>
              <a:rPr b="0" u="none" spc="70">
                <a:latin typeface="Trebuchet MS"/>
                <a:cs typeface="Trebuchet MS"/>
              </a:rPr>
              <a:t>atributo</a:t>
            </a:r>
            <a:r>
              <a:rPr b="0" u="none" spc="30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é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55">
                <a:latin typeface="Trebuchet MS"/>
                <a:cs typeface="Trebuchet MS"/>
              </a:rPr>
              <a:t>usado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para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50">
                <a:latin typeface="Trebuchet MS"/>
                <a:cs typeface="Trebuchet MS"/>
              </a:rPr>
              <a:t>identificar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10">
                <a:latin typeface="Trebuchet MS"/>
                <a:cs typeface="Trebuchet MS"/>
              </a:rPr>
              <a:t>unicamente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90">
                <a:latin typeface="Trebuchet MS"/>
                <a:cs typeface="Trebuchet MS"/>
              </a:rPr>
              <a:t>um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80">
                <a:latin typeface="Trebuchet MS"/>
                <a:cs typeface="Trebuchet MS"/>
              </a:rPr>
              <a:t>registro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45">
                <a:latin typeface="Trebuchet MS"/>
                <a:cs typeface="Trebuchet MS"/>
              </a:rPr>
              <a:t>da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50">
                <a:latin typeface="Trebuchet MS"/>
                <a:cs typeface="Trebuchet MS"/>
              </a:rPr>
              <a:t>tabela.</a:t>
            </a:r>
          </a:p>
          <a:p>
            <a:pPr marL="12700" marR="5573395" algn="just">
              <a:lnSpc>
                <a:spcPct val="200000"/>
              </a:lnSpc>
            </a:pPr>
            <a:r>
              <a:rPr b="0" spc="100">
                <a:latin typeface="Trebuchet MS"/>
                <a:cs typeface="Trebuchet MS"/>
              </a:rPr>
              <a:t>Entidade</a:t>
            </a:r>
            <a:r>
              <a:rPr b="0" spc="40">
                <a:latin typeface="Trebuchet MS"/>
                <a:cs typeface="Trebuchet MS"/>
              </a:rPr>
              <a:t> </a:t>
            </a:r>
            <a:r>
              <a:rPr b="0" spc="60">
                <a:latin typeface="Trebuchet MS"/>
                <a:cs typeface="Trebuchet MS"/>
              </a:rPr>
              <a:t>Produto</a:t>
            </a:r>
            <a:r>
              <a:rPr b="0" u="none" spc="60">
                <a:latin typeface="Trebuchet MS"/>
                <a:cs typeface="Trebuchet MS"/>
              </a:rPr>
              <a:t>: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spc="165"/>
              <a:t>código</a:t>
            </a:r>
            <a:r>
              <a:rPr b="0" u="none" spc="165">
                <a:latin typeface="Trebuchet MS"/>
                <a:cs typeface="Trebuchet MS"/>
              </a:rPr>
              <a:t>,</a:t>
            </a:r>
            <a:r>
              <a:rPr b="0" u="none" spc="45">
                <a:latin typeface="Trebuchet MS"/>
                <a:cs typeface="Trebuchet MS"/>
              </a:rPr>
              <a:t> </a:t>
            </a:r>
            <a:r>
              <a:rPr b="0" u="none" spc="105">
                <a:latin typeface="Trebuchet MS"/>
                <a:cs typeface="Trebuchet MS"/>
              </a:rPr>
              <a:t>descrição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e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55">
                <a:latin typeface="Trebuchet MS"/>
                <a:cs typeface="Trebuchet MS"/>
              </a:rPr>
              <a:t>preço; </a:t>
            </a:r>
            <a:r>
              <a:rPr b="0" spc="100">
                <a:latin typeface="Trebuchet MS"/>
                <a:cs typeface="Trebuchet MS"/>
              </a:rPr>
              <a:t>Entidade</a:t>
            </a:r>
            <a:r>
              <a:rPr b="0" spc="40">
                <a:latin typeface="Trebuchet MS"/>
                <a:cs typeface="Trebuchet MS"/>
              </a:rPr>
              <a:t> </a:t>
            </a:r>
            <a:r>
              <a:rPr b="0" spc="55">
                <a:latin typeface="Trebuchet MS"/>
                <a:cs typeface="Trebuchet MS"/>
              </a:rPr>
              <a:t>Tipo</a:t>
            </a:r>
            <a:r>
              <a:rPr b="0" spc="45">
                <a:latin typeface="Trebuchet MS"/>
                <a:cs typeface="Trebuchet MS"/>
              </a:rPr>
              <a:t> </a:t>
            </a:r>
            <a:r>
              <a:rPr b="0" spc="125">
                <a:latin typeface="Trebuchet MS"/>
                <a:cs typeface="Trebuchet MS"/>
              </a:rPr>
              <a:t>de</a:t>
            </a:r>
            <a:r>
              <a:rPr b="0" spc="40">
                <a:latin typeface="Trebuchet MS"/>
                <a:cs typeface="Trebuchet MS"/>
              </a:rPr>
              <a:t> </a:t>
            </a:r>
            <a:r>
              <a:rPr b="0" spc="60">
                <a:latin typeface="Trebuchet MS"/>
                <a:cs typeface="Trebuchet MS"/>
              </a:rPr>
              <a:t>Produto</a:t>
            </a:r>
            <a:r>
              <a:rPr b="0" u="none" spc="60">
                <a:latin typeface="Trebuchet MS"/>
                <a:cs typeface="Trebuchet MS"/>
              </a:rPr>
              <a:t>:</a:t>
            </a:r>
            <a:r>
              <a:rPr b="0" u="none" spc="45">
                <a:latin typeface="Trebuchet MS"/>
                <a:cs typeface="Trebuchet MS"/>
              </a:rPr>
              <a:t> </a:t>
            </a:r>
            <a:r>
              <a:rPr spc="165"/>
              <a:t>código</a:t>
            </a:r>
            <a:r>
              <a:rPr b="0" u="none" spc="165">
                <a:latin typeface="Trebuchet MS"/>
                <a:cs typeface="Trebuchet MS"/>
              </a:rPr>
              <a:t>,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75">
                <a:latin typeface="Trebuchet MS"/>
                <a:cs typeface="Trebuchet MS"/>
              </a:rPr>
              <a:t>descrição;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6911" y="4023359"/>
            <a:ext cx="5846064" cy="26746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78D4BAF-9BF7-1303-A57E-5C70D0774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pc="200"/>
              <a:t>Outros</a:t>
            </a:r>
            <a:r>
              <a:rPr spc="95"/>
              <a:t> </a:t>
            </a:r>
            <a:r>
              <a:rPr spc="175"/>
              <a:t>conceitos</a:t>
            </a:r>
            <a:r>
              <a:rPr spc="100"/>
              <a:t> </a:t>
            </a:r>
            <a:r>
              <a:rPr spc="160"/>
              <a:t>essenciais</a:t>
            </a:r>
            <a:r>
              <a:rPr b="0" u="none" spc="160">
                <a:latin typeface="Trebuchet MS"/>
                <a:cs typeface="Trebuchet MS"/>
              </a:rPr>
              <a:t>:</a:t>
            </a: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b="0" u="none" spc="16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</a:pPr>
            <a:r>
              <a:rPr spc="240"/>
              <a:t>Relacionamentos</a:t>
            </a:r>
            <a:r>
              <a:rPr b="0" u="none" spc="240">
                <a:latin typeface="Trebuchet MS"/>
                <a:cs typeface="Trebuchet MS"/>
              </a:rPr>
              <a:t>:</a:t>
            </a:r>
            <a:r>
              <a:rPr b="0" u="none" spc="165">
                <a:latin typeface="Trebuchet MS"/>
                <a:cs typeface="Trebuchet MS"/>
              </a:rPr>
              <a:t> </a:t>
            </a:r>
            <a:r>
              <a:rPr b="0" u="none" spc="155">
                <a:latin typeface="Trebuchet MS"/>
                <a:cs typeface="Trebuchet MS"/>
              </a:rPr>
              <a:t>Geralmente</a:t>
            </a:r>
            <a:r>
              <a:rPr b="0" u="none" spc="170">
                <a:latin typeface="Trebuchet MS"/>
                <a:cs typeface="Trebuchet MS"/>
              </a:rPr>
              <a:t> </a:t>
            </a:r>
            <a:r>
              <a:rPr b="0" u="none" spc="210">
                <a:latin typeface="Trebuchet MS"/>
                <a:cs typeface="Trebuchet MS"/>
              </a:rPr>
              <a:t>as</a:t>
            </a:r>
            <a:r>
              <a:rPr b="0" u="none" spc="170">
                <a:latin typeface="Trebuchet MS"/>
                <a:cs typeface="Trebuchet MS"/>
              </a:rPr>
              <a:t> </a:t>
            </a:r>
            <a:r>
              <a:rPr b="0" u="none" spc="160">
                <a:latin typeface="Trebuchet MS"/>
                <a:cs typeface="Trebuchet MS"/>
              </a:rPr>
              <a:t>entidades</a:t>
            </a:r>
            <a:r>
              <a:rPr b="0" u="none" spc="170">
                <a:latin typeface="Trebuchet MS"/>
                <a:cs typeface="Trebuchet MS"/>
              </a:rPr>
              <a:t> </a:t>
            </a:r>
            <a:r>
              <a:rPr b="0" u="none" spc="180">
                <a:latin typeface="Trebuchet MS"/>
                <a:cs typeface="Trebuchet MS"/>
              </a:rPr>
              <a:t>nunca</a:t>
            </a:r>
            <a:r>
              <a:rPr b="0" u="none" spc="170">
                <a:latin typeface="Trebuchet MS"/>
                <a:cs typeface="Trebuchet MS"/>
              </a:rPr>
              <a:t> </a:t>
            </a:r>
            <a:r>
              <a:rPr b="0" u="none" spc="165">
                <a:latin typeface="Trebuchet MS"/>
                <a:cs typeface="Trebuchet MS"/>
              </a:rPr>
              <a:t>estão </a:t>
            </a:r>
            <a:r>
              <a:rPr b="0" u="none" spc="160">
                <a:latin typeface="Trebuchet MS"/>
                <a:cs typeface="Trebuchet MS"/>
              </a:rPr>
              <a:t>sozinhas;</a:t>
            </a:r>
            <a:r>
              <a:rPr b="0" u="none" spc="170">
                <a:latin typeface="Trebuchet MS"/>
                <a:cs typeface="Trebuchet MS"/>
              </a:rPr>
              <a:t> </a:t>
            </a:r>
            <a:r>
              <a:rPr b="0" u="none" spc="165">
                <a:latin typeface="Trebuchet MS"/>
                <a:cs typeface="Trebuchet MS"/>
              </a:rPr>
              <a:t>normalmente</a:t>
            </a:r>
            <a:r>
              <a:rPr b="0" u="none" spc="180">
                <a:latin typeface="Trebuchet MS"/>
                <a:cs typeface="Trebuchet MS"/>
              </a:rPr>
              <a:t> </a:t>
            </a:r>
            <a:r>
              <a:rPr b="0" u="none" spc="160">
                <a:latin typeface="Trebuchet MS"/>
                <a:cs typeface="Trebuchet MS"/>
              </a:rPr>
              <a:t>estão </a:t>
            </a:r>
            <a:r>
              <a:rPr b="0" u="none" spc="140">
                <a:latin typeface="Trebuchet MS"/>
                <a:cs typeface="Trebuchet MS"/>
              </a:rPr>
              <a:t>associadas</a:t>
            </a:r>
            <a:r>
              <a:rPr b="0" u="none" spc="45">
                <a:latin typeface="Trebuchet MS"/>
                <a:cs typeface="Trebuchet MS"/>
              </a:rPr>
              <a:t> </a:t>
            </a:r>
            <a:r>
              <a:rPr b="0" u="none" spc="155">
                <a:latin typeface="Trebuchet MS"/>
                <a:cs typeface="Trebuchet MS"/>
              </a:rPr>
              <a:t>com</a:t>
            </a:r>
            <a:r>
              <a:rPr b="0" u="none" spc="50">
                <a:latin typeface="Trebuchet MS"/>
                <a:cs typeface="Trebuchet MS"/>
              </a:rPr>
              <a:t> </a:t>
            </a:r>
            <a:r>
              <a:rPr b="0" u="none" spc="105">
                <a:latin typeface="Trebuchet MS"/>
                <a:cs typeface="Trebuchet MS"/>
              </a:rPr>
              <a:t>outras</a:t>
            </a:r>
            <a:r>
              <a:rPr b="0" u="none" spc="50">
                <a:latin typeface="Trebuchet MS"/>
                <a:cs typeface="Trebuchet MS"/>
              </a:rPr>
              <a:t> </a:t>
            </a:r>
            <a:r>
              <a:rPr b="0" u="none" spc="85">
                <a:latin typeface="Trebuchet MS"/>
                <a:cs typeface="Trebuchet MS"/>
              </a:rPr>
              <a:t>entidades.</a:t>
            </a:r>
            <a:r>
              <a:rPr b="0" u="none" spc="45">
                <a:latin typeface="Trebuchet MS"/>
                <a:cs typeface="Trebuchet MS"/>
              </a:rPr>
              <a:t> </a:t>
            </a:r>
            <a:r>
              <a:rPr b="0" u="none" spc="105">
                <a:latin typeface="Trebuchet MS"/>
                <a:cs typeface="Trebuchet MS"/>
              </a:rPr>
              <a:t>Reconhecer</a:t>
            </a:r>
            <a:r>
              <a:rPr b="0" u="none" spc="50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e</a:t>
            </a:r>
            <a:r>
              <a:rPr b="0" u="none" spc="50">
                <a:latin typeface="Trebuchet MS"/>
                <a:cs typeface="Trebuchet MS"/>
              </a:rPr>
              <a:t> </a:t>
            </a:r>
            <a:r>
              <a:rPr b="0" u="none" spc="80">
                <a:latin typeface="Trebuchet MS"/>
                <a:cs typeface="Trebuchet MS"/>
              </a:rPr>
              <a:t>registrar</a:t>
            </a:r>
            <a:r>
              <a:rPr b="0" u="none" spc="50">
                <a:latin typeface="Trebuchet MS"/>
                <a:cs typeface="Trebuchet MS"/>
              </a:rPr>
              <a:t> </a:t>
            </a:r>
            <a:r>
              <a:rPr b="0" u="none" spc="170">
                <a:latin typeface="Trebuchet MS"/>
                <a:cs typeface="Trebuchet MS"/>
              </a:rPr>
              <a:t>os</a:t>
            </a:r>
            <a:r>
              <a:rPr b="0" u="none" spc="45">
                <a:latin typeface="Trebuchet MS"/>
                <a:cs typeface="Trebuchet MS"/>
              </a:rPr>
              <a:t> </a:t>
            </a:r>
            <a:r>
              <a:rPr b="0" u="none" spc="100">
                <a:latin typeface="Trebuchet MS"/>
                <a:cs typeface="Trebuchet MS"/>
              </a:rPr>
              <a:t>relacionamentos</a:t>
            </a:r>
            <a:r>
              <a:rPr b="0" u="none" spc="50">
                <a:latin typeface="Trebuchet MS"/>
                <a:cs typeface="Trebuchet MS"/>
              </a:rPr>
              <a:t> </a:t>
            </a:r>
            <a:r>
              <a:rPr b="0" u="none" spc="70">
                <a:latin typeface="Trebuchet MS"/>
                <a:cs typeface="Trebuchet MS"/>
              </a:rPr>
              <a:t>entre</a:t>
            </a:r>
            <a:r>
              <a:rPr b="0" u="none" spc="50">
                <a:latin typeface="Trebuchet MS"/>
                <a:cs typeface="Trebuchet MS"/>
              </a:rPr>
              <a:t> </a:t>
            </a:r>
            <a:r>
              <a:rPr b="0" u="none" spc="95">
                <a:latin typeface="Trebuchet MS"/>
                <a:cs typeface="Trebuchet MS"/>
              </a:rPr>
              <a:t>entidades </a:t>
            </a:r>
            <a:r>
              <a:rPr b="0" u="none" spc="80">
                <a:latin typeface="Trebuchet MS"/>
                <a:cs typeface="Trebuchet MS"/>
              </a:rPr>
              <a:t>fornece</a:t>
            </a:r>
            <a:r>
              <a:rPr b="0" u="none" spc="30">
                <a:latin typeface="Trebuchet MS"/>
                <a:cs typeface="Trebuchet MS"/>
              </a:rPr>
              <a:t> </a:t>
            </a:r>
            <a:r>
              <a:rPr b="0" u="none" spc="175">
                <a:latin typeface="Trebuchet MS"/>
                <a:cs typeface="Trebuchet MS"/>
              </a:rPr>
              <a:t>uma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05">
                <a:latin typeface="Trebuchet MS"/>
                <a:cs typeface="Trebuchet MS"/>
              </a:rPr>
              <a:t>descrição</a:t>
            </a:r>
            <a:r>
              <a:rPr b="0" u="none" spc="30">
                <a:latin typeface="Trebuchet MS"/>
                <a:cs typeface="Trebuchet MS"/>
              </a:rPr>
              <a:t> </a:t>
            </a:r>
            <a:r>
              <a:rPr b="0" u="none" spc="95">
                <a:latin typeface="Trebuchet MS"/>
                <a:cs typeface="Trebuchet MS"/>
              </a:rPr>
              <a:t>muito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45">
                <a:latin typeface="Trebuchet MS"/>
                <a:cs typeface="Trebuchet MS"/>
              </a:rPr>
              <a:t>mais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65">
                <a:latin typeface="Trebuchet MS"/>
                <a:cs typeface="Trebuchet MS"/>
              </a:rPr>
              <a:t>rica</a:t>
            </a:r>
            <a:r>
              <a:rPr b="0" u="none" spc="30">
                <a:latin typeface="Trebuchet MS"/>
                <a:cs typeface="Trebuchet MS"/>
              </a:rPr>
              <a:t> </a:t>
            </a:r>
            <a:r>
              <a:rPr b="0" u="none" spc="135">
                <a:latin typeface="Trebuchet MS"/>
                <a:cs typeface="Trebuchet MS"/>
              </a:rPr>
              <a:t>do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70">
                <a:latin typeface="Trebuchet MS"/>
                <a:cs typeface="Trebuchet MS"/>
              </a:rPr>
              <a:t>modelo.</a:t>
            </a: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b="0" u="none" spc="70">
              <a:latin typeface="Trebuchet MS"/>
              <a:cs typeface="Trebuchet MS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b="0" u="none" spc="190">
                <a:latin typeface="Trebuchet MS"/>
                <a:cs typeface="Trebuchet MS"/>
              </a:rPr>
              <a:t>Um</a:t>
            </a:r>
            <a:r>
              <a:rPr b="0" u="none" spc="20">
                <a:latin typeface="Trebuchet MS"/>
                <a:cs typeface="Trebuchet MS"/>
              </a:rPr>
              <a:t> </a:t>
            </a:r>
            <a:r>
              <a:rPr b="0" u="none" spc="95">
                <a:latin typeface="Trebuchet MS"/>
                <a:cs typeface="Trebuchet MS"/>
              </a:rPr>
              <a:t>relacionamento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30">
                <a:latin typeface="Trebuchet MS"/>
                <a:cs typeface="Trebuchet MS"/>
              </a:rPr>
              <a:t>pode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95">
                <a:latin typeface="Trebuchet MS"/>
                <a:cs typeface="Trebuchet MS"/>
              </a:rPr>
              <a:t>acontecer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70">
                <a:latin typeface="Trebuchet MS"/>
                <a:cs typeface="Trebuchet MS"/>
              </a:rPr>
              <a:t>entre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10">
                <a:latin typeface="Trebuchet MS"/>
                <a:cs typeface="Trebuchet MS"/>
              </a:rPr>
              <a:t>uma,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60">
                <a:latin typeface="Trebuchet MS"/>
                <a:cs typeface="Trebuchet MS"/>
              </a:rPr>
              <a:t>duas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35">
                <a:latin typeface="Trebuchet MS"/>
                <a:cs typeface="Trebuchet MS"/>
              </a:rPr>
              <a:t>ou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várias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75">
                <a:latin typeface="Trebuchet MS"/>
                <a:cs typeface="Trebuchet MS"/>
              </a:rPr>
              <a:t>entidades.</a:t>
            </a: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b="0" u="none" spc="75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b="0" u="none" spc="175">
                <a:latin typeface="Trebuchet MS"/>
                <a:cs typeface="Trebuchet MS"/>
              </a:rPr>
              <a:t>No</a:t>
            </a:r>
            <a:r>
              <a:rPr b="0" u="none" spc="95">
                <a:latin typeface="Trebuchet MS"/>
                <a:cs typeface="Trebuchet MS"/>
              </a:rPr>
              <a:t> </a:t>
            </a:r>
            <a:r>
              <a:rPr b="0" u="none" spc="135">
                <a:latin typeface="Trebuchet MS"/>
                <a:cs typeface="Trebuchet MS"/>
              </a:rPr>
              <a:t>exemplo</a:t>
            </a:r>
            <a:r>
              <a:rPr b="0" u="none" spc="100">
                <a:latin typeface="Trebuchet MS"/>
                <a:cs typeface="Trebuchet MS"/>
              </a:rPr>
              <a:t> </a:t>
            </a:r>
            <a:r>
              <a:rPr b="0" u="none" spc="105">
                <a:latin typeface="Trebuchet MS"/>
                <a:cs typeface="Trebuchet MS"/>
              </a:rPr>
              <a:t>abaixo,</a:t>
            </a:r>
            <a:r>
              <a:rPr b="0" u="none" spc="110">
                <a:latin typeface="Trebuchet MS"/>
                <a:cs typeface="Trebuchet MS"/>
              </a:rPr>
              <a:t> </a:t>
            </a:r>
            <a:r>
              <a:rPr b="0" u="none" spc="160">
                <a:latin typeface="Trebuchet MS"/>
                <a:cs typeface="Trebuchet MS"/>
              </a:rPr>
              <a:t>temos</a:t>
            </a:r>
            <a:r>
              <a:rPr b="0" u="none" spc="105">
                <a:latin typeface="Trebuchet MS"/>
                <a:cs typeface="Trebuchet MS"/>
              </a:rPr>
              <a:t> </a:t>
            </a:r>
            <a:r>
              <a:rPr b="0" u="none" spc="204">
                <a:latin typeface="Trebuchet MS"/>
                <a:cs typeface="Trebuchet MS"/>
              </a:rPr>
              <a:t>um</a:t>
            </a:r>
            <a:r>
              <a:rPr b="0" u="none" spc="110">
                <a:latin typeface="Trebuchet MS"/>
                <a:cs typeface="Trebuchet MS"/>
              </a:rPr>
              <a:t> </a:t>
            </a:r>
            <a:r>
              <a:rPr b="0" u="none" spc="125">
                <a:latin typeface="Trebuchet MS"/>
                <a:cs typeface="Trebuchet MS"/>
              </a:rPr>
              <a:t>relacionamento</a:t>
            </a:r>
            <a:r>
              <a:rPr b="0" u="none" spc="110">
                <a:latin typeface="Trebuchet MS"/>
                <a:cs typeface="Trebuchet MS"/>
              </a:rPr>
              <a:t> </a:t>
            </a:r>
            <a:r>
              <a:rPr b="0" u="none" spc="95">
                <a:latin typeface="Trebuchet MS"/>
                <a:cs typeface="Trebuchet MS"/>
              </a:rPr>
              <a:t>entre</a:t>
            </a:r>
            <a:r>
              <a:rPr b="0" u="none" spc="110">
                <a:latin typeface="Trebuchet MS"/>
                <a:cs typeface="Trebuchet MS"/>
              </a:rPr>
              <a:t> </a:t>
            </a:r>
            <a:r>
              <a:rPr b="0" u="none" spc="150">
                <a:latin typeface="Trebuchet MS"/>
                <a:cs typeface="Trebuchet MS"/>
              </a:rPr>
              <a:t>a</a:t>
            </a:r>
            <a:r>
              <a:rPr b="0" u="none" spc="110">
                <a:latin typeface="Trebuchet MS"/>
                <a:cs typeface="Trebuchet MS"/>
              </a:rPr>
              <a:t> </a:t>
            </a:r>
            <a:r>
              <a:rPr b="0" u="none" spc="125">
                <a:latin typeface="Trebuchet MS"/>
                <a:cs typeface="Trebuchet MS"/>
              </a:rPr>
              <a:t>entidade</a:t>
            </a:r>
            <a:r>
              <a:rPr b="0" u="none" spc="105">
                <a:latin typeface="Trebuchet MS"/>
                <a:cs typeface="Trebuchet MS"/>
              </a:rPr>
              <a:t> </a:t>
            </a:r>
            <a:r>
              <a:rPr b="0" u="none" spc="110">
                <a:latin typeface="Trebuchet MS"/>
                <a:cs typeface="Trebuchet MS"/>
              </a:rPr>
              <a:t>Produto </a:t>
            </a:r>
            <a:r>
              <a:rPr b="0" u="none" spc="114">
                <a:latin typeface="Trebuchet MS"/>
                <a:cs typeface="Trebuchet MS"/>
              </a:rPr>
              <a:t>e</a:t>
            </a:r>
            <a:r>
              <a:rPr b="0" u="none" spc="110">
                <a:latin typeface="Trebuchet MS"/>
                <a:cs typeface="Trebuchet MS"/>
              </a:rPr>
              <a:t> </a:t>
            </a:r>
            <a:r>
              <a:rPr b="0" u="none" spc="85">
                <a:latin typeface="Trebuchet MS"/>
                <a:cs typeface="Trebuchet MS"/>
              </a:rPr>
              <a:t>Tipo</a:t>
            </a:r>
            <a:r>
              <a:rPr b="0" u="none" spc="110">
                <a:latin typeface="Trebuchet MS"/>
                <a:cs typeface="Trebuchet MS"/>
              </a:rPr>
              <a:t> </a:t>
            </a:r>
            <a:r>
              <a:rPr b="0" u="none" spc="145">
                <a:latin typeface="Trebuchet MS"/>
                <a:cs typeface="Trebuchet MS"/>
              </a:rPr>
              <a:t>de</a:t>
            </a:r>
            <a:r>
              <a:rPr b="0" u="none" spc="105">
                <a:latin typeface="Trebuchet MS"/>
                <a:cs typeface="Trebuchet MS"/>
              </a:rPr>
              <a:t> </a:t>
            </a:r>
            <a:r>
              <a:rPr b="0" u="none" spc="75">
                <a:latin typeface="Trebuchet MS"/>
                <a:cs typeface="Trebuchet MS"/>
              </a:rPr>
              <a:t>Produto. </a:t>
            </a:r>
            <a:r>
              <a:rPr b="0" u="none" spc="145">
                <a:latin typeface="Trebuchet MS"/>
                <a:cs typeface="Trebuchet MS"/>
              </a:rPr>
              <a:t>Isso</a:t>
            </a:r>
            <a:r>
              <a:rPr b="0" u="none" spc="30">
                <a:latin typeface="Trebuchet MS"/>
                <a:cs typeface="Trebuchet MS"/>
              </a:rPr>
              <a:t> </a:t>
            </a:r>
            <a:r>
              <a:rPr b="0" u="none" spc="80">
                <a:latin typeface="Trebuchet MS"/>
                <a:cs typeface="Trebuchet MS"/>
              </a:rPr>
              <a:t>indica</a:t>
            </a:r>
            <a:r>
              <a:rPr b="0" u="none" spc="30">
                <a:latin typeface="Trebuchet MS"/>
                <a:cs typeface="Trebuchet MS"/>
              </a:rPr>
              <a:t> </a:t>
            </a:r>
            <a:r>
              <a:rPr b="0" u="none" spc="130">
                <a:latin typeface="Trebuchet MS"/>
                <a:cs typeface="Trebuchet MS"/>
              </a:rPr>
              <a:t>que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90">
                <a:latin typeface="Trebuchet MS"/>
                <a:cs typeface="Trebuchet MS"/>
              </a:rPr>
              <a:t>um</a:t>
            </a:r>
            <a:r>
              <a:rPr b="0" u="none" spc="30">
                <a:latin typeface="Trebuchet MS"/>
                <a:cs typeface="Trebuchet MS"/>
              </a:rPr>
              <a:t> </a:t>
            </a:r>
            <a:r>
              <a:rPr b="0" u="none" spc="95">
                <a:latin typeface="Trebuchet MS"/>
                <a:cs typeface="Trebuchet MS"/>
              </a:rPr>
              <a:t>produto</a:t>
            </a:r>
            <a:r>
              <a:rPr b="0" u="none" spc="30">
                <a:latin typeface="Trebuchet MS"/>
                <a:cs typeface="Trebuchet MS"/>
              </a:rPr>
              <a:t> </a:t>
            </a:r>
            <a:r>
              <a:rPr b="0" u="none" spc="110">
                <a:latin typeface="Trebuchet MS"/>
                <a:cs typeface="Trebuchet MS"/>
              </a:rPr>
              <a:t>tem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90">
                <a:latin typeface="Trebuchet MS"/>
                <a:cs typeface="Trebuchet MS"/>
              </a:rPr>
              <a:t>um</a:t>
            </a:r>
            <a:r>
              <a:rPr b="0" u="none" spc="30">
                <a:latin typeface="Trebuchet MS"/>
                <a:cs typeface="Trebuchet MS"/>
              </a:rPr>
              <a:t> </a:t>
            </a:r>
            <a:r>
              <a:rPr b="0" u="none" spc="-10">
                <a:latin typeface="Trebuchet MS"/>
                <a:cs typeface="Trebuchet MS"/>
              </a:rPr>
              <a:t>tipo.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4111" y="4232147"/>
            <a:ext cx="5388864" cy="246583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D1B05FD-87AC-31DA-C19A-08AB79D1B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39" y="1452245"/>
            <a:ext cx="1080579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b="1" u="sng" spc="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Outros</a:t>
            </a:r>
            <a:r>
              <a:rPr sz="1800" b="1" u="sng" spc="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conceitos</a:t>
            </a:r>
            <a:r>
              <a:rPr sz="1800" b="1" u="sng" spc="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essenciais</a:t>
            </a:r>
            <a:r>
              <a:rPr sz="1800" spc="16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b="1" u="sng" spc="2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Chave</a:t>
            </a:r>
            <a:r>
              <a:rPr sz="1800" b="1" u="sng" spc="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Estrangeira</a:t>
            </a:r>
            <a:r>
              <a:rPr sz="1800" spc="185">
                <a:latin typeface="Trebuchet MS"/>
                <a:cs typeface="Trebuchet MS"/>
              </a:rPr>
              <a:t>:</a:t>
            </a:r>
            <a:r>
              <a:rPr sz="1800" spc="55">
                <a:latin typeface="Trebuchet MS"/>
                <a:cs typeface="Trebuchet MS"/>
              </a:rPr>
              <a:t> </a:t>
            </a:r>
            <a:r>
              <a:rPr sz="1800" spc="110">
                <a:latin typeface="Trebuchet MS"/>
                <a:cs typeface="Trebuchet MS"/>
              </a:rPr>
              <a:t>Também</a:t>
            </a:r>
            <a:r>
              <a:rPr sz="1800" spc="60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conhecido</a:t>
            </a:r>
            <a:r>
              <a:rPr sz="1800" spc="70">
                <a:latin typeface="Trebuchet MS"/>
                <a:cs typeface="Trebuchet MS"/>
              </a:rPr>
              <a:t> </a:t>
            </a:r>
            <a:r>
              <a:rPr sz="1800" spc="160">
                <a:latin typeface="Trebuchet MS"/>
                <a:cs typeface="Trebuchet MS"/>
              </a:rPr>
              <a:t>como</a:t>
            </a:r>
            <a:r>
              <a:rPr sz="1800" spc="70">
                <a:latin typeface="Trebuchet MS"/>
                <a:cs typeface="Trebuchet MS"/>
              </a:rPr>
              <a:t> </a:t>
            </a:r>
            <a:r>
              <a:rPr sz="1800" spc="90">
                <a:latin typeface="Trebuchet MS"/>
                <a:cs typeface="Trebuchet MS"/>
              </a:rPr>
              <a:t>foreign</a:t>
            </a:r>
            <a:r>
              <a:rPr sz="1800" spc="70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key</a:t>
            </a:r>
            <a:r>
              <a:rPr sz="1800" spc="70">
                <a:latin typeface="Trebuchet MS"/>
                <a:cs typeface="Trebuchet MS"/>
              </a:rPr>
              <a:t> </a:t>
            </a:r>
            <a:r>
              <a:rPr sz="1800" spc="145">
                <a:latin typeface="Trebuchet MS"/>
                <a:cs typeface="Trebuchet MS"/>
              </a:rPr>
              <a:t>ou</a:t>
            </a:r>
            <a:r>
              <a:rPr sz="1800" spc="65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fk,</a:t>
            </a:r>
            <a:r>
              <a:rPr sz="1800" spc="70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é</a:t>
            </a:r>
            <a:r>
              <a:rPr sz="1800" spc="70">
                <a:latin typeface="Trebuchet MS"/>
                <a:cs typeface="Trebuchet MS"/>
              </a:rPr>
              <a:t> </a:t>
            </a:r>
            <a:r>
              <a:rPr sz="1800" spc="195">
                <a:latin typeface="Trebuchet MS"/>
                <a:cs typeface="Trebuchet MS"/>
              </a:rPr>
              <a:t>um</a:t>
            </a:r>
            <a:r>
              <a:rPr sz="1800" spc="70">
                <a:latin typeface="Trebuchet MS"/>
                <a:cs typeface="Trebuchet MS"/>
              </a:rPr>
              <a:t> </a:t>
            </a:r>
            <a:r>
              <a:rPr sz="1800" spc="80">
                <a:latin typeface="Trebuchet MS"/>
                <a:cs typeface="Trebuchet MS"/>
              </a:rPr>
              <a:t>atributo</a:t>
            </a:r>
            <a:r>
              <a:rPr sz="1800" spc="70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presente</a:t>
            </a:r>
            <a:r>
              <a:rPr sz="1800" spc="70">
                <a:latin typeface="Trebuchet MS"/>
                <a:cs typeface="Trebuchet MS"/>
              </a:rPr>
              <a:t> </a:t>
            </a:r>
            <a:r>
              <a:rPr sz="1800" spc="155">
                <a:latin typeface="Trebuchet MS"/>
                <a:cs typeface="Trebuchet MS"/>
              </a:rPr>
              <a:t>em </a:t>
            </a:r>
            <a:r>
              <a:rPr sz="1800" spc="204">
                <a:latin typeface="Trebuchet MS"/>
                <a:cs typeface="Trebuchet MS"/>
              </a:rPr>
              <a:t>uma</a:t>
            </a:r>
            <a:r>
              <a:rPr sz="1800" spc="125">
                <a:latin typeface="Trebuchet MS"/>
                <a:cs typeface="Trebuchet MS"/>
              </a:rPr>
              <a:t> </a:t>
            </a:r>
            <a:r>
              <a:rPr sz="1800" spc="135">
                <a:latin typeface="Trebuchet MS"/>
                <a:cs typeface="Trebuchet MS"/>
              </a:rPr>
              <a:t>entidade</a:t>
            </a:r>
            <a:r>
              <a:rPr sz="1800" spc="130">
                <a:latin typeface="Trebuchet MS"/>
                <a:cs typeface="Trebuchet MS"/>
              </a:rPr>
              <a:t> </a:t>
            </a:r>
            <a:r>
              <a:rPr sz="1800" spc="160">
                <a:latin typeface="Trebuchet MS"/>
                <a:cs typeface="Trebuchet MS"/>
              </a:rPr>
              <a:t>que</a:t>
            </a:r>
            <a:r>
              <a:rPr sz="1800" spc="125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indica</a:t>
            </a:r>
            <a:r>
              <a:rPr sz="1800" spc="130">
                <a:latin typeface="Trebuchet MS"/>
                <a:cs typeface="Trebuchet MS"/>
              </a:rPr>
              <a:t> </a:t>
            </a:r>
            <a:r>
              <a:rPr sz="1800" spc="210">
                <a:latin typeface="Trebuchet MS"/>
                <a:cs typeface="Trebuchet MS"/>
              </a:rPr>
              <a:t>um</a:t>
            </a:r>
            <a:r>
              <a:rPr sz="1800" spc="125">
                <a:latin typeface="Trebuchet MS"/>
                <a:cs typeface="Trebuchet MS"/>
              </a:rPr>
              <a:t> </a:t>
            </a:r>
            <a:r>
              <a:rPr sz="1800" spc="135">
                <a:latin typeface="Trebuchet MS"/>
                <a:cs typeface="Trebuchet MS"/>
              </a:rPr>
              <a:t>relacionamento</a:t>
            </a:r>
            <a:r>
              <a:rPr sz="1800" spc="130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e</a:t>
            </a:r>
            <a:r>
              <a:rPr sz="1800" spc="125">
                <a:latin typeface="Trebuchet MS"/>
                <a:cs typeface="Trebuchet MS"/>
              </a:rPr>
              <a:t> </a:t>
            </a:r>
            <a:r>
              <a:rPr sz="1800" spc="135">
                <a:latin typeface="Trebuchet MS"/>
                <a:cs typeface="Trebuchet MS"/>
              </a:rPr>
              <a:t>representa</a:t>
            </a:r>
            <a:r>
              <a:rPr sz="1800" spc="130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a</a:t>
            </a:r>
            <a:r>
              <a:rPr sz="1800" spc="130">
                <a:latin typeface="Trebuchet MS"/>
                <a:cs typeface="Trebuchet MS"/>
              </a:rPr>
              <a:t> </a:t>
            </a:r>
            <a:r>
              <a:rPr sz="1800" spc="170">
                <a:latin typeface="Trebuchet MS"/>
                <a:cs typeface="Trebuchet MS"/>
              </a:rPr>
              <a:t>chave</a:t>
            </a:r>
            <a:r>
              <a:rPr sz="1800" spc="125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primária</a:t>
            </a:r>
            <a:r>
              <a:rPr sz="1800" spc="140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de</a:t>
            </a:r>
            <a:r>
              <a:rPr sz="1800" spc="135">
                <a:latin typeface="Trebuchet MS"/>
                <a:cs typeface="Trebuchet MS"/>
              </a:rPr>
              <a:t> </a:t>
            </a:r>
            <a:r>
              <a:rPr sz="1800" spc="210">
                <a:latin typeface="Trebuchet MS"/>
                <a:cs typeface="Trebuchet MS"/>
              </a:rPr>
              <a:t>uma</a:t>
            </a:r>
            <a:r>
              <a:rPr sz="1800" spc="140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outra </a:t>
            </a:r>
            <a:r>
              <a:rPr sz="1800" spc="65">
                <a:latin typeface="Trebuchet MS"/>
                <a:cs typeface="Trebuchet MS"/>
              </a:rPr>
              <a:t>entidade.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170">
                <a:latin typeface="Trebuchet MS"/>
                <a:cs typeface="Trebuchet MS"/>
              </a:rPr>
              <a:t>No</a:t>
            </a:r>
            <a:r>
              <a:rPr sz="1800" spc="75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exemplo</a:t>
            </a:r>
            <a:r>
              <a:rPr sz="1800" spc="80">
                <a:latin typeface="Trebuchet MS"/>
                <a:cs typeface="Trebuchet MS"/>
              </a:rPr>
              <a:t> </a:t>
            </a:r>
            <a:r>
              <a:rPr sz="1800" spc="95">
                <a:latin typeface="Trebuchet MS"/>
                <a:cs typeface="Trebuchet MS"/>
              </a:rPr>
              <a:t>abaixo,</a:t>
            </a:r>
            <a:r>
              <a:rPr sz="1800" spc="75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a</a:t>
            </a:r>
            <a:r>
              <a:rPr sz="1800" spc="80">
                <a:latin typeface="Trebuchet MS"/>
                <a:cs typeface="Trebuchet MS"/>
              </a:rPr>
              <a:t> </a:t>
            </a:r>
            <a:r>
              <a:rPr sz="1800" spc="110">
                <a:latin typeface="Trebuchet MS"/>
                <a:cs typeface="Trebuchet MS"/>
              </a:rPr>
              <a:t>entidade</a:t>
            </a:r>
            <a:r>
              <a:rPr sz="1800" spc="80">
                <a:latin typeface="Trebuchet MS"/>
                <a:cs typeface="Trebuchet MS"/>
              </a:rPr>
              <a:t> </a:t>
            </a:r>
            <a:r>
              <a:rPr sz="1800" spc="95">
                <a:latin typeface="Trebuchet MS"/>
                <a:cs typeface="Trebuchet MS"/>
              </a:rPr>
              <a:t>Produto</a:t>
            </a:r>
            <a:r>
              <a:rPr sz="1800" spc="75">
                <a:latin typeface="Trebuchet MS"/>
                <a:cs typeface="Trebuchet MS"/>
              </a:rPr>
              <a:t> </a:t>
            </a:r>
            <a:r>
              <a:rPr sz="1800" spc="70">
                <a:latin typeface="Trebuchet MS"/>
                <a:cs typeface="Trebuchet MS"/>
              </a:rPr>
              <a:t>teria</a:t>
            </a:r>
            <a:r>
              <a:rPr sz="1800" spc="90">
                <a:latin typeface="Trebuchet MS"/>
                <a:cs typeface="Trebuchet MS"/>
              </a:rPr>
              <a:t> </a:t>
            </a:r>
            <a:r>
              <a:rPr sz="1800" spc="200">
                <a:latin typeface="Trebuchet MS"/>
                <a:cs typeface="Trebuchet MS"/>
              </a:rPr>
              <a:t>um</a:t>
            </a:r>
            <a:r>
              <a:rPr sz="1800" spc="85">
                <a:latin typeface="Trebuchet MS"/>
                <a:cs typeface="Trebuchet MS"/>
              </a:rPr>
              <a:t> </a:t>
            </a:r>
            <a:r>
              <a:rPr sz="1800" spc="90">
                <a:latin typeface="Trebuchet MS"/>
                <a:cs typeface="Trebuchet MS"/>
              </a:rPr>
              <a:t>atributo </a:t>
            </a:r>
            <a:r>
              <a:rPr sz="1800" spc="150">
                <a:latin typeface="Trebuchet MS"/>
                <a:cs typeface="Trebuchet MS"/>
              </a:rPr>
              <a:t>que</a:t>
            </a:r>
            <a:r>
              <a:rPr sz="1800" spc="90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seria</a:t>
            </a:r>
            <a:r>
              <a:rPr sz="1800" spc="85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a</a:t>
            </a:r>
            <a:r>
              <a:rPr sz="1800" spc="90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representação</a:t>
            </a:r>
            <a:r>
              <a:rPr sz="1800" spc="90">
                <a:latin typeface="Trebuchet MS"/>
                <a:cs typeface="Trebuchet MS"/>
              </a:rPr>
              <a:t> </a:t>
            </a:r>
            <a:r>
              <a:rPr sz="1800" spc="140">
                <a:latin typeface="Trebuchet MS"/>
                <a:cs typeface="Trebuchet MS"/>
              </a:rPr>
              <a:t>de</a:t>
            </a:r>
            <a:r>
              <a:rPr sz="1800" spc="85">
                <a:latin typeface="Trebuchet MS"/>
                <a:cs typeface="Trebuchet MS"/>
              </a:rPr>
              <a:t> </a:t>
            </a:r>
            <a:r>
              <a:rPr sz="1800" spc="170">
                <a:latin typeface="Trebuchet MS"/>
                <a:cs typeface="Trebuchet MS"/>
              </a:rPr>
              <a:t>uma </a:t>
            </a:r>
            <a:r>
              <a:rPr sz="1800" spc="85">
                <a:latin typeface="Trebuchet MS"/>
                <a:cs typeface="Trebuchet MS"/>
              </a:rPr>
              <a:t>outra</a:t>
            </a:r>
            <a:r>
              <a:rPr sz="1800" spc="25">
                <a:latin typeface="Trebuchet MS"/>
                <a:cs typeface="Trebuchet MS"/>
              </a:rPr>
              <a:t> </a:t>
            </a:r>
            <a:r>
              <a:rPr sz="1800" spc="95">
                <a:latin typeface="Trebuchet MS"/>
                <a:cs typeface="Trebuchet MS"/>
              </a:rPr>
              <a:t>entidade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55">
                <a:latin typeface="Trebuchet MS"/>
                <a:cs typeface="Trebuchet MS"/>
              </a:rPr>
              <a:t>nela.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20">
                <a:latin typeface="Trebuchet MS"/>
                <a:cs typeface="Trebuchet MS"/>
              </a:rPr>
              <a:t>Neste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45">
                <a:latin typeface="Trebuchet MS"/>
                <a:cs typeface="Trebuchet MS"/>
              </a:rPr>
              <a:t>caso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a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85">
                <a:latin typeface="Trebuchet MS"/>
                <a:cs typeface="Trebuchet MS"/>
              </a:rPr>
              <a:t>outra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95">
                <a:latin typeface="Trebuchet MS"/>
                <a:cs typeface="Trebuchet MS"/>
              </a:rPr>
              <a:t>entidade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é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55">
                <a:latin typeface="Trebuchet MS"/>
                <a:cs typeface="Trebuchet MS"/>
              </a:rPr>
              <a:t>Tipo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de</a:t>
            </a:r>
            <a:r>
              <a:rPr sz="1800" spc="40">
                <a:latin typeface="Trebuchet MS"/>
                <a:cs typeface="Trebuchet MS"/>
              </a:rPr>
              <a:t> Produto.</a:t>
            </a:r>
            <a:endParaRPr sz="1800">
              <a:latin typeface="Trebuchet MS"/>
              <a:cs typeface="Trebuchet MS"/>
            </a:endParaRPr>
          </a:p>
          <a:p>
            <a:pPr marL="12700" marR="2476500">
              <a:lnSpc>
                <a:spcPct val="200000"/>
              </a:lnSpc>
            </a:pPr>
            <a:r>
              <a:rPr sz="1800" u="sng" spc="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Entidade</a:t>
            </a:r>
            <a:r>
              <a:rPr sz="1800" u="sng" spc="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Produto</a:t>
            </a:r>
            <a:r>
              <a:rPr sz="1800" spc="60">
                <a:latin typeface="Trebuchet MS"/>
                <a:cs typeface="Trebuchet MS"/>
              </a:rPr>
              <a:t>: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b="1" u="sng" spc="1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código</a:t>
            </a:r>
            <a:r>
              <a:rPr sz="1800" spc="165">
                <a:latin typeface="Trebuchet MS"/>
                <a:cs typeface="Trebuchet MS"/>
              </a:rPr>
              <a:t>,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u="sng" spc="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código</a:t>
            </a:r>
            <a:r>
              <a:rPr sz="1800" u="sng" spc="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1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do</a:t>
            </a:r>
            <a:r>
              <a:rPr sz="1800" u="sng" spc="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tipo</a:t>
            </a:r>
            <a:r>
              <a:rPr sz="1800" u="sng" spc="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1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</a:t>
            </a:r>
            <a:r>
              <a:rPr sz="1800" u="sng" spc="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produto</a:t>
            </a:r>
            <a:r>
              <a:rPr sz="1800" spc="70">
                <a:latin typeface="Trebuchet MS"/>
                <a:cs typeface="Trebuchet MS"/>
              </a:rPr>
              <a:t>,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05">
                <a:latin typeface="Trebuchet MS"/>
                <a:cs typeface="Trebuchet MS"/>
              </a:rPr>
              <a:t>descrição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e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55">
                <a:latin typeface="Trebuchet MS"/>
                <a:cs typeface="Trebuchet MS"/>
              </a:rPr>
              <a:t>preço; </a:t>
            </a:r>
            <a:r>
              <a:rPr sz="1800" u="sng" spc="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Entidade</a:t>
            </a:r>
            <a:r>
              <a:rPr sz="1800" u="sng" spc="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Tipo</a:t>
            </a:r>
            <a:r>
              <a:rPr sz="1800" u="sng" spc="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1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</a:t>
            </a:r>
            <a:r>
              <a:rPr sz="1800" u="sng" spc="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Produto</a:t>
            </a:r>
            <a:r>
              <a:rPr sz="1800" spc="60">
                <a:latin typeface="Trebuchet MS"/>
                <a:cs typeface="Trebuchet MS"/>
              </a:rPr>
              <a:t>: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b="1" u="sng" spc="1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código</a:t>
            </a:r>
            <a:r>
              <a:rPr sz="1800" spc="165">
                <a:latin typeface="Trebuchet MS"/>
                <a:cs typeface="Trebuchet MS"/>
              </a:rPr>
              <a:t>,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75">
                <a:latin typeface="Trebuchet MS"/>
                <a:cs typeface="Trebuchet MS"/>
              </a:rPr>
              <a:t>descrição;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0" y="4495800"/>
            <a:ext cx="4607052" cy="210769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0A637A5-2DA8-2050-C0F5-03DB8E3B6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/>
              <a:t>Outros</a:t>
            </a:r>
            <a:r>
              <a:rPr spc="95"/>
              <a:t> </a:t>
            </a:r>
            <a:r>
              <a:rPr spc="175"/>
              <a:t>conceitos</a:t>
            </a:r>
            <a:r>
              <a:rPr spc="100"/>
              <a:t> </a:t>
            </a:r>
            <a:r>
              <a:rPr spc="160"/>
              <a:t>essenciais</a:t>
            </a:r>
            <a:r>
              <a:rPr b="0" u="none" spc="160">
                <a:latin typeface="Trebuchet MS"/>
                <a:cs typeface="Trebuchet MS"/>
              </a:rPr>
              <a:t>:</a:t>
            </a:r>
          </a:p>
          <a:p>
            <a:pPr marL="12700" marR="5080">
              <a:lnSpc>
                <a:spcPct val="200000"/>
              </a:lnSpc>
            </a:pPr>
            <a:r>
              <a:rPr spc="204"/>
              <a:t>Grau</a:t>
            </a:r>
            <a:r>
              <a:rPr spc="95"/>
              <a:t> </a:t>
            </a:r>
            <a:r>
              <a:rPr spc="200"/>
              <a:t>de</a:t>
            </a:r>
            <a:r>
              <a:rPr spc="100"/>
              <a:t> </a:t>
            </a:r>
            <a:r>
              <a:rPr spc="175"/>
              <a:t>Relacionamento</a:t>
            </a:r>
            <a:r>
              <a:rPr b="0" u="none" spc="175">
                <a:latin typeface="Trebuchet MS"/>
                <a:cs typeface="Trebuchet MS"/>
              </a:rPr>
              <a:t>:</a:t>
            </a:r>
            <a:r>
              <a:rPr b="0" u="none" spc="45">
                <a:latin typeface="Trebuchet MS"/>
                <a:cs typeface="Trebuchet MS"/>
              </a:rPr>
              <a:t> </a:t>
            </a:r>
            <a:r>
              <a:rPr b="0" u="none" spc="85">
                <a:latin typeface="Trebuchet MS"/>
                <a:cs typeface="Trebuchet MS"/>
              </a:rPr>
              <a:t>Indica</a:t>
            </a:r>
            <a:r>
              <a:rPr b="0" u="none" spc="45">
                <a:latin typeface="Trebuchet MS"/>
                <a:cs typeface="Trebuchet MS"/>
              </a:rPr>
              <a:t> </a:t>
            </a:r>
            <a:r>
              <a:rPr b="0" u="none" spc="150">
                <a:latin typeface="Trebuchet MS"/>
                <a:cs typeface="Trebuchet MS"/>
              </a:rPr>
              <a:t>a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105">
                <a:latin typeface="Trebuchet MS"/>
                <a:cs typeface="Trebuchet MS"/>
              </a:rPr>
              <a:t>quantidade</a:t>
            </a:r>
            <a:r>
              <a:rPr b="0" u="none" spc="45">
                <a:latin typeface="Trebuchet MS"/>
                <a:cs typeface="Trebuchet MS"/>
              </a:rPr>
              <a:t> </a:t>
            </a:r>
            <a:r>
              <a:rPr b="0" u="none" spc="125">
                <a:latin typeface="Trebuchet MS"/>
                <a:cs typeface="Trebuchet MS"/>
              </a:rPr>
              <a:t>de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105">
                <a:latin typeface="Trebuchet MS"/>
                <a:cs typeface="Trebuchet MS"/>
              </a:rPr>
              <a:t>entidades</a:t>
            </a:r>
            <a:r>
              <a:rPr b="0" u="none" spc="45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ligadas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150">
                <a:latin typeface="Trebuchet MS"/>
                <a:cs typeface="Trebuchet MS"/>
              </a:rPr>
              <a:t>a</a:t>
            </a:r>
            <a:r>
              <a:rPr b="0" u="none" spc="45">
                <a:latin typeface="Trebuchet MS"/>
                <a:cs typeface="Trebuchet MS"/>
              </a:rPr>
              <a:t> </a:t>
            </a:r>
            <a:r>
              <a:rPr b="0" u="none" spc="190">
                <a:latin typeface="Trebuchet MS"/>
                <a:cs typeface="Trebuchet MS"/>
              </a:rPr>
              <a:t>um</a:t>
            </a:r>
            <a:r>
              <a:rPr b="0" u="none" spc="45">
                <a:latin typeface="Trebuchet MS"/>
                <a:cs typeface="Trebuchet MS"/>
              </a:rPr>
              <a:t> </a:t>
            </a:r>
            <a:r>
              <a:rPr b="0" u="none" spc="70">
                <a:latin typeface="Trebuchet MS"/>
                <a:cs typeface="Trebuchet MS"/>
              </a:rPr>
              <a:t>relacionamento. </a:t>
            </a:r>
            <a:r>
              <a:rPr b="0" u="none" spc="195">
                <a:latin typeface="Trebuchet MS"/>
                <a:cs typeface="Trebuchet MS"/>
              </a:rPr>
              <a:t>Os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85">
                <a:latin typeface="Trebuchet MS"/>
                <a:cs typeface="Trebuchet MS"/>
              </a:rPr>
              <a:t>principais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50">
                <a:latin typeface="Trebuchet MS"/>
                <a:cs typeface="Trebuchet MS"/>
              </a:rPr>
              <a:t>graus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25">
                <a:latin typeface="Trebuchet MS"/>
                <a:cs typeface="Trebuchet MS"/>
              </a:rPr>
              <a:t>de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95">
                <a:latin typeface="Trebuchet MS"/>
                <a:cs typeface="Trebuchet MS"/>
              </a:rPr>
              <a:t>relacionamento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05">
                <a:latin typeface="Trebuchet MS"/>
                <a:cs typeface="Trebuchet MS"/>
              </a:rPr>
              <a:t>são: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spc="70">
                <a:latin typeface="Trebuchet MS"/>
                <a:cs typeface="Trebuchet MS"/>
              </a:rPr>
              <a:t>Unário</a:t>
            </a:r>
            <a:r>
              <a:rPr b="0" u="none" spc="70">
                <a:latin typeface="Trebuchet MS"/>
                <a:cs typeface="Trebuchet MS"/>
              </a:rPr>
              <a:t>,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spc="90">
                <a:latin typeface="Trebuchet MS"/>
                <a:cs typeface="Trebuchet MS"/>
              </a:rPr>
              <a:t>Binário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e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spc="-10">
                <a:latin typeface="Trebuchet MS"/>
                <a:cs typeface="Trebuchet MS"/>
              </a:rPr>
              <a:t>Ternário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E39136A-48D8-CD6C-E232-2F71319A0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39" y="1452245"/>
            <a:ext cx="10744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Outros</a:t>
            </a:r>
            <a:r>
              <a:rPr sz="1800" b="1" u="sng" spc="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conceitos</a:t>
            </a:r>
            <a:r>
              <a:rPr sz="1800" b="1" u="sng" spc="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essenciais</a:t>
            </a:r>
            <a:r>
              <a:rPr sz="1800" spc="16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b="1" u="sng" spc="1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Relacionamento</a:t>
            </a:r>
            <a:r>
              <a:rPr sz="1800" b="1" u="sng" spc="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Unário</a:t>
            </a:r>
            <a:r>
              <a:rPr sz="1800" spc="145">
                <a:latin typeface="Trebuchet MS"/>
                <a:cs typeface="Trebuchet MS"/>
              </a:rPr>
              <a:t>: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60">
                <a:latin typeface="Trebuchet MS"/>
                <a:cs typeface="Trebuchet MS"/>
              </a:rPr>
              <a:t>Chamado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45">
                <a:latin typeface="Trebuchet MS"/>
                <a:cs typeface="Trebuchet MS"/>
              </a:rPr>
              <a:t>também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de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u="sng" spc="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grau</a:t>
            </a:r>
            <a:r>
              <a:rPr sz="1800" u="sng" spc="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1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-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75">
                <a:latin typeface="Trebuchet MS"/>
                <a:cs typeface="Trebuchet MS"/>
              </a:rPr>
              <a:t>Uma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95">
                <a:latin typeface="Trebuchet MS"/>
                <a:cs typeface="Trebuchet MS"/>
              </a:rPr>
              <a:t>entidade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60">
                <a:latin typeface="Trebuchet MS"/>
                <a:cs typeface="Trebuchet MS"/>
              </a:rPr>
              <a:t>se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80">
                <a:latin typeface="Trebuchet MS"/>
                <a:cs typeface="Trebuchet MS"/>
              </a:rPr>
              <a:t>relaciona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55">
                <a:latin typeface="Trebuchet MS"/>
                <a:cs typeface="Trebuchet MS"/>
              </a:rPr>
              <a:t>com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50">
                <a:latin typeface="Trebuchet MS"/>
                <a:cs typeface="Trebuchet MS"/>
              </a:rPr>
              <a:t>ela </a:t>
            </a:r>
            <a:r>
              <a:rPr sz="1800" spc="130">
                <a:latin typeface="Trebuchet MS"/>
                <a:cs typeface="Trebuchet MS"/>
              </a:rPr>
              <a:t>mesma.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955" y="2930651"/>
            <a:ext cx="9848088" cy="215341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01114" y="5300345"/>
            <a:ext cx="3848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20">
                <a:latin typeface="Trebuchet MS"/>
                <a:cs typeface="Trebuchet MS"/>
              </a:rPr>
              <a:t>Exemplo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onde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90">
                <a:latin typeface="Trebuchet MS"/>
                <a:cs typeface="Trebuchet MS"/>
              </a:rPr>
              <a:t>um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80">
                <a:latin typeface="Trebuchet MS"/>
                <a:cs typeface="Trebuchet MS"/>
              </a:rPr>
              <a:t>funcionário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65">
                <a:latin typeface="Trebuchet MS"/>
                <a:cs typeface="Trebuchet MS"/>
              </a:rPr>
              <a:t>é </a:t>
            </a:r>
            <a:r>
              <a:rPr sz="1800" spc="110">
                <a:latin typeface="Trebuchet MS"/>
                <a:cs typeface="Trebuchet MS"/>
              </a:rPr>
              <a:t>gerenciado</a:t>
            </a:r>
            <a:r>
              <a:rPr sz="1800" spc="30">
                <a:latin typeface="Trebuchet MS"/>
                <a:cs typeface="Trebuchet MS"/>
              </a:rPr>
              <a:t> </a:t>
            </a:r>
            <a:r>
              <a:rPr sz="1800" spc="100">
                <a:latin typeface="Trebuchet MS"/>
                <a:cs typeface="Trebuchet MS"/>
              </a:rPr>
              <a:t>por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75">
                <a:latin typeface="Trebuchet MS"/>
                <a:cs typeface="Trebuchet MS"/>
              </a:rPr>
              <a:t>outro</a:t>
            </a:r>
            <a:r>
              <a:rPr sz="1800" spc="30">
                <a:latin typeface="Trebuchet MS"/>
                <a:cs typeface="Trebuchet MS"/>
              </a:rPr>
              <a:t> </a:t>
            </a:r>
            <a:r>
              <a:rPr sz="1800" spc="50">
                <a:latin typeface="Trebuchet MS"/>
                <a:cs typeface="Trebuchet MS"/>
              </a:rPr>
              <a:t>funcionário.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7984" y="5283834"/>
            <a:ext cx="37071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20">
                <a:latin typeface="Trebuchet MS"/>
                <a:cs typeface="Trebuchet MS"/>
              </a:rPr>
              <a:t>Exemplo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onde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75">
                <a:latin typeface="Trebuchet MS"/>
                <a:cs typeface="Trebuchet MS"/>
              </a:rPr>
              <a:t>uma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155">
                <a:latin typeface="Trebuchet MS"/>
                <a:cs typeface="Trebuchet MS"/>
              </a:rPr>
              <a:t>pessoa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casa </a:t>
            </a:r>
            <a:r>
              <a:rPr sz="1800" spc="155">
                <a:latin typeface="Trebuchet MS"/>
                <a:cs typeface="Trebuchet MS"/>
              </a:rPr>
              <a:t>com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85">
                <a:latin typeface="Trebuchet MS"/>
                <a:cs typeface="Trebuchet MS"/>
              </a:rPr>
              <a:t>outra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10">
                <a:latin typeface="Trebuchet MS"/>
                <a:cs typeface="Trebuchet MS"/>
              </a:rPr>
              <a:t>pessoa.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9FF3AEC-18F3-BB49-F101-71D764247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39" y="1452245"/>
            <a:ext cx="108057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Outros</a:t>
            </a:r>
            <a:r>
              <a:rPr sz="1800" b="1" u="sng" spc="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conceitos</a:t>
            </a:r>
            <a:r>
              <a:rPr sz="1800" b="1" u="sng" spc="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essenciais</a:t>
            </a:r>
            <a:r>
              <a:rPr sz="1800" spc="16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b="1" u="sng" spc="229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Relacionamento</a:t>
            </a:r>
            <a:r>
              <a:rPr sz="1800" b="1" u="sng" spc="1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Binário</a:t>
            </a:r>
            <a:r>
              <a:rPr sz="1800" spc="175">
                <a:latin typeface="Trebuchet MS"/>
                <a:cs typeface="Trebuchet MS"/>
              </a:rPr>
              <a:t>:</a:t>
            </a:r>
            <a:r>
              <a:rPr sz="1800" spc="114">
                <a:latin typeface="Trebuchet MS"/>
                <a:cs typeface="Trebuchet MS"/>
              </a:rPr>
              <a:t> </a:t>
            </a:r>
            <a:r>
              <a:rPr sz="1800" spc="195">
                <a:latin typeface="Trebuchet MS"/>
                <a:cs typeface="Trebuchet MS"/>
              </a:rPr>
              <a:t>Chamado</a:t>
            </a:r>
            <a:r>
              <a:rPr sz="1800" spc="114">
                <a:latin typeface="Trebuchet MS"/>
                <a:cs typeface="Trebuchet MS"/>
              </a:rPr>
              <a:t> </a:t>
            </a:r>
            <a:r>
              <a:rPr sz="1800" spc="175">
                <a:latin typeface="Trebuchet MS"/>
                <a:cs typeface="Trebuchet MS"/>
              </a:rPr>
              <a:t>também</a:t>
            </a:r>
            <a:r>
              <a:rPr sz="1800" spc="114">
                <a:latin typeface="Trebuchet MS"/>
                <a:cs typeface="Trebuchet MS"/>
              </a:rPr>
              <a:t> </a:t>
            </a:r>
            <a:r>
              <a:rPr sz="1800" spc="145">
                <a:latin typeface="Trebuchet MS"/>
                <a:cs typeface="Trebuchet MS"/>
              </a:rPr>
              <a:t>de</a:t>
            </a:r>
            <a:r>
              <a:rPr sz="1800" spc="114">
                <a:latin typeface="Trebuchet MS"/>
                <a:cs typeface="Trebuchet MS"/>
              </a:rPr>
              <a:t> </a:t>
            </a:r>
            <a:r>
              <a:rPr sz="1800" u="sng" spc="1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grau</a:t>
            </a:r>
            <a:r>
              <a:rPr sz="1800" u="sng" spc="11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1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2</a:t>
            </a:r>
            <a:r>
              <a:rPr sz="1800" spc="114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-</a:t>
            </a:r>
            <a:r>
              <a:rPr sz="1800" spc="114">
                <a:latin typeface="Trebuchet MS"/>
                <a:cs typeface="Trebuchet MS"/>
              </a:rPr>
              <a:t> </a:t>
            </a:r>
            <a:r>
              <a:rPr sz="1800" spc="204">
                <a:latin typeface="Trebuchet MS"/>
                <a:cs typeface="Trebuchet MS"/>
              </a:rPr>
              <a:t>Uma</a:t>
            </a:r>
            <a:r>
              <a:rPr sz="1800" spc="114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entidade</a:t>
            </a:r>
            <a:r>
              <a:rPr sz="1800" spc="120">
                <a:latin typeface="Trebuchet MS"/>
                <a:cs typeface="Trebuchet MS"/>
              </a:rPr>
              <a:t> </a:t>
            </a:r>
            <a:r>
              <a:rPr sz="1800" spc="185">
                <a:latin typeface="Trebuchet MS"/>
                <a:cs typeface="Trebuchet MS"/>
              </a:rPr>
              <a:t>se</a:t>
            </a:r>
            <a:r>
              <a:rPr sz="1800" spc="125">
                <a:latin typeface="Trebuchet MS"/>
                <a:cs typeface="Trebuchet MS"/>
              </a:rPr>
              <a:t> </a:t>
            </a:r>
            <a:r>
              <a:rPr sz="1800" spc="120">
                <a:latin typeface="Trebuchet MS"/>
                <a:cs typeface="Trebuchet MS"/>
              </a:rPr>
              <a:t>relaciona</a:t>
            </a:r>
            <a:r>
              <a:rPr sz="1800" spc="125">
                <a:latin typeface="Trebuchet MS"/>
                <a:cs typeface="Trebuchet MS"/>
              </a:rPr>
              <a:t> </a:t>
            </a:r>
            <a:r>
              <a:rPr sz="1800" spc="160">
                <a:latin typeface="Trebuchet MS"/>
                <a:cs typeface="Trebuchet MS"/>
              </a:rPr>
              <a:t>com </a:t>
            </a:r>
            <a:r>
              <a:rPr sz="1800" spc="85">
                <a:latin typeface="Trebuchet MS"/>
                <a:cs typeface="Trebuchet MS"/>
              </a:rPr>
              <a:t>outra</a:t>
            </a:r>
            <a:r>
              <a:rPr sz="1800" spc="30">
                <a:latin typeface="Trebuchet MS"/>
                <a:cs typeface="Trebuchet MS"/>
              </a:rPr>
              <a:t> </a:t>
            </a:r>
            <a:r>
              <a:rPr sz="1800" spc="75">
                <a:latin typeface="Trebuchet MS"/>
                <a:cs typeface="Trebuchet MS"/>
              </a:rPr>
              <a:t>entidade.</a:t>
            </a:r>
            <a:r>
              <a:rPr sz="1800" spc="30">
                <a:latin typeface="Trebuchet MS"/>
                <a:cs typeface="Trebuchet MS"/>
              </a:rPr>
              <a:t> </a:t>
            </a:r>
            <a:r>
              <a:rPr sz="1800" spc="170">
                <a:latin typeface="Trebuchet MS"/>
                <a:cs typeface="Trebuchet MS"/>
              </a:rPr>
              <a:t>É</a:t>
            </a:r>
            <a:r>
              <a:rPr sz="1800" spc="30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o</a:t>
            </a:r>
            <a:r>
              <a:rPr sz="1800" spc="30">
                <a:latin typeface="Trebuchet MS"/>
                <a:cs typeface="Trebuchet MS"/>
              </a:rPr>
              <a:t> </a:t>
            </a:r>
            <a:r>
              <a:rPr sz="1800" spc="60">
                <a:latin typeface="Trebuchet MS"/>
                <a:cs typeface="Trebuchet MS"/>
              </a:rPr>
              <a:t>tipo</a:t>
            </a:r>
            <a:r>
              <a:rPr sz="1800" spc="30">
                <a:latin typeface="Trebuchet MS"/>
                <a:cs typeface="Trebuchet MS"/>
              </a:rPr>
              <a:t> </a:t>
            </a:r>
            <a:r>
              <a:rPr sz="1800" spc="145">
                <a:latin typeface="Trebuchet MS"/>
                <a:cs typeface="Trebuchet MS"/>
              </a:rPr>
              <a:t>mais</a:t>
            </a:r>
            <a:r>
              <a:rPr sz="1800" spc="30">
                <a:latin typeface="Trebuchet MS"/>
                <a:cs typeface="Trebuchet MS"/>
              </a:rPr>
              <a:t> </a:t>
            </a:r>
            <a:r>
              <a:rPr sz="1800" spc="170">
                <a:latin typeface="Trebuchet MS"/>
                <a:cs typeface="Trebuchet MS"/>
              </a:rPr>
              <a:t>comum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de</a:t>
            </a:r>
            <a:r>
              <a:rPr sz="1800" spc="30">
                <a:latin typeface="Trebuchet MS"/>
                <a:cs typeface="Trebuchet MS"/>
              </a:rPr>
              <a:t> </a:t>
            </a:r>
            <a:r>
              <a:rPr sz="1800" spc="70">
                <a:latin typeface="Trebuchet MS"/>
                <a:cs typeface="Trebuchet MS"/>
              </a:rPr>
              <a:t>relacionamento.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95145" y="6132829"/>
            <a:ext cx="8268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20">
                <a:latin typeface="Trebuchet MS"/>
                <a:cs typeface="Trebuchet MS"/>
              </a:rPr>
              <a:t>Exemplo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onde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90">
                <a:latin typeface="Trebuchet MS"/>
                <a:cs typeface="Trebuchet MS"/>
              </a:rPr>
              <a:t>um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20">
                <a:latin typeface="Trebuchet MS"/>
                <a:cs typeface="Trebuchet MS"/>
              </a:rPr>
              <a:t>vendedor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35">
                <a:latin typeface="Trebuchet MS"/>
                <a:cs typeface="Trebuchet MS"/>
              </a:rPr>
              <a:t>vende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95">
                <a:latin typeface="Trebuchet MS"/>
                <a:cs typeface="Trebuchet MS"/>
              </a:rPr>
              <a:t>produto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90">
                <a:latin typeface="Trebuchet MS"/>
                <a:cs typeface="Trebuchet MS"/>
              </a:rPr>
              <a:t>um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05">
                <a:latin typeface="Trebuchet MS"/>
                <a:cs typeface="Trebuchet MS"/>
              </a:rPr>
              <a:t>aluno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cursa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50">
                <a:latin typeface="Trebuchet MS"/>
                <a:cs typeface="Trebuchet MS"/>
              </a:rPr>
              <a:t>disciplina.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6023" y="2628900"/>
            <a:ext cx="8418576" cy="33147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8742584-DF86-3C76-2F74-BE205332C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39" y="1452245"/>
            <a:ext cx="107937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Outros</a:t>
            </a:r>
            <a:r>
              <a:rPr sz="1800" b="1" u="sng" spc="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conceitos</a:t>
            </a:r>
            <a:r>
              <a:rPr sz="1800" b="1" u="sng" spc="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6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essenciais</a:t>
            </a:r>
            <a:r>
              <a:rPr sz="1800" spc="16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b="1" u="sng" spc="1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Relacionamento</a:t>
            </a:r>
            <a:r>
              <a:rPr sz="1800" b="1" u="sng" spc="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0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Ternário</a:t>
            </a:r>
            <a:r>
              <a:rPr sz="1800" spc="105">
                <a:latin typeface="Trebuchet MS"/>
                <a:cs typeface="Trebuchet MS"/>
              </a:rPr>
              <a:t>:</a:t>
            </a:r>
            <a:r>
              <a:rPr sz="1800" spc="50">
                <a:latin typeface="Trebuchet MS"/>
                <a:cs typeface="Trebuchet MS"/>
              </a:rPr>
              <a:t> </a:t>
            </a:r>
            <a:r>
              <a:rPr sz="1800" spc="160">
                <a:latin typeface="Trebuchet MS"/>
                <a:cs typeface="Trebuchet MS"/>
              </a:rPr>
              <a:t>Chamado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145">
                <a:latin typeface="Trebuchet MS"/>
                <a:cs typeface="Trebuchet MS"/>
              </a:rPr>
              <a:t>também</a:t>
            </a:r>
            <a:r>
              <a:rPr sz="1800" spc="50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de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u="sng" spc="1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grau</a:t>
            </a:r>
            <a:r>
              <a:rPr sz="1800" u="sng" spc="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1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3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-</a:t>
            </a:r>
            <a:r>
              <a:rPr sz="1800" spc="50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Três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105">
                <a:latin typeface="Trebuchet MS"/>
                <a:cs typeface="Trebuchet MS"/>
              </a:rPr>
              <a:t>entidades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estão</a:t>
            </a:r>
            <a:r>
              <a:rPr sz="1800" spc="50">
                <a:latin typeface="Trebuchet MS"/>
                <a:cs typeface="Trebuchet MS"/>
              </a:rPr>
              <a:t> </a:t>
            </a:r>
            <a:r>
              <a:rPr sz="1800" spc="90">
                <a:latin typeface="Trebuchet MS"/>
                <a:cs typeface="Trebuchet MS"/>
              </a:rPr>
              <a:t>relacionadas </a:t>
            </a:r>
            <a:r>
              <a:rPr sz="1800" spc="100">
                <a:latin typeface="Trebuchet MS"/>
                <a:cs typeface="Trebuchet MS"/>
              </a:rPr>
              <a:t>por</a:t>
            </a:r>
            <a:r>
              <a:rPr sz="1800" spc="30">
                <a:latin typeface="Trebuchet MS"/>
                <a:cs typeface="Trebuchet MS"/>
              </a:rPr>
              <a:t> </a:t>
            </a:r>
            <a:r>
              <a:rPr sz="1800" spc="190">
                <a:latin typeface="Trebuchet MS"/>
                <a:cs typeface="Trebuchet MS"/>
              </a:rPr>
              <a:t>um</a:t>
            </a:r>
            <a:r>
              <a:rPr sz="1800" spc="30">
                <a:latin typeface="Trebuchet MS"/>
                <a:cs typeface="Trebuchet MS"/>
              </a:rPr>
              <a:t> </a:t>
            </a:r>
            <a:r>
              <a:rPr sz="1800" spc="185">
                <a:latin typeface="Trebuchet MS"/>
                <a:cs typeface="Trebuchet MS"/>
              </a:rPr>
              <a:t>mesmo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70">
                <a:latin typeface="Trebuchet MS"/>
                <a:cs typeface="Trebuchet MS"/>
              </a:rPr>
              <a:t>relacionamento.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6629" y="6132829"/>
            <a:ext cx="7029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20">
                <a:latin typeface="Trebuchet MS"/>
                <a:cs typeface="Trebuchet MS"/>
              </a:rPr>
              <a:t>Exemplo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onde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190">
                <a:latin typeface="Trebuchet MS"/>
                <a:cs typeface="Trebuchet MS"/>
              </a:rPr>
              <a:t>um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55">
                <a:latin typeface="Trebuchet MS"/>
                <a:cs typeface="Trebuchet MS"/>
              </a:rPr>
              <a:t>cliente</a:t>
            </a:r>
            <a:r>
              <a:rPr sz="1800" spc="50">
                <a:latin typeface="Trebuchet MS"/>
                <a:cs typeface="Trebuchet MS"/>
              </a:rPr>
              <a:t> </a:t>
            </a:r>
            <a:r>
              <a:rPr sz="1800" spc="55">
                <a:latin typeface="Trebuchet MS"/>
                <a:cs typeface="Trebuchet MS"/>
              </a:rPr>
              <a:t>fez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190">
                <a:latin typeface="Trebuchet MS"/>
                <a:cs typeface="Trebuchet MS"/>
              </a:rPr>
              <a:t>um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105">
                <a:latin typeface="Trebuchet MS"/>
                <a:cs typeface="Trebuchet MS"/>
              </a:rPr>
              <a:t>pedido</a:t>
            </a:r>
            <a:r>
              <a:rPr sz="1800" spc="50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que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foi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95">
                <a:latin typeface="Trebuchet MS"/>
                <a:cs typeface="Trebuchet MS"/>
              </a:rPr>
              <a:t>atendido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75">
                <a:latin typeface="Trebuchet MS"/>
                <a:cs typeface="Trebuchet MS"/>
              </a:rPr>
              <a:t>por </a:t>
            </a:r>
            <a:r>
              <a:rPr sz="1800" spc="190">
                <a:latin typeface="Trebuchet MS"/>
                <a:cs typeface="Trebuchet MS"/>
              </a:rPr>
              <a:t>um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120">
                <a:latin typeface="Trebuchet MS"/>
                <a:cs typeface="Trebuchet MS"/>
              </a:rPr>
              <a:t>vendedor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e</a:t>
            </a:r>
            <a:r>
              <a:rPr sz="1800" spc="50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foi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60">
                <a:latin typeface="Trebuchet MS"/>
                <a:cs typeface="Trebuchet MS"/>
              </a:rPr>
              <a:t>utilizado</a:t>
            </a:r>
            <a:r>
              <a:rPr sz="1800" spc="50">
                <a:latin typeface="Trebuchet MS"/>
                <a:cs typeface="Trebuchet MS"/>
              </a:rPr>
              <a:t> </a:t>
            </a:r>
            <a:r>
              <a:rPr sz="1800" spc="190">
                <a:latin typeface="Trebuchet MS"/>
                <a:cs typeface="Trebuchet MS"/>
              </a:rPr>
              <a:t>um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60">
                <a:latin typeface="Trebuchet MS"/>
                <a:cs typeface="Trebuchet MS"/>
              </a:rPr>
              <a:t>tipo</a:t>
            </a:r>
            <a:r>
              <a:rPr sz="1800" spc="50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de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140">
                <a:latin typeface="Trebuchet MS"/>
                <a:cs typeface="Trebuchet MS"/>
              </a:rPr>
              <a:t>pagamento</a:t>
            </a:r>
            <a:r>
              <a:rPr sz="1800" spc="50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para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-20">
                <a:latin typeface="Trebuchet MS"/>
                <a:cs typeface="Trebuchet MS"/>
              </a:rPr>
              <a:t>tal.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6067" y="2628900"/>
            <a:ext cx="9104376" cy="352348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09196B8-4DC3-83DF-A24A-90671C0A1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/>
              <a:t>Outros</a:t>
            </a:r>
            <a:r>
              <a:rPr spc="95"/>
              <a:t> </a:t>
            </a:r>
            <a:r>
              <a:rPr spc="175"/>
              <a:t>conceitos</a:t>
            </a:r>
            <a:r>
              <a:rPr spc="100"/>
              <a:t> </a:t>
            </a:r>
            <a:r>
              <a:rPr spc="160"/>
              <a:t>essenciais</a:t>
            </a:r>
            <a:r>
              <a:rPr b="0" u="none" spc="160">
                <a:latin typeface="Trebuchet MS"/>
                <a:cs typeface="Trebuchet MS"/>
              </a:rPr>
              <a:t>:</a:t>
            </a: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b="0" u="none" spc="16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pc="220"/>
              <a:t>Graus</a:t>
            </a:r>
            <a:r>
              <a:rPr spc="85"/>
              <a:t> </a:t>
            </a:r>
            <a:r>
              <a:rPr spc="200"/>
              <a:t>de</a:t>
            </a:r>
            <a:r>
              <a:rPr spc="90"/>
              <a:t> </a:t>
            </a:r>
            <a:r>
              <a:rPr spc="170"/>
              <a:t>Relacionamentos</a:t>
            </a:r>
            <a:r>
              <a:rPr b="0" u="none" spc="170">
                <a:latin typeface="Trebuchet MS"/>
                <a:cs typeface="Trebuchet MS"/>
              </a:rPr>
              <a:t>:</a:t>
            </a: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b="0" u="none" spc="17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b="0" u="none" spc="180">
                <a:latin typeface="Trebuchet MS"/>
                <a:cs typeface="Trebuchet MS"/>
              </a:rPr>
              <a:t>Conforme</a:t>
            </a:r>
            <a:r>
              <a:rPr b="0" u="none" spc="195">
                <a:latin typeface="Trebuchet MS"/>
                <a:cs typeface="Trebuchet MS"/>
              </a:rPr>
              <a:t> estudamos, </a:t>
            </a:r>
            <a:r>
              <a:rPr b="0" u="none" spc="210">
                <a:latin typeface="Trebuchet MS"/>
                <a:cs typeface="Trebuchet MS"/>
              </a:rPr>
              <a:t>os</a:t>
            </a:r>
            <a:r>
              <a:rPr b="0" u="none" spc="200">
                <a:latin typeface="Trebuchet MS"/>
                <a:cs typeface="Trebuchet MS"/>
              </a:rPr>
              <a:t> </a:t>
            </a:r>
            <a:r>
              <a:rPr b="0" u="none" spc="204">
                <a:latin typeface="Trebuchet MS"/>
                <a:cs typeface="Trebuchet MS"/>
              </a:rPr>
              <a:t>mais </a:t>
            </a:r>
            <a:r>
              <a:rPr b="0" u="none" spc="229">
                <a:latin typeface="Trebuchet MS"/>
                <a:cs typeface="Trebuchet MS"/>
              </a:rPr>
              <a:t>comuns</a:t>
            </a:r>
            <a:r>
              <a:rPr b="0" u="none" spc="204">
                <a:latin typeface="Trebuchet MS"/>
                <a:cs typeface="Trebuchet MS"/>
              </a:rPr>
              <a:t> </a:t>
            </a:r>
            <a:r>
              <a:rPr b="0" u="none" spc="220">
                <a:latin typeface="Trebuchet MS"/>
                <a:cs typeface="Trebuchet MS"/>
              </a:rPr>
              <a:t>são</a:t>
            </a:r>
            <a:r>
              <a:rPr b="0" u="none" spc="204">
                <a:latin typeface="Trebuchet MS"/>
                <a:cs typeface="Trebuchet MS"/>
              </a:rPr>
              <a:t> </a:t>
            </a:r>
            <a:r>
              <a:rPr b="0" u="none" spc="130">
                <a:latin typeface="Trebuchet MS"/>
                <a:cs typeface="Trebuchet MS"/>
              </a:rPr>
              <a:t>o</a:t>
            </a:r>
            <a:r>
              <a:rPr b="0" u="none" spc="204">
                <a:latin typeface="Trebuchet MS"/>
                <a:cs typeface="Trebuchet MS"/>
              </a:rPr>
              <a:t> </a:t>
            </a:r>
            <a:r>
              <a:rPr b="0" spc="140">
                <a:latin typeface="Trebuchet MS"/>
                <a:cs typeface="Trebuchet MS"/>
              </a:rPr>
              <a:t>Unário</a:t>
            </a:r>
            <a:r>
              <a:rPr b="0" u="none" spc="140">
                <a:latin typeface="Trebuchet MS"/>
                <a:cs typeface="Trebuchet MS"/>
              </a:rPr>
              <a:t>,</a:t>
            </a:r>
            <a:r>
              <a:rPr b="0" u="none" spc="204">
                <a:latin typeface="Trebuchet MS"/>
                <a:cs typeface="Trebuchet MS"/>
              </a:rPr>
              <a:t> </a:t>
            </a:r>
            <a:r>
              <a:rPr b="0" spc="160">
                <a:latin typeface="Trebuchet MS"/>
                <a:cs typeface="Trebuchet MS"/>
              </a:rPr>
              <a:t>Binário</a:t>
            </a:r>
            <a:r>
              <a:rPr b="0" u="none" spc="204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e</a:t>
            </a:r>
            <a:r>
              <a:rPr b="0" u="none" spc="204">
                <a:latin typeface="Trebuchet MS"/>
                <a:cs typeface="Trebuchet MS"/>
              </a:rPr>
              <a:t> </a:t>
            </a:r>
            <a:r>
              <a:rPr b="0" spc="95">
                <a:latin typeface="Trebuchet MS"/>
                <a:cs typeface="Trebuchet MS"/>
              </a:rPr>
              <a:t>Ternário</a:t>
            </a:r>
            <a:r>
              <a:rPr b="0" u="none" spc="95">
                <a:latin typeface="Trebuchet MS"/>
                <a:cs typeface="Trebuchet MS"/>
              </a:rPr>
              <a:t>,</a:t>
            </a:r>
            <a:r>
              <a:rPr b="0" u="none" spc="204">
                <a:latin typeface="Trebuchet MS"/>
                <a:cs typeface="Trebuchet MS"/>
              </a:rPr>
              <a:t> </a:t>
            </a:r>
            <a:r>
              <a:rPr b="0" u="none" spc="254">
                <a:latin typeface="Trebuchet MS"/>
                <a:cs typeface="Trebuchet MS"/>
              </a:rPr>
              <a:t>mas</a:t>
            </a:r>
            <a:r>
              <a:rPr b="0" u="none" spc="204">
                <a:latin typeface="Trebuchet MS"/>
                <a:cs typeface="Trebuchet MS"/>
              </a:rPr>
              <a:t> </a:t>
            </a:r>
            <a:r>
              <a:rPr b="0" u="none" spc="200">
                <a:latin typeface="Trebuchet MS"/>
                <a:cs typeface="Trebuchet MS"/>
              </a:rPr>
              <a:t>não</a:t>
            </a:r>
            <a:r>
              <a:rPr b="0" u="none" spc="204">
                <a:latin typeface="Trebuchet MS"/>
                <a:cs typeface="Trebuchet MS"/>
              </a:rPr>
              <a:t> </a:t>
            </a:r>
            <a:r>
              <a:rPr b="0" u="none" spc="175">
                <a:latin typeface="Trebuchet MS"/>
                <a:cs typeface="Trebuchet MS"/>
              </a:rPr>
              <a:t>estão </a:t>
            </a:r>
            <a:r>
              <a:rPr b="0" u="none" spc="85">
                <a:latin typeface="Trebuchet MS"/>
                <a:cs typeface="Trebuchet MS"/>
              </a:rPr>
              <a:t>limitados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50">
                <a:latin typeface="Trebuchet MS"/>
                <a:cs typeface="Trebuchet MS"/>
              </a:rPr>
              <a:t>a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80">
                <a:latin typeface="Trebuchet MS"/>
                <a:cs typeface="Trebuchet MS"/>
              </a:rPr>
              <a:t>estes.</a:t>
            </a: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b="0" u="none" spc="8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b="0" u="none" spc="280">
                <a:latin typeface="Trebuchet MS"/>
                <a:cs typeface="Trebuchet MS"/>
              </a:rPr>
              <a:t>Dependendo</a:t>
            </a:r>
            <a:r>
              <a:rPr b="0" u="none" spc="330">
                <a:latin typeface="Trebuchet MS"/>
                <a:cs typeface="Trebuchet MS"/>
              </a:rPr>
              <a:t> </a:t>
            </a:r>
            <a:r>
              <a:rPr b="0" u="none" spc="220">
                <a:latin typeface="Trebuchet MS"/>
                <a:cs typeface="Trebuchet MS"/>
              </a:rPr>
              <a:t>da</a:t>
            </a:r>
            <a:r>
              <a:rPr b="0" u="none" spc="335">
                <a:latin typeface="Trebuchet MS"/>
                <a:cs typeface="Trebuchet MS"/>
              </a:rPr>
              <a:t> </a:t>
            </a:r>
            <a:r>
              <a:rPr b="0" u="none" spc="245">
                <a:latin typeface="Trebuchet MS"/>
                <a:cs typeface="Trebuchet MS"/>
              </a:rPr>
              <a:t>complexidade</a:t>
            </a:r>
            <a:r>
              <a:rPr b="0" u="none" spc="330">
                <a:latin typeface="Trebuchet MS"/>
                <a:cs typeface="Trebuchet MS"/>
              </a:rPr>
              <a:t> </a:t>
            </a:r>
            <a:r>
              <a:rPr b="0" u="none" spc="210">
                <a:latin typeface="Trebuchet MS"/>
                <a:cs typeface="Trebuchet MS"/>
              </a:rPr>
              <a:t>do</a:t>
            </a:r>
            <a:r>
              <a:rPr b="0" u="none" spc="330">
                <a:latin typeface="Trebuchet MS"/>
                <a:cs typeface="Trebuchet MS"/>
              </a:rPr>
              <a:t> </a:t>
            </a:r>
            <a:r>
              <a:rPr b="0" u="none" spc="175">
                <a:latin typeface="Trebuchet MS"/>
                <a:cs typeface="Trebuchet MS"/>
              </a:rPr>
              <a:t>projeto</a:t>
            </a:r>
            <a:r>
              <a:rPr b="0" u="none" spc="330">
                <a:latin typeface="Trebuchet MS"/>
                <a:cs typeface="Trebuchet MS"/>
              </a:rPr>
              <a:t> </a:t>
            </a:r>
            <a:r>
              <a:rPr b="0" u="none" spc="285">
                <a:latin typeface="Trebuchet MS"/>
                <a:cs typeface="Trebuchet MS"/>
              </a:rPr>
              <a:t>podemos</a:t>
            </a:r>
            <a:r>
              <a:rPr b="0" u="none" spc="340">
                <a:latin typeface="Trebuchet MS"/>
                <a:cs typeface="Trebuchet MS"/>
              </a:rPr>
              <a:t> </a:t>
            </a:r>
            <a:r>
              <a:rPr b="0" u="none" spc="145">
                <a:latin typeface="Trebuchet MS"/>
                <a:cs typeface="Trebuchet MS"/>
              </a:rPr>
              <a:t>ter</a:t>
            </a:r>
            <a:r>
              <a:rPr b="0" u="none" spc="335">
                <a:latin typeface="Trebuchet MS"/>
                <a:cs typeface="Trebuchet MS"/>
              </a:rPr>
              <a:t> </a:t>
            </a:r>
            <a:r>
              <a:rPr b="0" u="none" spc="240">
                <a:latin typeface="Trebuchet MS"/>
                <a:cs typeface="Trebuchet MS"/>
              </a:rPr>
              <a:t>relacionamentos</a:t>
            </a:r>
            <a:r>
              <a:rPr b="0" u="none" spc="335">
                <a:latin typeface="Trebuchet MS"/>
                <a:cs typeface="Trebuchet MS"/>
              </a:rPr>
              <a:t> </a:t>
            </a:r>
            <a:r>
              <a:rPr b="0" u="none" spc="254">
                <a:latin typeface="Trebuchet MS"/>
                <a:cs typeface="Trebuchet MS"/>
              </a:rPr>
              <a:t>com</a:t>
            </a:r>
            <a:r>
              <a:rPr b="0" u="none" spc="335">
                <a:latin typeface="Trebuchet MS"/>
                <a:cs typeface="Trebuchet MS"/>
              </a:rPr>
              <a:t> </a:t>
            </a:r>
            <a:r>
              <a:rPr b="0" u="none" spc="235">
                <a:latin typeface="Trebuchet MS"/>
                <a:cs typeface="Trebuchet MS"/>
              </a:rPr>
              <a:t>grau </a:t>
            </a:r>
            <a:r>
              <a:rPr b="0" u="none" spc="70">
                <a:latin typeface="Trebuchet MS"/>
                <a:cs typeface="Trebuchet MS"/>
              </a:rPr>
              <a:t>quaternário,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40">
                <a:latin typeface="Trebuchet MS"/>
                <a:cs typeface="Trebuchet MS"/>
              </a:rPr>
              <a:t>grau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190">
                <a:latin typeface="Trebuchet MS"/>
                <a:cs typeface="Trebuchet MS"/>
              </a:rPr>
              <a:t>5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e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-20">
                <a:latin typeface="Trebuchet MS"/>
                <a:cs typeface="Trebuchet MS"/>
              </a:rPr>
              <a:t>etc.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BA33109-639C-6B7E-F2FB-33C37E3FC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39" y="1452245"/>
            <a:ext cx="1080579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Outros</a:t>
            </a:r>
            <a:r>
              <a:rPr sz="1800" b="1" u="sng" spc="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conceitos</a:t>
            </a:r>
            <a:r>
              <a:rPr sz="1800" b="1" u="sng" spc="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essenciais</a:t>
            </a:r>
            <a:r>
              <a:rPr sz="1800" spc="170">
                <a:latin typeface="Trebuchet MS"/>
                <a:cs typeface="Trebuchet MS"/>
              </a:rPr>
              <a:t>: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b="1" u="sng" spc="1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Cardinalidade</a:t>
            </a:r>
            <a:r>
              <a:rPr sz="1800" b="1" u="sng" spc="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(Máxima)</a:t>
            </a:r>
            <a:r>
              <a:rPr sz="1800" spc="180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114">
                <a:latin typeface="Trebuchet MS"/>
                <a:cs typeface="Trebuchet MS"/>
              </a:rPr>
              <a:t>Define</a:t>
            </a:r>
            <a:r>
              <a:rPr sz="1800" spc="80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a</a:t>
            </a:r>
            <a:r>
              <a:rPr sz="1800" spc="80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quantidade</a:t>
            </a:r>
            <a:r>
              <a:rPr sz="1800" spc="80">
                <a:latin typeface="Trebuchet MS"/>
                <a:cs typeface="Trebuchet MS"/>
              </a:rPr>
              <a:t> </a:t>
            </a:r>
            <a:r>
              <a:rPr sz="1800" spc="170">
                <a:latin typeface="Trebuchet MS"/>
                <a:cs typeface="Trebuchet MS"/>
              </a:rPr>
              <a:t>máxima</a:t>
            </a:r>
            <a:r>
              <a:rPr sz="1800" spc="80">
                <a:latin typeface="Trebuchet MS"/>
                <a:cs typeface="Trebuchet MS"/>
              </a:rPr>
              <a:t> </a:t>
            </a:r>
            <a:r>
              <a:rPr sz="1800" spc="135">
                <a:latin typeface="Trebuchet MS"/>
                <a:cs typeface="Trebuchet MS"/>
              </a:rPr>
              <a:t>de</a:t>
            </a:r>
            <a:r>
              <a:rPr sz="1800" spc="80">
                <a:latin typeface="Trebuchet MS"/>
                <a:cs typeface="Trebuchet MS"/>
              </a:rPr>
              <a:t> </a:t>
            </a:r>
            <a:r>
              <a:rPr sz="1800" spc="110">
                <a:latin typeface="Trebuchet MS"/>
                <a:cs typeface="Trebuchet MS"/>
              </a:rPr>
              <a:t>ocorrências</a:t>
            </a:r>
            <a:r>
              <a:rPr sz="1800" spc="80">
                <a:latin typeface="Trebuchet MS"/>
                <a:cs typeface="Trebuchet MS"/>
              </a:rPr>
              <a:t> </a:t>
            </a:r>
            <a:r>
              <a:rPr sz="1800" spc="135">
                <a:latin typeface="Trebuchet MS"/>
                <a:cs typeface="Trebuchet MS"/>
              </a:rPr>
              <a:t>de</a:t>
            </a:r>
            <a:r>
              <a:rPr sz="1800" spc="80">
                <a:latin typeface="Trebuchet MS"/>
                <a:cs typeface="Trebuchet MS"/>
              </a:rPr>
              <a:t> </a:t>
            </a:r>
            <a:r>
              <a:rPr sz="1800" spc="190">
                <a:latin typeface="Trebuchet MS"/>
                <a:cs typeface="Trebuchet MS"/>
              </a:rPr>
              <a:t>uma</a:t>
            </a:r>
            <a:r>
              <a:rPr sz="1800" spc="80">
                <a:latin typeface="Trebuchet MS"/>
                <a:cs typeface="Trebuchet MS"/>
              </a:rPr>
              <a:t> </a:t>
            </a:r>
            <a:r>
              <a:rPr sz="1800" spc="110">
                <a:latin typeface="Trebuchet MS"/>
                <a:cs typeface="Trebuchet MS"/>
              </a:rPr>
              <a:t>entidade</a:t>
            </a:r>
            <a:r>
              <a:rPr sz="1800" spc="80">
                <a:latin typeface="Trebuchet MS"/>
                <a:cs typeface="Trebuchet MS"/>
              </a:rPr>
              <a:t> </a:t>
            </a:r>
            <a:r>
              <a:rPr sz="1800" spc="145">
                <a:latin typeface="Trebuchet MS"/>
                <a:cs typeface="Trebuchet MS"/>
              </a:rPr>
              <a:t>que</a:t>
            </a:r>
            <a:r>
              <a:rPr sz="1800" spc="80">
                <a:latin typeface="Trebuchet MS"/>
                <a:cs typeface="Trebuchet MS"/>
              </a:rPr>
              <a:t> </a:t>
            </a:r>
            <a:r>
              <a:rPr sz="1800" spc="135">
                <a:latin typeface="Trebuchet MS"/>
                <a:cs typeface="Trebuchet MS"/>
              </a:rPr>
              <a:t>poderá</a:t>
            </a:r>
            <a:r>
              <a:rPr sz="1800" spc="90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estar</a:t>
            </a:r>
            <a:r>
              <a:rPr sz="1800" spc="90">
                <a:latin typeface="Trebuchet MS"/>
                <a:cs typeface="Trebuchet MS"/>
              </a:rPr>
              <a:t> </a:t>
            </a:r>
            <a:r>
              <a:rPr sz="1800" spc="155">
                <a:latin typeface="Trebuchet MS"/>
                <a:cs typeface="Trebuchet MS"/>
              </a:rPr>
              <a:t>associada</a:t>
            </a:r>
            <a:r>
              <a:rPr sz="1800" spc="95">
                <a:latin typeface="Trebuchet MS"/>
                <a:cs typeface="Trebuchet MS"/>
              </a:rPr>
              <a:t> </a:t>
            </a:r>
            <a:r>
              <a:rPr sz="1800" spc="100">
                <a:latin typeface="Trebuchet MS"/>
                <a:cs typeface="Trebuchet MS"/>
              </a:rPr>
              <a:t>a </a:t>
            </a:r>
            <a:r>
              <a:rPr sz="1800" spc="85">
                <a:latin typeface="Trebuchet MS"/>
                <a:cs typeface="Trebuchet MS"/>
              </a:rPr>
              <a:t>outra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65">
                <a:latin typeface="Trebuchet MS"/>
                <a:cs typeface="Trebuchet MS"/>
              </a:rPr>
              <a:t>entidade.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u="sng" spc="5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Por</a:t>
            </a:r>
            <a:r>
              <a:rPr sz="1800" u="sng" spc="3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u="sng" spc="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exemplo</a:t>
            </a:r>
            <a:r>
              <a:rPr sz="1800" spc="75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800">
              <a:latin typeface="Trebuchet MS"/>
              <a:cs typeface="Trebuchet MS"/>
            </a:endParaRPr>
          </a:p>
          <a:p>
            <a:pPr marL="166370" indent="-153670">
              <a:lnSpc>
                <a:spcPct val="100000"/>
              </a:lnSpc>
              <a:spcBef>
                <a:spcPts val="5"/>
              </a:spcBef>
              <a:buChar char="-"/>
              <a:tabLst>
                <a:tab pos="166370" algn="l"/>
              </a:tabLst>
            </a:pPr>
            <a:r>
              <a:rPr sz="1800" spc="190">
                <a:latin typeface="Trebuchet MS"/>
                <a:cs typeface="Trebuchet MS"/>
              </a:rPr>
              <a:t>Um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20">
                <a:latin typeface="Trebuchet MS"/>
                <a:cs typeface="Trebuchet MS"/>
              </a:rPr>
              <a:t>vendedor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pode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vender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apenas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90">
                <a:latin typeface="Trebuchet MS"/>
                <a:cs typeface="Trebuchet MS"/>
              </a:rPr>
              <a:t>um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60">
                <a:latin typeface="Trebuchet MS"/>
                <a:cs typeface="Trebuchet MS"/>
              </a:rPr>
              <a:t>tipo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de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produto?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65">
                <a:latin typeface="Trebuchet MS"/>
                <a:cs typeface="Trebuchet MS"/>
              </a:rPr>
              <a:t>Ou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dois?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65">
                <a:latin typeface="Trebuchet MS"/>
                <a:cs typeface="Trebuchet MS"/>
              </a:rPr>
              <a:t>Ou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05">
                <a:latin typeface="Trebuchet MS"/>
                <a:cs typeface="Trebuchet MS"/>
              </a:rPr>
              <a:t>três?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Trebuchet MS"/>
              <a:buChar char="-"/>
            </a:pPr>
            <a:endParaRPr sz="1800">
              <a:latin typeface="Trebuchet MS"/>
              <a:cs typeface="Trebuchet MS"/>
            </a:endParaRPr>
          </a:p>
          <a:p>
            <a:pPr marL="166370" indent="-153670">
              <a:lnSpc>
                <a:spcPct val="100000"/>
              </a:lnSpc>
              <a:spcBef>
                <a:spcPts val="5"/>
              </a:spcBef>
              <a:buChar char="-"/>
              <a:tabLst>
                <a:tab pos="166370" algn="l"/>
              </a:tabLst>
            </a:pPr>
            <a:r>
              <a:rPr sz="1800" spc="190">
                <a:latin typeface="Trebuchet MS"/>
                <a:cs typeface="Trebuchet MS"/>
              </a:rPr>
              <a:t>Um</a:t>
            </a:r>
            <a:r>
              <a:rPr sz="1800" spc="30">
                <a:latin typeface="Trebuchet MS"/>
                <a:cs typeface="Trebuchet MS"/>
              </a:rPr>
              <a:t> </a:t>
            </a:r>
            <a:r>
              <a:rPr sz="1800" spc="95">
                <a:latin typeface="Trebuchet MS"/>
                <a:cs typeface="Trebuchet MS"/>
              </a:rPr>
              <a:t>produto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pode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ser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vendido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00">
                <a:latin typeface="Trebuchet MS"/>
                <a:cs typeface="Trebuchet MS"/>
              </a:rPr>
              <a:t>por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apenas</a:t>
            </a:r>
            <a:r>
              <a:rPr sz="1800" spc="30">
                <a:latin typeface="Trebuchet MS"/>
                <a:cs typeface="Trebuchet MS"/>
              </a:rPr>
              <a:t> </a:t>
            </a:r>
            <a:r>
              <a:rPr sz="1800" spc="190">
                <a:latin typeface="Trebuchet MS"/>
                <a:cs typeface="Trebuchet MS"/>
              </a:rPr>
              <a:t>um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40">
                <a:latin typeface="Trebuchet MS"/>
                <a:cs typeface="Trebuchet MS"/>
              </a:rPr>
              <a:t>vendedor?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65">
                <a:latin typeface="Trebuchet MS"/>
                <a:cs typeface="Trebuchet MS"/>
              </a:rPr>
              <a:t>Ou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00">
                <a:latin typeface="Trebuchet MS"/>
                <a:cs typeface="Trebuchet MS"/>
              </a:rPr>
              <a:t>por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35">
                <a:latin typeface="Trebuchet MS"/>
                <a:cs typeface="Trebuchet MS"/>
              </a:rPr>
              <a:t>todos?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DB8CB3-F469-42A1-7968-3BD1A5B7C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/>
              <a:t>Outros</a:t>
            </a:r>
            <a:r>
              <a:rPr spc="100"/>
              <a:t> </a:t>
            </a:r>
            <a:r>
              <a:rPr spc="175"/>
              <a:t>conceitos</a:t>
            </a:r>
            <a:r>
              <a:rPr spc="100"/>
              <a:t> </a:t>
            </a:r>
            <a:r>
              <a:rPr spc="170"/>
              <a:t>essenciais</a:t>
            </a:r>
            <a:r>
              <a:rPr b="0" u="none" spc="170">
                <a:latin typeface="Trebuchet MS"/>
                <a:cs typeface="Trebuchet MS"/>
              </a:rPr>
              <a:t>:</a:t>
            </a:r>
            <a:r>
              <a:rPr b="0" u="none" spc="45">
                <a:latin typeface="Trebuchet MS"/>
                <a:cs typeface="Trebuchet MS"/>
              </a:rPr>
              <a:t> </a:t>
            </a:r>
            <a:r>
              <a:rPr spc="180"/>
              <a:t>Cardinalidade</a:t>
            </a:r>
            <a:r>
              <a:rPr spc="100"/>
              <a:t> </a:t>
            </a:r>
            <a:r>
              <a:rPr spc="215"/>
              <a:t>(Máxima)</a:t>
            </a: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pc="215"/>
          </a:p>
          <a:p>
            <a:pPr marL="12700" marR="5080">
              <a:lnSpc>
                <a:spcPct val="100000"/>
              </a:lnSpc>
            </a:pPr>
            <a:r>
              <a:rPr spc="225"/>
              <a:t>Relacionamento</a:t>
            </a:r>
            <a:r>
              <a:rPr spc="165"/>
              <a:t> </a:t>
            </a:r>
            <a:r>
              <a:rPr spc="200"/>
              <a:t>Binário</a:t>
            </a:r>
            <a:r>
              <a:rPr spc="165"/>
              <a:t> </a:t>
            </a:r>
            <a:r>
              <a:rPr spc="240"/>
              <a:t>Um-</a:t>
            </a:r>
            <a:r>
              <a:rPr spc="215"/>
              <a:t>para-</a:t>
            </a:r>
            <a:r>
              <a:rPr spc="290"/>
              <a:t>Um</a:t>
            </a:r>
            <a:r>
              <a:rPr spc="165"/>
              <a:t> </a:t>
            </a:r>
            <a:r>
              <a:rPr spc="180"/>
              <a:t>(1:1)</a:t>
            </a:r>
            <a:r>
              <a:rPr u="none" spc="114"/>
              <a:t> </a:t>
            </a:r>
            <a:r>
              <a:rPr b="0" u="none">
                <a:latin typeface="Trebuchet MS"/>
                <a:cs typeface="Trebuchet MS"/>
              </a:rPr>
              <a:t>-</a:t>
            </a:r>
            <a:r>
              <a:rPr b="0" u="none" spc="110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Indica</a:t>
            </a:r>
            <a:r>
              <a:rPr b="0" u="none" spc="110">
                <a:latin typeface="Trebuchet MS"/>
                <a:cs typeface="Trebuchet MS"/>
              </a:rPr>
              <a:t> </a:t>
            </a:r>
            <a:r>
              <a:rPr b="0" u="none" spc="160">
                <a:latin typeface="Trebuchet MS"/>
                <a:cs typeface="Trebuchet MS"/>
              </a:rPr>
              <a:t>que</a:t>
            </a:r>
            <a:r>
              <a:rPr b="0" u="none" spc="120">
                <a:latin typeface="Trebuchet MS"/>
                <a:cs typeface="Trebuchet MS"/>
              </a:rPr>
              <a:t> </a:t>
            </a:r>
            <a:r>
              <a:rPr b="0" u="none" spc="204">
                <a:latin typeface="Trebuchet MS"/>
                <a:cs typeface="Trebuchet MS"/>
              </a:rPr>
              <a:t>uma</a:t>
            </a:r>
            <a:r>
              <a:rPr b="0" u="none" spc="120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ocorrência</a:t>
            </a:r>
            <a:r>
              <a:rPr b="0" u="none" spc="120">
                <a:latin typeface="Trebuchet MS"/>
                <a:cs typeface="Trebuchet MS"/>
              </a:rPr>
              <a:t> </a:t>
            </a:r>
            <a:r>
              <a:rPr b="0" u="none" spc="165">
                <a:latin typeface="Trebuchet MS"/>
                <a:cs typeface="Trebuchet MS"/>
              </a:rPr>
              <a:t>da</a:t>
            </a:r>
            <a:r>
              <a:rPr b="0" u="none" spc="120">
                <a:latin typeface="Trebuchet MS"/>
                <a:cs typeface="Trebuchet MS"/>
              </a:rPr>
              <a:t> </a:t>
            </a:r>
            <a:r>
              <a:rPr b="0" u="none" spc="130">
                <a:latin typeface="Trebuchet MS"/>
                <a:cs typeface="Trebuchet MS"/>
              </a:rPr>
              <a:t>entidade</a:t>
            </a:r>
            <a:r>
              <a:rPr b="0" u="none" spc="120">
                <a:latin typeface="Trebuchet MS"/>
                <a:cs typeface="Trebuchet MS"/>
              </a:rPr>
              <a:t> </a:t>
            </a:r>
            <a:r>
              <a:rPr b="0" u="none" spc="105">
                <a:latin typeface="Trebuchet MS"/>
                <a:cs typeface="Trebuchet MS"/>
              </a:rPr>
              <a:t>A </a:t>
            </a:r>
            <a:r>
              <a:rPr b="0" u="none" spc="130">
                <a:latin typeface="Trebuchet MS"/>
                <a:cs typeface="Trebuchet MS"/>
              </a:rPr>
              <a:t>pode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60">
                <a:latin typeface="Trebuchet MS"/>
                <a:cs typeface="Trebuchet MS"/>
              </a:rPr>
              <a:t>se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75">
                <a:latin typeface="Trebuchet MS"/>
                <a:cs typeface="Trebuchet MS"/>
              </a:rPr>
              <a:t>relacionar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105">
                <a:latin typeface="Trebuchet MS"/>
                <a:cs typeface="Trebuchet MS"/>
              </a:rPr>
              <a:t>exclusivamente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155">
                <a:latin typeface="Trebuchet MS"/>
                <a:cs typeface="Trebuchet MS"/>
              </a:rPr>
              <a:t>com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175">
                <a:latin typeface="Trebuchet MS"/>
                <a:cs typeface="Trebuchet MS"/>
              </a:rPr>
              <a:t>uma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80">
                <a:latin typeface="Trebuchet MS"/>
                <a:cs typeface="Trebuchet MS"/>
              </a:rPr>
              <a:t>ocorrência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145">
                <a:latin typeface="Trebuchet MS"/>
                <a:cs typeface="Trebuchet MS"/>
              </a:rPr>
              <a:t>da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95">
                <a:latin typeface="Trebuchet MS"/>
                <a:cs typeface="Trebuchet MS"/>
              </a:rPr>
              <a:t>entidade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210">
                <a:latin typeface="Trebuchet MS"/>
                <a:cs typeface="Trebuchet MS"/>
              </a:rPr>
              <a:t>B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e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90">
                <a:latin typeface="Trebuchet MS"/>
                <a:cs typeface="Trebuchet MS"/>
              </a:rPr>
              <a:t>vice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85">
                <a:latin typeface="Trebuchet MS"/>
                <a:cs typeface="Trebuchet MS"/>
              </a:rPr>
              <a:t>versa.</a:t>
            </a: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b="0" u="none" spc="85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b="0" spc="114">
                <a:latin typeface="Trebuchet MS"/>
                <a:cs typeface="Trebuchet MS"/>
              </a:rPr>
              <a:t>Exemplo</a:t>
            </a:r>
            <a:r>
              <a:rPr b="0" u="none" spc="114">
                <a:latin typeface="Trebuchet MS"/>
                <a:cs typeface="Trebuchet MS"/>
              </a:rPr>
              <a:t>:</a:t>
            </a:r>
            <a:r>
              <a:rPr b="0" u="none" spc="75">
                <a:latin typeface="Trebuchet MS"/>
                <a:cs typeface="Trebuchet MS"/>
              </a:rPr>
              <a:t> </a:t>
            </a:r>
            <a:r>
              <a:rPr b="0" u="none" spc="200">
                <a:latin typeface="Trebuchet MS"/>
                <a:cs typeface="Trebuchet MS"/>
              </a:rPr>
              <a:t>Um</a:t>
            </a:r>
            <a:r>
              <a:rPr b="0" u="none" spc="75">
                <a:latin typeface="Trebuchet MS"/>
                <a:cs typeface="Trebuchet MS"/>
              </a:rPr>
              <a:t> </a:t>
            </a:r>
            <a:r>
              <a:rPr b="0" u="none" spc="140">
                <a:latin typeface="Trebuchet MS"/>
                <a:cs typeface="Trebuchet MS"/>
              </a:rPr>
              <a:t>vendedor</a:t>
            </a:r>
            <a:r>
              <a:rPr b="0" u="none" spc="75">
                <a:latin typeface="Trebuchet MS"/>
                <a:cs typeface="Trebuchet MS"/>
              </a:rPr>
              <a:t> </a:t>
            </a:r>
            <a:r>
              <a:rPr b="0" u="none" spc="145">
                <a:latin typeface="Trebuchet MS"/>
                <a:cs typeface="Trebuchet MS"/>
              </a:rPr>
              <a:t>ocupa</a:t>
            </a:r>
            <a:r>
              <a:rPr b="0" u="none" spc="75">
                <a:latin typeface="Trebuchet MS"/>
                <a:cs typeface="Trebuchet MS"/>
              </a:rPr>
              <a:t> </a:t>
            </a:r>
            <a:r>
              <a:rPr b="0" u="none" spc="200">
                <a:latin typeface="Trebuchet MS"/>
                <a:cs typeface="Trebuchet MS"/>
              </a:rPr>
              <a:t>um</a:t>
            </a:r>
            <a:r>
              <a:rPr b="0" u="none" spc="80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único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90">
                <a:latin typeface="Trebuchet MS"/>
                <a:cs typeface="Trebuchet MS"/>
              </a:rPr>
              <a:t>escritório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e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200">
                <a:latin typeface="Trebuchet MS"/>
                <a:cs typeface="Trebuchet MS"/>
              </a:rPr>
              <a:t>um</a:t>
            </a:r>
            <a:r>
              <a:rPr b="0" u="none" spc="90">
                <a:latin typeface="Trebuchet MS"/>
                <a:cs typeface="Trebuchet MS"/>
              </a:rPr>
              <a:t> escritório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150">
                <a:latin typeface="Trebuchet MS"/>
                <a:cs typeface="Trebuchet MS"/>
              </a:rPr>
              <a:t>pode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135">
                <a:latin typeface="Trebuchet MS"/>
                <a:cs typeface="Trebuchet MS"/>
              </a:rPr>
              <a:t>ser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155">
                <a:latin typeface="Trebuchet MS"/>
                <a:cs typeface="Trebuchet MS"/>
              </a:rPr>
              <a:t>ocupado</a:t>
            </a:r>
            <a:r>
              <a:rPr b="0" u="none" spc="90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por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175">
                <a:latin typeface="Trebuchet MS"/>
                <a:cs typeface="Trebuchet MS"/>
              </a:rPr>
              <a:t>um </a:t>
            </a:r>
            <a:r>
              <a:rPr b="0" u="none" spc="95">
                <a:latin typeface="Trebuchet MS"/>
                <a:cs typeface="Trebuchet MS"/>
              </a:rPr>
              <a:t>único</a:t>
            </a:r>
            <a:r>
              <a:rPr b="0" u="none" spc="45">
                <a:latin typeface="Trebuchet MS"/>
                <a:cs typeface="Trebuchet MS"/>
              </a:rPr>
              <a:t> </a:t>
            </a:r>
            <a:r>
              <a:rPr b="0" u="none" spc="70">
                <a:latin typeface="Trebuchet MS"/>
                <a:cs typeface="Trebuchet MS"/>
              </a:rPr>
              <a:t>vendedor.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5920" y="3738371"/>
            <a:ext cx="7914132" cy="17526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419417" y="5545772"/>
            <a:ext cx="11009630" cy="654685"/>
          </a:xfrm>
          <a:custGeom>
            <a:avLst/>
            <a:gdLst/>
            <a:ahLst/>
            <a:cxnLst/>
            <a:rect l="l" t="t" r="r" b="b"/>
            <a:pathLst>
              <a:path w="11009630" h="654685">
                <a:moveTo>
                  <a:pt x="11004867" y="654685"/>
                </a:moveTo>
                <a:lnTo>
                  <a:pt x="4762" y="654685"/>
                </a:lnTo>
                <a:lnTo>
                  <a:pt x="3289" y="654456"/>
                </a:lnTo>
                <a:lnTo>
                  <a:pt x="1968" y="653770"/>
                </a:lnTo>
                <a:lnTo>
                  <a:pt x="914" y="652716"/>
                </a:lnTo>
                <a:lnTo>
                  <a:pt x="228" y="651395"/>
                </a:lnTo>
                <a:lnTo>
                  <a:pt x="0" y="649922"/>
                </a:lnTo>
                <a:lnTo>
                  <a:pt x="0" y="4762"/>
                </a:lnTo>
                <a:lnTo>
                  <a:pt x="4762" y="0"/>
                </a:lnTo>
                <a:lnTo>
                  <a:pt x="11004867" y="0"/>
                </a:lnTo>
                <a:lnTo>
                  <a:pt x="1100963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45160"/>
                </a:lnTo>
                <a:lnTo>
                  <a:pt x="4762" y="645160"/>
                </a:lnTo>
                <a:lnTo>
                  <a:pt x="9525" y="649922"/>
                </a:lnTo>
                <a:lnTo>
                  <a:pt x="11009630" y="649922"/>
                </a:lnTo>
                <a:lnTo>
                  <a:pt x="11009401" y="651395"/>
                </a:lnTo>
                <a:lnTo>
                  <a:pt x="11008715" y="652716"/>
                </a:lnTo>
                <a:lnTo>
                  <a:pt x="11007661" y="653770"/>
                </a:lnTo>
                <a:lnTo>
                  <a:pt x="11006340" y="654456"/>
                </a:lnTo>
                <a:lnTo>
                  <a:pt x="11004867" y="654685"/>
                </a:lnTo>
                <a:close/>
              </a:path>
              <a:path w="11009630" h="65468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1009630" h="654685">
                <a:moveTo>
                  <a:pt x="1100010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1000105" y="4762"/>
                </a:lnTo>
                <a:lnTo>
                  <a:pt x="11000105" y="9525"/>
                </a:lnTo>
                <a:close/>
              </a:path>
              <a:path w="11009630" h="654685">
                <a:moveTo>
                  <a:pt x="11000105" y="649922"/>
                </a:moveTo>
                <a:lnTo>
                  <a:pt x="11000105" y="4762"/>
                </a:lnTo>
                <a:lnTo>
                  <a:pt x="11004867" y="9525"/>
                </a:lnTo>
                <a:lnTo>
                  <a:pt x="11009630" y="9525"/>
                </a:lnTo>
                <a:lnTo>
                  <a:pt x="11009630" y="645160"/>
                </a:lnTo>
                <a:lnTo>
                  <a:pt x="11004867" y="645160"/>
                </a:lnTo>
                <a:lnTo>
                  <a:pt x="11000105" y="649922"/>
                </a:lnTo>
                <a:close/>
              </a:path>
              <a:path w="11009630" h="654685">
                <a:moveTo>
                  <a:pt x="11009630" y="9525"/>
                </a:moveTo>
                <a:lnTo>
                  <a:pt x="11004867" y="9525"/>
                </a:lnTo>
                <a:lnTo>
                  <a:pt x="11000105" y="4762"/>
                </a:lnTo>
                <a:lnTo>
                  <a:pt x="11009630" y="4762"/>
                </a:lnTo>
                <a:lnTo>
                  <a:pt x="11009630" y="9525"/>
                </a:lnTo>
                <a:close/>
              </a:path>
              <a:path w="11009630" h="654685">
                <a:moveTo>
                  <a:pt x="9525" y="649922"/>
                </a:moveTo>
                <a:lnTo>
                  <a:pt x="4762" y="645160"/>
                </a:lnTo>
                <a:lnTo>
                  <a:pt x="9525" y="645160"/>
                </a:lnTo>
                <a:lnTo>
                  <a:pt x="9525" y="649922"/>
                </a:lnTo>
                <a:close/>
              </a:path>
              <a:path w="11009630" h="654685">
                <a:moveTo>
                  <a:pt x="11000105" y="649922"/>
                </a:moveTo>
                <a:lnTo>
                  <a:pt x="9525" y="649922"/>
                </a:lnTo>
                <a:lnTo>
                  <a:pt x="9525" y="645160"/>
                </a:lnTo>
                <a:lnTo>
                  <a:pt x="11000105" y="645160"/>
                </a:lnTo>
                <a:lnTo>
                  <a:pt x="11000105" y="649922"/>
                </a:lnTo>
                <a:close/>
              </a:path>
              <a:path w="11009630" h="654685">
                <a:moveTo>
                  <a:pt x="11009630" y="649922"/>
                </a:moveTo>
                <a:lnTo>
                  <a:pt x="11000105" y="649922"/>
                </a:lnTo>
                <a:lnTo>
                  <a:pt x="11004867" y="645160"/>
                </a:lnTo>
                <a:lnTo>
                  <a:pt x="11009630" y="645160"/>
                </a:lnTo>
                <a:lnTo>
                  <a:pt x="11009630" y="64992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00684" y="5572125"/>
            <a:ext cx="10640695" cy="108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" marR="5080">
              <a:lnSpc>
                <a:spcPct val="100000"/>
              </a:lnSpc>
              <a:spcBef>
                <a:spcPts val="100"/>
              </a:spcBef>
            </a:pPr>
            <a:r>
              <a:rPr sz="1800" spc="105">
                <a:latin typeface="Trebuchet MS"/>
                <a:cs typeface="Trebuchet MS"/>
              </a:rPr>
              <a:t>Note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que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colocamos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a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numeração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75">
                <a:latin typeface="Trebuchet MS"/>
                <a:cs typeface="Trebuchet MS"/>
              </a:rPr>
              <a:t>em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35">
                <a:latin typeface="Trebuchet MS"/>
                <a:cs typeface="Trebuchet MS"/>
              </a:rPr>
              <a:t>cada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75">
                <a:latin typeface="Trebuchet MS"/>
                <a:cs typeface="Trebuchet MS"/>
              </a:rPr>
              <a:t>uma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65">
                <a:latin typeface="Trebuchet MS"/>
                <a:cs typeface="Trebuchet MS"/>
              </a:rPr>
              <a:t>das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pontas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para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75">
                <a:latin typeface="Trebuchet MS"/>
                <a:cs typeface="Trebuchet MS"/>
              </a:rPr>
              <a:t>indicar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a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85">
                <a:latin typeface="Trebuchet MS"/>
                <a:cs typeface="Trebuchet MS"/>
              </a:rPr>
              <a:t>cardinalidade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10">
                <a:latin typeface="Trebuchet MS"/>
                <a:cs typeface="Trebuchet MS"/>
              </a:rPr>
              <a:t>do </a:t>
            </a:r>
            <a:r>
              <a:rPr sz="1800" spc="70">
                <a:latin typeface="Trebuchet MS"/>
                <a:cs typeface="Trebuchet MS"/>
              </a:rPr>
              <a:t>relacionamento.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1800" b="1" spc="210">
                <a:latin typeface="Trebuchet MS"/>
                <a:cs typeface="Trebuchet MS"/>
              </a:rPr>
              <a:t>OBS</a:t>
            </a:r>
            <a:r>
              <a:rPr sz="1800" spc="210">
                <a:latin typeface="Trebuchet MS"/>
                <a:cs typeface="Trebuchet MS"/>
              </a:rPr>
              <a:t>: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200">
                <a:latin typeface="Trebuchet MS"/>
                <a:cs typeface="Trebuchet MS"/>
              </a:rPr>
              <a:t>Em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05">
                <a:latin typeface="Trebuchet MS"/>
                <a:cs typeface="Trebuchet MS"/>
              </a:rPr>
              <a:t>inglês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60">
                <a:latin typeface="Trebuchet MS"/>
                <a:cs typeface="Trebuchet MS"/>
              </a:rPr>
              <a:t>esse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95">
                <a:latin typeface="Trebuchet MS"/>
                <a:cs typeface="Trebuchet MS"/>
              </a:rPr>
              <a:t>relacionamento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é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chamado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de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05">
                <a:latin typeface="Trebuchet MS"/>
                <a:cs typeface="Trebuchet MS"/>
              </a:rPr>
              <a:t>One-</a:t>
            </a:r>
            <a:r>
              <a:rPr sz="1800" spc="60">
                <a:latin typeface="Trebuchet MS"/>
                <a:cs typeface="Trebuchet MS"/>
              </a:rPr>
              <a:t>to-</a:t>
            </a:r>
            <a:r>
              <a:rPr sz="1800" spc="125">
                <a:latin typeface="Trebuchet MS"/>
                <a:cs typeface="Trebuchet MS"/>
              </a:rPr>
              <a:t>One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9059C0-D340-87E6-930B-AE2C3F48E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39" y="1452245"/>
            <a:ext cx="2479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2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Modelo</a:t>
            </a:r>
            <a:r>
              <a:rPr sz="1800" b="1" u="sng" spc="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Conceitual</a:t>
            </a:r>
            <a:r>
              <a:rPr sz="1800" spc="135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2FADCA-4DCC-EA0C-7895-A4B259E38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/>
              <a:t>Outros</a:t>
            </a:r>
            <a:r>
              <a:rPr spc="100"/>
              <a:t> </a:t>
            </a:r>
            <a:r>
              <a:rPr spc="175"/>
              <a:t>conceitos</a:t>
            </a:r>
            <a:r>
              <a:rPr spc="100"/>
              <a:t> </a:t>
            </a:r>
            <a:r>
              <a:rPr spc="170"/>
              <a:t>essenciais</a:t>
            </a:r>
            <a:r>
              <a:rPr b="0" u="none" spc="170">
                <a:latin typeface="Trebuchet MS"/>
                <a:cs typeface="Trebuchet MS"/>
              </a:rPr>
              <a:t>:</a:t>
            </a:r>
            <a:r>
              <a:rPr b="0" u="none" spc="45">
                <a:latin typeface="Trebuchet MS"/>
                <a:cs typeface="Trebuchet MS"/>
              </a:rPr>
              <a:t> </a:t>
            </a:r>
            <a:r>
              <a:rPr spc="180"/>
              <a:t>Cardinalidade</a:t>
            </a:r>
            <a:r>
              <a:rPr spc="100"/>
              <a:t> </a:t>
            </a:r>
            <a:r>
              <a:rPr spc="215"/>
              <a:t>(Máxima)</a:t>
            </a: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pc="215"/>
          </a:p>
          <a:p>
            <a:pPr marL="12700" marR="5080">
              <a:lnSpc>
                <a:spcPct val="100000"/>
              </a:lnSpc>
            </a:pPr>
            <a:r>
              <a:rPr spc="204"/>
              <a:t>Relacionamento</a:t>
            </a:r>
            <a:r>
              <a:rPr spc="125"/>
              <a:t> </a:t>
            </a:r>
            <a:r>
              <a:rPr spc="185"/>
              <a:t>Binário</a:t>
            </a:r>
            <a:r>
              <a:rPr spc="125"/>
              <a:t> </a:t>
            </a:r>
            <a:r>
              <a:rPr spc="220"/>
              <a:t>Um-</a:t>
            </a:r>
            <a:r>
              <a:rPr spc="195"/>
              <a:t>para-</a:t>
            </a:r>
            <a:r>
              <a:rPr spc="235"/>
              <a:t>Muitos</a:t>
            </a:r>
            <a:r>
              <a:rPr spc="125"/>
              <a:t> </a:t>
            </a:r>
            <a:r>
              <a:rPr spc="165"/>
              <a:t>(1:n)</a:t>
            </a:r>
            <a:r>
              <a:rPr u="none" spc="75"/>
              <a:t> </a:t>
            </a:r>
            <a:r>
              <a:rPr b="0" u="none">
                <a:latin typeface="Trebuchet MS"/>
                <a:cs typeface="Trebuchet MS"/>
              </a:rPr>
              <a:t>-</a:t>
            </a:r>
            <a:r>
              <a:rPr b="0" u="none" spc="75">
                <a:latin typeface="Trebuchet MS"/>
                <a:cs typeface="Trebuchet MS"/>
              </a:rPr>
              <a:t> </a:t>
            </a:r>
            <a:r>
              <a:rPr b="0" u="none" spc="100">
                <a:latin typeface="Trebuchet MS"/>
                <a:cs typeface="Trebuchet MS"/>
              </a:rPr>
              <a:t>Indica</a:t>
            </a:r>
            <a:r>
              <a:rPr b="0" u="none" spc="70">
                <a:latin typeface="Trebuchet MS"/>
                <a:cs typeface="Trebuchet MS"/>
              </a:rPr>
              <a:t> </a:t>
            </a:r>
            <a:r>
              <a:rPr b="0" u="none" spc="140">
                <a:latin typeface="Trebuchet MS"/>
                <a:cs typeface="Trebuchet MS"/>
              </a:rPr>
              <a:t>que</a:t>
            </a:r>
            <a:r>
              <a:rPr b="0" u="none" spc="70">
                <a:latin typeface="Trebuchet MS"/>
                <a:cs typeface="Trebuchet MS"/>
              </a:rPr>
              <a:t> </a:t>
            </a:r>
            <a:r>
              <a:rPr b="0" u="none" spc="185">
                <a:latin typeface="Trebuchet MS"/>
                <a:cs typeface="Trebuchet MS"/>
              </a:rPr>
              <a:t>uma</a:t>
            </a:r>
            <a:r>
              <a:rPr b="0" u="none" spc="70">
                <a:latin typeface="Trebuchet MS"/>
                <a:cs typeface="Trebuchet MS"/>
              </a:rPr>
              <a:t> </a:t>
            </a:r>
            <a:r>
              <a:rPr b="0" u="none" spc="95">
                <a:latin typeface="Trebuchet MS"/>
                <a:cs typeface="Trebuchet MS"/>
              </a:rPr>
              <a:t>ocorrência</a:t>
            </a:r>
            <a:r>
              <a:rPr b="0" u="none" spc="70">
                <a:latin typeface="Trebuchet MS"/>
                <a:cs typeface="Trebuchet MS"/>
              </a:rPr>
              <a:t> </a:t>
            </a:r>
            <a:r>
              <a:rPr b="0" u="none" spc="150">
                <a:latin typeface="Trebuchet MS"/>
                <a:cs typeface="Trebuchet MS"/>
              </a:rPr>
              <a:t>da</a:t>
            </a:r>
            <a:r>
              <a:rPr b="0" u="none" spc="70">
                <a:latin typeface="Trebuchet MS"/>
                <a:cs typeface="Trebuchet MS"/>
              </a:rPr>
              <a:t> </a:t>
            </a:r>
            <a:r>
              <a:rPr b="0" u="none" spc="100">
                <a:latin typeface="Trebuchet MS"/>
                <a:cs typeface="Trebuchet MS"/>
              </a:rPr>
              <a:t>entidade </a:t>
            </a:r>
            <a:r>
              <a:rPr b="0" u="none" spc="155">
                <a:latin typeface="Trebuchet MS"/>
                <a:cs typeface="Trebuchet MS"/>
              </a:rPr>
              <a:t>A</a:t>
            </a:r>
            <a:r>
              <a:rPr b="0" u="none" spc="30">
                <a:latin typeface="Trebuchet MS"/>
                <a:cs typeface="Trebuchet MS"/>
              </a:rPr>
              <a:t> </a:t>
            </a:r>
            <a:r>
              <a:rPr b="0" u="none" spc="130">
                <a:latin typeface="Trebuchet MS"/>
                <a:cs typeface="Trebuchet MS"/>
              </a:rPr>
              <a:t>pode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60">
                <a:latin typeface="Trebuchet MS"/>
                <a:cs typeface="Trebuchet MS"/>
              </a:rPr>
              <a:t>se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75">
                <a:latin typeface="Trebuchet MS"/>
                <a:cs typeface="Trebuchet MS"/>
              </a:rPr>
              <a:t>relacionar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55">
                <a:latin typeface="Trebuchet MS"/>
                <a:cs typeface="Trebuchet MS"/>
              </a:rPr>
              <a:t>com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várias</a:t>
            </a:r>
            <a:r>
              <a:rPr b="0" u="none" spc="30">
                <a:latin typeface="Trebuchet MS"/>
                <a:cs typeface="Trebuchet MS"/>
              </a:rPr>
              <a:t> </a:t>
            </a:r>
            <a:r>
              <a:rPr b="0" u="none" spc="95">
                <a:latin typeface="Trebuchet MS"/>
                <a:cs typeface="Trebuchet MS"/>
              </a:rPr>
              <a:t>ocorrências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45">
                <a:latin typeface="Trebuchet MS"/>
                <a:cs typeface="Trebuchet MS"/>
              </a:rPr>
              <a:t>da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95">
                <a:latin typeface="Trebuchet MS"/>
                <a:cs typeface="Trebuchet MS"/>
              </a:rPr>
              <a:t>entidade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55">
                <a:latin typeface="Trebuchet MS"/>
                <a:cs typeface="Trebuchet MS"/>
              </a:rPr>
              <a:t>B,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20">
                <a:latin typeface="Trebuchet MS"/>
                <a:cs typeface="Trebuchet MS"/>
              </a:rPr>
              <a:t>porém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30">
                <a:latin typeface="Trebuchet MS"/>
                <a:cs typeface="Trebuchet MS"/>
              </a:rPr>
              <a:t>o</a:t>
            </a:r>
            <a:r>
              <a:rPr b="0" u="none" spc="30">
                <a:latin typeface="Trebuchet MS"/>
                <a:cs typeface="Trebuchet MS"/>
              </a:rPr>
              <a:t> </a:t>
            </a:r>
            <a:r>
              <a:rPr b="0" u="none" spc="110">
                <a:latin typeface="Trebuchet MS"/>
                <a:cs typeface="Trebuchet MS"/>
              </a:rPr>
              <a:t>inverso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40">
                <a:latin typeface="Trebuchet MS"/>
                <a:cs typeface="Trebuchet MS"/>
              </a:rPr>
              <a:t>não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é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45">
                <a:latin typeface="Trebuchet MS"/>
                <a:cs typeface="Trebuchet MS"/>
              </a:rPr>
              <a:t>permitido.</a:t>
            </a: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b="0" u="none" spc="45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b="0" spc="130">
                <a:latin typeface="Trebuchet MS"/>
                <a:cs typeface="Trebuchet MS"/>
              </a:rPr>
              <a:t>Exemplo</a:t>
            </a:r>
            <a:r>
              <a:rPr b="0" u="none" spc="130">
                <a:latin typeface="Trebuchet MS"/>
                <a:cs typeface="Trebuchet MS"/>
              </a:rPr>
              <a:t>:</a:t>
            </a:r>
            <a:r>
              <a:rPr b="0" u="none" spc="105">
                <a:latin typeface="Trebuchet MS"/>
                <a:cs typeface="Trebuchet MS"/>
              </a:rPr>
              <a:t> </a:t>
            </a:r>
            <a:r>
              <a:rPr b="0" u="none" spc="210">
                <a:latin typeface="Trebuchet MS"/>
                <a:cs typeface="Trebuchet MS"/>
              </a:rPr>
              <a:t>Um</a:t>
            </a:r>
            <a:r>
              <a:rPr b="0" u="none" spc="120">
                <a:latin typeface="Trebuchet MS"/>
                <a:cs typeface="Trebuchet MS"/>
              </a:rPr>
              <a:t> </a:t>
            </a:r>
            <a:r>
              <a:rPr b="0" u="none" spc="155">
                <a:latin typeface="Trebuchet MS"/>
                <a:cs typeface="Trebuchet MS"/>
              </a:rPr>
              <a:t>vendedor</a:t>
            </a:r>
            <a:r>
              <a:rPr b="0" u="none" spc="120">
                <a:latin typeface="Trebuchet MS"/>
                <a:cs typeface="Trebuchet MS"/>
              </a:rPr>
              <a:t> </a:t>
            </a:r>
            <a:r>
              <a:rPr b="0" u="none" spc="140">
                <a:latin typeface="Trebuchet MS"/>
                <a:cs typeface="Trebuchet MS"/>
              </a:rPr>
              <a:t>atende</a:t>
            </a:r>
            <a:r>
              <a:rPr b="0" u="none" spc="120">
                <a:latin typeface="Trebuchet MS"/>
                <a:cs typeface="Trebuchet MS"/>
              </a:rPr>
              <a:t> </a:t>
            </a:r>
            <a:r>
              <a:rPr b="0" u="none" spc="145">
                <a:latin typeface="Trebuchet MS"/>
                <a:cs typeface="Trebuchet MS"/>
              </a:rPr>
              <a:t>muitos</a:t>
            </a:r>
            <a:r>
              <a:rPr b="0" u="none" spc="114">
                <a:latin typeface="Trebuchet MS"/>
                <a:cs typeface="Trebuchet MS"/>
              </a:rPr>
              <a:t> </a:t>
            </a:r>
            <a:r>
              <a:rPr b="0" u="none" spc="90">
                <a:latin typeface="Trebuchet MS"/>
                <a:cs typeface="Trebuchet MS"/>
              </a:rPr>
              <a:t>clientes,</a:t>
            </a:r>
            <a:r>
              <a:rPr b="0" u="none" spc="120">
                <a:latin typeface="Trebuchet MS"/>
                <a:cs typeface="Trebuchet MS"/>
              </a:rPr>
              <a:t> </a:t>
            </a:r>
            <a:r>
              <a:rPr b="0" u="none" spc="155">
                <a:latin typeface="Trebuchet MS"/>
                <a:cs typeface="Trebuchet MS"/>
              </a:rPr>
              <a:t>porém</a:t>
            </a:r>
            <a:r>
              <a:rPr b="0" u="none" spc="120">
                <a:latin typeface="Trebuchet MS"/>
                <a:cs typeface="Trebuchet MS"/>
              </a:rPr>
              <a:t> </a:t>
            </a:r>
            <a:r>
              <a:rPr b="0" u="none" spc="165">
                <a:latin typeface="Trebuchet MS"/>
                <a:cs typeface="Trebuchet MS"/>
              </a:rPr>
              <a:t>cada</a:t>
            </a:r>
            <a:r>
              <a:rPr b="0" u="none" spc="120">
                <a:latin typeface="Trebuchet MS"/>
                <a:cs typeface="Trebuchet MS"/>
              </a:rPr>
              <a:t> </a:t>
            </a:r>
            <a:r>
              <a:rPr b="0" u="none" spc="90">
                <a:latin typeface="Trebuchet MS"/>
                <a:cs typeface="Trebuchet MS"/>
              </a:rPr>
              <a:t>cliente</a:t>
            </a:r>
            <a:r>
              <a:rPr b="0" u="none" spc="114">
                <a:latin typeface="Trebuchet MS"/>
                <a:cs typeface="Trebuchet MS"/>
              </a:rPr>
              <a:t> é</a:t>
            </a:r>
            <a:r>
              <a:rPr b="0" u="none" spc="120">
                <a:latin typeface="Trebuchet MS"/>
                <a:cs typeface="Trebuchet MS"/>
              </a:rPr>
              <a:t> </a:t>
            </a:r>
            <a:r>
              <a:rPr b="0" u="none" spc="130">
                <a:latin typeface="Trebuchet MS"/>
                <a:cs typeface="Trebuchet MS"/>
              </a:rPr>
              <a:t>atendido</a:t>
            </a:r>
            <a:r>
              <a:rPr b="0" u="none" spc="120">
                <a:latin typeface="Trebuchet MS"/>
                <a:cs typeface="Trebuchet MS"/>
              </a:rPr>
              <a:t> </a:t>
            </a:r>
            <a:r>
              <a:rPr b="0" u="none" spc="125">
                <a:latin typeface="Trebuchet MS"/>
                <a:cs typeface="Trebuchet MS"/>
              </a:rPr>
              <a:t>por</a:t>
            </a:r>
            <a:r>
              <a:rPr b="0" u="none" spc="120">
                <a:latin typeface="Trebuchet MS"/>
                <a:cs typeface="Trebuchet MS"/>
              </a:rPr>
              <a:t> </a:t>
            </a:r>
            <a:r>
              <a:rPr b="0" u="none" spc="175">
                <a:latin typeface="Trebuchet MS"/>
                <a:cs typeface="Trebuchet MS"/>
              </a:rPr>
              <a:t>apenas </a:t>
            </a:r>
            <a:r>
              <a:rPr b="0" u="none" spc="190">
                <a:latin typeface="Trebuchet MS"/>
                <a:cs typeface="Trebuchet MS"/>
              </a:rPr>
              <a:t>um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120">
                <a:latin typeface="Trebuchet MS"/>
                <a:cs typeface="Trebuchet MS"/>
              </a:rPr>
              <a:t>vendedor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50">
                <a:latin typeface="Trebuchet MS"/>
                <a:cs typeface="Trebuchet MS"/>
              </a:rPr>
              <a:t>específico.</a:t>
            </a:r>
          </a:p>
        </p:txBody>
      </p:sp>
      <p:sp>
        <p:nvSpPr>
          <p:cNvPr id="4" name="object 4"/>
          <p:cNvSpPr/>
          <p:nvPr/>
        </p:nvSpPr>
        <p:spPr>
          <a:xfrm>
            <a:off x="419417" y="5545772"/>
            <a:ext cx="11009630" cy="654685"/>
          </a:xfrm>
          <a:custGeom>
            <a:avLst/>
            <a:gdLst/>
            <a:ahLst/>
            <a:cxnLst/>
            <a:rect l="l" t="t" r="r" b="b"/>
            <a:pathLst>
              <a:path w="11009630" h="654685">
                <a:moveTo>
                  <a:pt x="11004867" y="654685"/>
                </a:moveTo>
                <a:lnTo>
                  <a:pt x="4762" y="654685"/>
                </a:lnTo>
                <a:lnTo>
                  <a:pt x="3289" y="654456"/>
                </a:lnTo>
                <a:lnTo>
                  <a:pt x="1968" y="653770"/>
                </a:lnTo>
                <a:lnTo>
                  <a:pt x="914" y="652716"/>
                </a:lnTo>
                <a:lnTo>
                  <a:pt x="228" y="651395"/>
                </a:lnTo>
                <a:lnTo>
                  <a:pt x="0" y="649922"/>
                </a:lnTo>
                <a:lnTo>
                  <a:pt x="0" y="4762"/>
                </a:lnTo>
                <a:lnTo>
                  <a:pt x="4762" y="0"/>
                </a:lnTo>
                <a:lnTo>
                  <a:pt x="11004867" y="0"/>
                </a:lnTo>
                <a:lnTo>
                  <a:pt x="1100963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45160"/>
                </a:lnTo>
                <a:lnTo>
                  <a:pt x="4762" y="645160"/>
                </a:lnTo>
                <a:lnTo>
                  <a:pt x="9525" y="649922"/>
                </a:lnTo>
                <a:lnTo>
                  <a:pt x="11009630" y="649922"/>
                </a:lnTo>
                <a:lnTo>
                  <a:pt x="11009401" y="651395"/>
                </a:lnTo>
                <a:lnTo>
                  <a:pt x="11008715" y="652716"/>
                </a:lnTo>
                <a:lnTo>
                  <a:pt x="11007661" y="653770"/>
                </a:lnTo>
                <a:lnTo>
                  <a:pt x="11006340" y="654456"/>
                </a:lnTo>
                <a:lnTo>
                  <a:pt x="11004867" y="654685"/>
                </a:lnTo>
                <a:close/>
              </a:path>
              <a:path w="11009630" h="65468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1009630" h="654685">
                <a:moveTo>
                  <a:pt x="1100010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1000105" y="4762"/>
                </a:lnTo>
                <a:lnTo>
                  <a:pt x="11000105" y="9525"/>
                </a:lnTo>
                <a:close/>
              </a:path>
              <a:path w="11009630" h="654685">
                <a:moveTo>
                  <a:pt x="11000105" y="649922"/>
                </a:moveTo>
                <a:lnTo>
                  <a:pt x="11000105" y="4762"/>
                </a:lnTo>
                <a:lnTo>
                  <a:pt x="11004867" y="9525"/>
                </a:lnTo>
                <a:lnTo>
                  <a:pt x="11009630" y="9525"/>
                </a:lnTo>
                <a:lnTo>
                  <a:pt x="11009630" y="645160"/>
                </a:lnTo>
                <a:lnTo>
                  <a:pt x="11004867" y="645160"/>
                </a:lnTo>
                <a:lnTo>
                  <a:pt x="11000105" y="649922"/>
                </a:lnTo>
                <a:close/>
              </a:path>
              <a:path w="11009630" h="654685">
                <a:moveTo>
                  <a:pt x="11009630" y="9525"/>
                </a:moveTo>
                <a:lnTo>
                  <a:pt x="11004867" y="9525"/>
                </a:lnTo>
                <a:lnTo>
                  <a:pt x="11000105" y="4762"/>
                </a:lnTo>
                <a:lnTo>
                  <a:pt x="11009630" y="4762"/>
                </a:lnTo>
                <a:lnTo>
                  <a:pt x="11009630" y="9525"/>
                </a:lnTo>
                <a:close/>
              </a:path>
              <a:path w="11009630" h="654685">
                <a:moveTo>
                  <a:pt x="9525" y="649922"/>
                </a:moveTo>
                <a:lnTo>
                  <a:pt x="4762" y="645160"/>
                </a:lnTo>
                <a:lnTo>
                  <a:pt x="9525" y="645160"/>
                </a:lnTo>
                <a:lnTo>
                  <a:pt x="9525" y="649922"/>
                </a:lnTo>
                <a:close/>
              </a:path>
              <a:path w="11009630" h="654685">
                <a:moveTo>
                  <a:pt x="11000105" y="649922"/>
                </a:moveTo>
                <a:lnTo>
                  <a:pt x="9525" y="649922"/>
                </a:lnTo>
                <a:lnTo>
                  <a:pt x="9525" y="645160"/>
                </a:lnTo>
                <a:lnTo>
                  <a:pt x="11000105" y="645160"/>
                </a:lnTo>
                <a:lnTo>
                  <a:pt x="11000105" y="649922"/>
                </a:lnTo>
                <a:close/>
              </a:path>
              <a:path w="11009630" h="654685">
                <a:moveTo>
                  <a:pt x="11009630" y="649922"/>
                </a:moveTo>
                <a:lnTo>
                  <a:pt x="11000105" y="649922"/>
                </a:lnTo>
                <a:lnTo>
                  <a:pt x="11004867" y="645160"/>
                </a:lnTo>
                <a:lnTo>
                  <a:pt x="11009630" y="645160"/>
                </a:lnTo>
                <a:lnTo>
                  <a:pt x="11009630" y="64992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0684" y="5572125"/>
            <a:ext cx="10640695" cy="108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" marR="5080">
              <a:lnSpc>
                <a:spcPct val="100000"/>
              </a:lnSpc>
              <a:spcBef>
                <a:spcPts val="100"/>
              </a:spcBef>
            </a:pPr>
            <a:r>
              <a:rPr sz="1800" spc="105">
                <a:latin typeface="Trebuchet MS"/>
                <a:cs typeface="Trebuchet MS"/>
              </a:rPr>
              <a:t>Note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que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colocamos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a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numeração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75">
                <a:latin typeface="Trebuchet MS"/>
                <a:cs typeface="Trebuchet MS"/>
              </a:rPr>
              <a:t>em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35">
                <a:latin typeface="Trebuchet MS"/>
                <a:cs typeface="Trebuchet MS"/>
              </a:rPr>
              <a:t>cada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75">
                <a:latin typeface="Trebuchet MS"/>
                <a:cs typeface="Trebuchet MS"/>
              </a:rPr>
              <a:t>uma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65">
                <a:latin typeface="Trebuchet MS"/>
                <a:cs typeface="Trebuchet MS"/>
              </a:rPr>
              <a:t>das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pontas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para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75">
                <a:latin typeface="Trebuchet MS"/>
                <a:cs typeface="Trebuchet MS"/>
              </a:rPr>
              <a:t>indicar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a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85">
                <a:latin typeface="Trebuchet MS"/>
                <a:cs typeface="Trebuchet MS"/>
              </a:rPr>
              <a:t>cardinalidade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10">
                <a:latin typeface="Trebuchet MS"/>
                <a:cs typeface="Trebuchet MS"/>
              </a:rPr>
              <a:t>do </a:t>
            </a:r>
            <a:r>
              <a:rPr sz="1800" spc="70">
                <a:latin typeface="Trebuchet MS"/>
                <a:cs typeface="Trebuchet MS"/>
              </a:rPr>
              <a:t>relacionamento.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1800" b="1" spc="210">
                <a:latin typeface="Trebuchet MS"/>
                <a:cs typeface="Trebuchet MS"/>
              </a:rPr>
              <a:t>OBS</a:t>
            </a:r>
            <a:r>
              <a:rPr sz="1800" spc="210">
                <a:latin typeface="Trebuchet MS"/>
                <a:cs typeface="Trebuchet MS"/>
              </a:rPr>
              <a:t>:</a:t>
            </a:r>
            <a:r>
              <a:rPr sz="1800" spc="55">
                <a:latin typeface="Trebuchet MS"/>
                <a:cs typeface="Trebuchet MS"/>
              </a:rPr>
              <a:t> </a:t>
            </a:r>
            <a:r>
              <a:rPr sz="1800" spc="200">
                <a:latin typeface="Trebuchet MS"/>
                <a:cs typeface="Trebuchet MS"/>
              </a:rPr>
              <a:t>Em</a:t>
            </a:r>
            <a:r>
              <a:rPr sz="1800" spc="50">
                <a:latin typeface="Trebuchet MS"/>
                <a:cs typeface="Trebuchet MS"/>
              </a:rPr>
              <a:t> </a:t>
            </a:r>
            <a:r>
              <a:rPr sz="1800" spc="105">
                <a:latin typeface="Trebuchet MS"/>
                <a:cs typeface="Trebuchet MS"/>
              </a:rPr>
              <a:t>inglês</a:t>
            </a:r>
            <a:r>
              <a:rPr sz="1800" spc="55">
                <a:latin typeface="Trebuchet MS"/>
                <a:cs typeface="Trebuchet MS"/>
              </a:rPr>
              <a:t> </a:t>
            </a:r>
            <a:r>
              <a:rPr sz="1800" spc="160">
                <a:latin typeface="Trebuchet MS"/>
                <a:cs typeface="Trebuchet MS"/>
              </a:rPr>
              <a:t>esse</a:t>
            </a:r>
            <a:r>
              <a:rPr sz="1800" spc="55">
                <a:latin typeface="Trebuchet MS"/>
                <a:cs typeface="Trebuchet MS"/>
              </a:rPr>
              <a:t> </a:t>
            </a:r>
            <a:r>
              <a:rPr sz="1800" spc="95">
                <a:latin typeface="Trebuchet MS"/>
                <a:cs typeface="Trebuchet MS"/>
              </a:rPr>
              <a:t>relacionamento</a:t>
            </a:r>
            <a:r>
              <a:rPr sz="1800" spc="55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é</a:t>
            </a:r>
            <a:r>
              <a:rPr sz="1800" spc="55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chamado</a:t>
            </a:r>
            <a:r>
              <a:rPr sz="1800" spc="55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de</a:t>
            </a:r>
            <a:r>
              <a:rPr sz="1800" spc="55">
                <a:latin typeface="Trebuchet MS"/>
                <a:cs typeface="Trebuchet MS"/>
              </a:rPr>
              <a:t> </a:t>
            </a:r>
            <a:r>
              <a:rPr sz="1800" spc="105">
                <a:latin typeface="Trebuchet MS"/>
                <a:cs typeface="Trebuchet MS"/>
              </a:rPr>
              <a:t>One-</a:t>
            </a:r>
            <a:r>
              <a:rPr sz="1800">
                <a:latin typeface="Trebuchet MS"/>
                <a:cs typeface="Trebuchet MS"/>
              </a:rPr>
              <a:t>to-</a:t>
            </a:r>
            <a:r>
              <a:rPr sz="1800" spc="165">
                <a:latin typeface="Trebuchet MS"/>
                <a:cs typeface="Trebuchet MS"/>
              </a:rPr>
              <a:t>Many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9" y="3712464"/>
            <a:ext cx="7467600" cy="183794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674C78B-9C79-A77E-0967-CBFF47477E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39" y="1452245"/>
            <a:ext cx="1080579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Outros</a:t>
            </a:r>
            <a:r>
              <a:rPr sz="1800" b="1" u="sng" spc="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conceitos</a:t>
            </a:r>
            <a:r>
              <a:rPr sz="1800" b="1" u="sng" spc="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essenciais</a:t>
            </a:r>
            <a:r>
              <a:rPr sz="1800" spc="170">
                <a:latin typeface="Trebuchet MS"/>
                <a:cs typeface="Trebuchet MS"/>
              </a:rPr>
              <a:t>: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b="1" u="sng" spc="1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Cardinalidade</a:t>
            </a:r>
            <a:r>
              <a:rPr sz="1800" b="1" u="sng" spc="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21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(Máxima)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b="1" u="sng" spc="25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Relacionamento</a:t>
            </a:r>
            <a:r>
              <a:rPr sz="1800" b="1" u="sng" spc="2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229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Binário</a:t>
            </a:r>
            <a:r>
              <a:rPr sz="1800" b="1" u="sng" spc="2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2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Muitos-</a:t>
            </a:r>
            <a:r>
              <a:rPr sz="1800" b="1" u="sng" spc="25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para-</a:t>
            </a:r>
            <a:r>
              <a:rPr sz="1800" b="1" u="sng" spc="28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Muitos</a:t>
            </a:r>
            <a:r>
              <a:rPr sz="1800" b="1" u="sng" spc="254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2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(n:m)</a:t>
            </a:r>
            <a:r>
              <a:rPr sz="1800" b="1" spc="204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-</a:t>
            </a:r>
            <a:r>
              <a:rPr sz="1800" spc="195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Indica</a:t>
            </a:r>
            <a:r>
              <a:rPr sz="1800" spc="200">
                <a:latin typeface="Trebuchet MS"/>
                <a:cs typeface="Trebuchet MS"/>
              </a:rPr>
              <a:t> </a:t>
            </a:r>
            <a:r>
              <a:rPr sz="1800" spc="180">
                <a:latin typeface="Trebuchet MS"/>
                <a:cs typeface="Trebuchet MS"/>
              </a:rPr>
              <a:t>que</a:t>
            </a:r>
            <a:r>
              <a:rPr sz="1800" spc="200">
                <a:latin typeface="Trebuchet MS"/>
                <a:cs typeface="Trebuchet MS"/>
              </a:rPr>
              <a:t> </a:t>
            </a:r>
            <a:r>
              <a:rPr sz="1800" spc="225">
                <a:latin typeface="Trebuchet MS"/>
                <a:cs typeface="Trebuchet MS"/>
              </a:rPr>
              <a:t>uma</a:t>
            </a:r>
            <a:r>
              <a:rPr sz="1800" spc="200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ocorrência</a:t>
            </a:r>
            <a:r>
              <a:rPr sz="1800" spc="200">
                <a:latin typeface="Trebuchet MS"/>
                <a:cs typeface="Trebuchet MS"/>
              </a:rPr>
              <a:t> </a:t>
            </a:r>
            <a:r>
              <a:rPr sz="1800" spc="155">
                <a:latin typeface="Trebuchet MS"/>
                <a:cs typeface="Trebuchet MS"/>
              </a:rPr>
              <a:t>da </a:t>
            </a:r>
            <a:r>
              <a:rPr sz="1800" spc="95">
                <a:latin typeface="Trebuchet MS"/>
                <a:cs typeface="Trebuchet MS"/>
              </a:rPr>
              <a:t>entidade</a:t>
            </a:r>
            <a:r>
              <a:rPr sz="1800" spc="30">
                <a:latin typeface="Trebuchet MS"/>
                <a:cs typeface="Trebuchet MS"/>
              </a:rPr>
              <a:t> </a:t>
            </a:r>
            <a:r>
              <a:rPr sz="1800" spc="155">
                <a:latin typeface="Trebuchet MS"/>
                <a:cs typeface="Trebuchet MS"/>
              </a:rPr>
              <a:t>A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pode</a:t>
            </a:r>
            <a:r>
              <a:rPr sz="1800" spc="30">
                <a:latin typeface="Trebuchet MS"/>
                <a:cs typeface="Trebuchet MS"/>
              </a:rPr>
              <a:t> </a:t>
            </a:r>
            <a:r>
              <a:rPr sz="1800" spc="160">
                <a:latin typeface="Trebuchet MS"/>
                <a:cs typeface="Trebuchet MS"/>
              </a:rPr>
              <a:t>se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75">
                <a:latin typeface="Trebuchet MS"/>
                <a:cs typeface="Trebuchet MS"/>
              </a:rPr>
              <a:t>relacionar</a:t>
            </a:r>
            <a:r>
              <a:rPr sz="1800" spc="30">
                <a:latin typeface="Trebuchet MS"/>
                <a:cs typeface="Trebuchet MS"/>
              </a:rPr>
              <a:t> </a:t>
            </a:r>
            <a:r>
              <a:rPr sz="1800" spc="155">
                <a:latin typeface="Trebuchet MS"/>
                <a:cs typeface="Trebuchet MS"/>
              </a:rPr>
              <a:t>com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várias</a:t>
            </a:r>
            <a:r>
              <a:rPr sz="1800" spc="30">
                <a:latin typeface="Trebuchet MS"/>
                <a:cs typeface="Trebuchet MS"/>
              </a:rPr>
              <a:t> </a:t>
            </a:r>
            <a:r>
              <a:rPr sz="1800" spc="95">
                <a:latin typeface="Trebuchet MS"/>
                <a:cs typeface="Trebuchet MS"/>
              </a:rPr>
              <a:t>ocorrências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45">
                <a:latin typeface="Trebuchet MS"/>
                <a:cs typeface="Trebuchet MS"/>
              </a:rPr>
              <a:t>da</a:t>
            </a:r>
            <a:r>
              <a:rPr sz="1800" spc="30">
                <a:latin typeface="Trebuchet MS"/>
                <a:cs typeface="Trebuchet MS"/>
              </a:rPr>
              <a:t> </a:t>
            </a:r>
            <a:r>
              <a:rPr sz="1800" spc="95">
                <a:latin typeface="Trebuchet MS"/>
                <a:cs typeface="Trebuchet MS"/>
              </a:rPr>
              <a:t>entidade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210">
                <a:latin typeface="Trebuchet MS"/>
                <a:cs typeface="Trebuchet MS"/>
              </a:rPr>
              <a:t>B</a:t>
            </a:r>
            <a:r>
              <a:rPr sz="1800" spc="30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90">
                <a:latin typeface="Trebuchet MS"/>
                <a:cs typeface="Trebuchet MS"/>
              </a:rPr>
              <a:t>vice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85">
                <a:latin typeface="Trebuchet MS"/>
                <a:cs typeface="Trebuchet MS"/>
              </a:rPr>
              <a:t>versa.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u="sng" spc="1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Exemplo</a:t>
            </a:r>
            <a:r>
              <a:rPr sz="1800" spc="110">
                <a:latin typeface="Trebuchet MS"/>
                <a:cs typeface="Trebuchet MS"/>
              </a:rPr>
              <a:t>:</a:t>
            </a:r>
            <a:r>
              <a:rPr sz="1800" spc="70">
                <a:latin typeface="Trebuchet MS"/>
                <a:cs typeface="Trebuchet MS"/>
              </a:rPr>
              <a:t> </a:t>
            </a:r>
            <a:r>
              <a:rPr sz="1800" spc="200">
                <a:latin typeface="Trebuchet MS"/>
                <a:cs typeface="Trebuchet MS"/>
              </a:rPr>
              <a:t>Um</a:t>
            </a:r>
            <a:r>
              <a:rPr sz="1800" spc="75">
                <a:latin typeface="Trebuchet MS"/>
                <a:cs typeface="Trebuchet MS"/>
              </a:rPr>
              <a:t> </a:t>
            </a:r>
            <a:r>
              <a:rPr sz="1800" spc="140">
                <a:latin typeface="Trebuchet MS"/>
                <a:cs typeface="Trebuchet MS"/>
              </a:rPr>
              <a:t>vendedor</a:t>
            </a:r>
            <a:r>
              <a:rPr sz="1800" spc="75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atende</a:t>
            </a:r>
            <a:r>
              <a:rPr sz="1800" spc="75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muitos</a:t>
            </a:r>
            <a:r>
              <a:rPr sz="1800" spc="75">
                <a:latin typeface="Trebuchet MS"/>
                <a:cs typeface="Trebuchet MS"/>
              </a:rPr>
              <a:t> clientes, </a:t>
            </a:r>
            <a:r>
              <a:rPr sz="1800" spc="114">
                <a:latin typeface="Trebuchet MS"/>
                <a:cs typeface="Trebuchet MS"/>
              </a:rPr>
              <a:t>e</a:t>
            </a:r>
            <a:r>
              <a:rPr sz="1800" spc="75">
                <a:latin typeface="Trebuchet MS"/>
                <a:cs typeface="Trebuchet MS"/>
              </a:rPr>
              <a:t> </a:t>
            </a:r>
            <a:r>
              <a:rPr sz="1800" spc="200">
                <a:latin typeface="Trebuchet MS"/>
                <a:cs typeface="Trebuchet MS"/>
              </a:rPr>
              <a:t>um</a:t>
            </a:r>
            <a:r>
              <a:rPr sz="1800" spc="75">
                <a:latin typeface="Trebuchet MS"/>
                <a:cs typeface="Trebuchet MS"/>
              </a:rPr>
              <a:t> cliente </a:t>
            </a:r>
            <a:r>
              <a:rPr sz="1800" spc="145">
                <a:latin typeface="Trebuchet MS"/>
                <a:cs typeface="Trebuchet MS"/>
              </a:rPr>
              <a:t>pode</a:t>
            </a:r>
            <a:r>
              <a:rPr sz="1800" spc="75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ser</a:t>
            </a:r>
            <a:r>
              <a:rPr sz="1800" spc="75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atendido</a:t>
            </a:r>
            <a:r>
              <a:rPr sz="1800" spc="75">
                <a:latin typeface="Trebuchet MS"/>
                <a:cs typeface="Trebuchet MS"/>
              </a:rPr>
              <a:t> </a:t>
            </a:r>
            <a:r>
              <a:rPr sz="1800" spc="110">
                <a:latin typeface="Trebuchet MS"/>
                <a:cs typeface="Trebuchet MS"/>
              </a:rPr>
              <a:t>por</a:t>
            </a:r>
            <a:r>
              <a:rPr sz="1800" spc="75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diversos </a:t>
            </a:r>
            <a:r>
              <a:rPr sz="1800" spc="95">
                <a:latin typeface="Trebuchet MS"/>
                <a:cs typeface="Trebuchet MS"/>
              </a:rPr>
              <a:t>vendedores.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684" y="6353175"/>
            <a:ext cx="7677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210">
                <a:latin typeface="Trebuchet MS"/>
                <a:cs typeface="Trebuchet MS"/>
              </a:rPr>
              <a:t>OBS</a:t>
            </a:r>
            <a:r>
              <a:rPr sz="1800" spc="210">
                <a:latin typeface="Trebuchet MS"/>
                <a:cs typeface="Trebuchet MS"/>
              </a:rPr>
              <a:t>:</a:t>
            </a:r>
            <a:r>
              <a:rPr sz="1800" spc="50">
                <a:latin typeface="Trebuchet MS"/>
                <a:cs typeface="Trebuchet MS"/>
              </a:rPr>
              <a:t> </a:t>
            </a:r>
            <a:r>
              <a:rPr sz="1800" spc="200">
                <a:latin typeface="Trebuchet MS"/>
                <a:cs typeface="Trebuchet MS"/>
              </a:rPr>
              <a:t>Em</a:t>
            </a:r>
            <a:r>
              <a:rPr sz="1800" spc="55">
                <a:latin typeface="Trebuchet MS"/>
                <a:cs typeface="Trebuchet MS"/>
              </a:rPr>
              <a:t> </a:t>
            </a:r>
            <a:r>
              <a:rPr sz="1800" spc="105">
                <a:latin typeface="Trebuchet MS"/>
                <a:cs typeface="Trebuchet MS"/>
              </a:rPr>
              <a:t>inglês</a:t>
            </a:r>
            <a:r>
              <a:rPr sz="1800" spc="55">
                <a:latin typeface="Trebuchet MS"/>
                <a:cs typeface="Trebuchet MS"/>
              </a:rPr>
              <a:t> </a:t>
            </a:r>
            <a:r>
              <a:rPr sz="1800" spc="160">
                <a:latin typeface="Trebuchet MS"/>
                <a:cs typeface="Trebuchet MS"/>
              </a:rPr>
              <a:t>esse</a:t>
            </a:r>
            <a:r>
              <a:rPr sz="1800" spc="55">
                <a:latin typeface="Trebuchet MS"/>
                <a:cs typeface="Trebuchet MS"/>
              </a:rPr>
              <a:t> </a:t>
            </a:r>
            <a:r>
              <a:rPr sz="1800" spc="95">
                <a:latin typeface="Trebuchet MS"/>
                <a:cs typeface="Trebuchet MS"/>
              </a:rPr>
              <a:t>relacionamento</a:t>
            </a:r>
            <a:r>
              <a:rPr sz="1800" spc="55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é</a:t>
            </a:r>
            <a:r>
              <a:rPr sz="1800" spc="55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chamado</a:t>
            </a:r>
            <a:r>
              <a:rPr sz="1800" spc="55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de</a:t>
            </a:r>
            <a:r>
              <a:rPr sz="1800" spc="55">
                <a:latin typeface="Trebuchet MS"/>
                <a:cs typeface="Trebuchet MS"/>
              </a:rPr>
              <a:t> </a:t>
            </a:r>
            <a:r>
              <a:rPr sz="1800" spc="135">
                <a:latin typeface="Trebuchet MS"/>
                <a:cs typeface="Trebuchet MS"/>
              </a:rPr>
              <a:t>Many-</a:t>
            </a:r>
            <a:r>
              <a:rPr sz="1800">
                <a:latin typeface="Trebuchet MS"/>
                <a:cs typeface="Trebuchet MS"/>
              </a:rPr>
              <a:t>to-</a:t>
            </a:r>
            <a:r>
              <a:rPr sz="1800" spc="165">
                <a:latin typeface="Trebuchet MS"/>
                <a:cs typeface="Trebuchet MS"/>
              </a:rPr>
              <a:t>Many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755128-D38F-191E-FBC6-DC6825B7C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/>
              <a:t>Outros</a:t>
            </a:r>
            <a:r>
              <a:rPr spc="100"/>
              <a:t> </a:t>
            </a:r>
            <a:r>
              <a:rPr spc="175"/>
              <a:t>conceitos</a:t>
            </a:r>
            <a:r>
              <a:rPr spc="100"/>
              <a:t> </a:t>
            </a:r>
            <a:r>
              <a:rPr spc="170"/>
              <a:t>essenciais</a:t>
            </a:r>
            <a:r>
              <a:rPr b="0" u="none" spc="170">
                <a:latin typeface="Trebuchet MS"/>
                <a:cs typeface="Trebuchet MS"/>
              </a:rPr>
              <a:t>:</a:t>
            </a:r>
            <a:r>
              <a:rPr b="0" u="none" spc="45">
                <a:latin typeface="Trebuchet MS"/>
                <a:cs typeface="Trebuchet MS"/>
              </a:rPr>
              <a:t> </a:t>
            </a:r>
            <a:r>
              <a:rPr spc="180"/>
              <a:t>Cardinalidade</a:t>
            </a:r>
            <a:r>
              <a:rPr spc="100"/>
              <a:t> </a:t>
            </a:r>
            <a:r>
              <a:rPr spc="215"/>
              <a:t>(Máxima)</a:t>
            </a: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pc="215"/>
          </a:p>
          <a:p>
            <a:pPr marL="12700" marR="5080">
              <a:lnSpc>
                <a:spcPct val="100000"/>
              </a:lnSpc>
            </a:pPr>
            <a:r>
              <a:rPr spc="254"/>
              <a:t>Relacionamento</a:t>
            </a:r>
            <a:r>
              <a:rPr spc="245"/>
              <a:t> </a:t>
            </a:r>
            <a:r>
              <a:rPr spc="229"/>
              <a:t>Binário</a:t>
            </a:r>
            <a:r>
              <a:rPr spc="245"/>
              <a:t> </a:t>
            </a:r>
            <a:r>
              <a:rPr spc="270"/>
              <a:t>Muitos-</a:t>
            </a:r>
            <a:r>
              <a:rPr spc="250"/>
              <a:t>para-</a:t>
            </a:r>
            <a:r>
              <a:rPr spc="285"/>
              <a:t>Muitos</a:t>
            </a:r>
            <a:r>
              <a:rPr spc="254"/>
              <a:t> </a:t>
            </a:r>
            <a:r>
              <a:rPr spc="235"/>
              <a:t>(n:m)</a:t>
            </a:r>
            <a:r>
              <a:rPr u="none" spc="204"/>
              <a:t> </a:t>
            </a:r>
            <a:r>
              <a:rPr b="0" u="none">
                <a:latin typeface="Trebuchet MS"/>
                <a:cs typeface="Trebuchet MS"/>
              </a:rPr>
              <a:t>-</a:t>
            </a:r>
            <a:r>
              <a:rPr b="0" u="none" spc="195">
                <a:latin typeface="Trebuchet MS"/>
                <a:cs typeface="Trebuchet MS"/>
              </a:rPr>
              <a:t> </a:t>
            </a:r>
            <a:r>
              <a:rPr b="0" u="none" spc="150">
                <a:latin typeface="Trebuchet MS"/>
                <a:cs typeface="Trebuchet MS"/>
              </a:rPr>
              <a:t>Indica</a:t>
            </a:r>
            <a:r>
              <a:rPr b="0" u="none" spc="200">
                <a:latin typeface="Trebuchet MS"/>
                <a:cs typeface="Trebuchet MS"/>
              </a:rPr>
              <a:t> </a:t>
            </a:r>
            <a:r>
              <a:rPr b="0" u="none" spc="180">
                <a:latin typeface="Trebuchet MS"/>
                <a:cs typeface="Trebuchet MS"/>
              </a:rPr>
              <a:t>que</a:t>
            </a:r>
            <a:r>
              <a:rPr b="0" u="none" spc="200">
                <a:latin typeface="Trebuchet MS"/>
                <a:cs typeface="Trebuchet MS"/>
              </a:rPr>
              <a:t> </a:t>
            </a:r>
            <a:r>
              <a:rPr b="0" u="none" spc="225">
                <a:latin typeface="Trebuchet MS"/>
                <a:cs typeface="Trebuchet MS"/>
              </a:rPr>
              <a:t>uma</a:t>
            </a:r>
            <a:r>
              <a:rPr b="0" u="none" spc="200">
                <a:latin typeface="Trebuchet MS"/>
                <a:cs typeface="Trebuchet MS"/>
              </a:rPr>
              <a:t> </a:t>
            </a:r>
            <a:r>
              <a:rPr b="0" u="none" spc="150">
                <a:latin typeface="Trebuchet MS"/>
                <a:cs typeface="Trebuchet MS"/>
              </a:rPr>
              <a:t>ocorrência</a:t>
            </a:r>
            <a:r>
              <a:rPr b="0" u="none" spc="200">
                <a:latin typeface="Trebuchet MS"/>
                <a:cs typeface="Trebuchet MS"/>
              </a:rPr>
              <a:t> </a:t>
            </a:r>
            <a:r>
              <a:rPr b="0" u="none" spc="155">
                <a:latin typeface="Trebuchet MS"/>
                <a:cs typeface="Trebuchet MS"/>
              </a:rPr>
              <a:t>da </a:t>
            </a:r>
            <a:r>
              <a:rPr b="0" u="none" spc="95">
                <a:latin typeface="Trebuchet MS"/>
                <a:cs typeface="Trebuchet MS"/>
              </a:rPr>
              <a:t>entidade</a:t>
            </a:r>
            <a:r>
              <a:rPr b="0" u="none" spc="30">
                <a:latin typeface="Trebuchet MS"/>
                <a:cs typeface="Trebuchet MS"/>
              </a:rPr>
              <a:t> </a:t>
            </a:r>
            <a:r>
              <a:rPr b="0" u="none" spc="155">
                <a:latin typeface="Trebuchet MS"/>
                <a:cs typeface="Trebuchet MS"/>
              </a:rPr>
              <a:t>A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30">
                <a:latin typeface="Trebuchet MS"/>
                <a:cs typeface="Trebuchet MS"/>
              </a:rPr>
              <a:t>pode</a:t>
            </a:r>
            <a:r>
              <a:rPr b="0" u="none" spc="30">
                <a:latin typeface="Trebuchet MS"/>
                <a:cs typeface="Trebuchet MS"/>
              </a:rPr>
              <a:t> </a:t>
            </a:r>
            <a:r>
              <a:rPr b="0" u="none" spc="160">
                <a:latin typeface="Trebuchet MS"/>
                <a:cs typeface="Trebuchet MS"/>
              </a:rPr>
              <a:t>se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75">
                <a:latin typeface="Trebuchet MS"/>
                <a:cs typeface="Trebuchet MS"/>
              </a:rPr>
              <a:t>relacionar</a:t>
            </a:r>
            <a:r>
              <a:rPr b="0" u="none" spc="30">
                <a:latin typeface="Trebuchet MS"/>
                <a:cs typeface="Trebuchet MS"/>
              </a:rPr>
              <a:t> </a:t>
            </a:r>
            <a:r>
              <a:rPr b="0" u="none" spc="155">
                <a:latin typeface="Trebuchet MS"/>
                <a:cs typeface="Trebuchet MS"/>
              </a:rPr>
              <a:t>com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várias</a:t>
            </a:r>
            <a:r>
              <a:rPr b="0" u="none" spc="30">
                <a:latin typeface="Trebuchet MS"/>
                <a:cs typeface="Trebuchet MS"/>
              </a:rPr>
              <a:t> </a:t>
            </a:r>
            <a:r>
              <a:rPr b="0" u="none" spc="95">
                <a:latin typeface="Trebuchet MS"/>
                <a:cs typeface="Trebuchet MS"/>
              </a:rPr>
              <a:t>ocorrências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45">
                <a:latin typeface="Trebuchet MS"/>
                <a:cs typeface="Trebuchet MS"/>
              </a:rPr>
              <a:t>da</a:t>
            </a:r>
            <a:r>
              <a:rPr b="0" u="none" spc="30">
                <a:latin typeface="Trebuchet MS"/>
                <a:cs typeface="Trebuchet MS"/>
              </a:rPr>
              <a:t> </a:t>
            </a:r>
            <a:r>
              <a:rPr b="0" u="none" spc="95">
                <a:latin typeface="Trebuchet MS"/>
                <a:cs typeface="Trebuchet MS"/>
              </a:rPr>
              <a:t>entidade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210">
                <a:latin typeface="Trebuchet MS"/>
                <a:cs typeface="Trebuchet MS"/>
              </a:rPr>
              <a:t>B</a:t>
            </a:r>
            <a:r>
              <a:rPr b="0" u="none" spc="30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e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90">
                <a:latin typeface="Trebuchet MS"/>
                <a:cs typeface="Trebuchet MS"/>
              </a:rPr>
              <a:t>vice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85">
                <a:latin typeface="Trebuchet MS"/>
                <a:cs typeface="Trebuchet MS"/>
              </a:rPr>
              <a:t>versa.</a:t>
            </a: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b="0" u="none" spc="85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b="0" u="none" spc="190">
                <a:latin typeface="Trebuchet MS"/>
                <a:cs typeface="Trebuchet MS"/>
              </a:rPr>
              <a:t>Na</a:t>
            </a:r>
            <a:r>
              <a:rPr b="0" u="none" spc="125">
                <a:latin typeface="Trebuchet MS"/>
                <a:cs typeface="Trebuchet MS"/>
              </a:rPr>
              <a:t> </a:t>
            </a:r>
            <a:r>
              <a:rPr b="0" u="none" spc="95">
                <a:latin typeface="Trebuchet MS"/>
                <a:cs typeface="Trebuchet MS"/>
              </a:rPr>
              <a:t>prática,</a:t>
            </a:r>
            <a:r>
              <a:rPr b="0" u="none" spc="125">
                <a:latin typeface="Trebuchet MS"/>
                <a:cs typeface="Trebuchet MS"/>
              </a:rPr>
              <a:t> </a:t>
            </a:r>
            <a:r>
              <a:rPr b="0" u="none" spc="130">
                <a:latin typeface="Trebuchet MS"/>
                <a:cs typeface="Trebuchet MS"/>
              </a:rPr>
              <a:t>o</a:t>
            </a:r>
            <a:r>
              <a:rPr b="0" u="none" spc="125">
                <a:latin typeface="Trebuchet MS"/>
                <a:cs typeface="Trebuchet MS"/>
              </a:rPr>
              <a:t> </a:t>
            </a:r>
            <a:r>
              <a:rPr b="0" spc="135">
                <a:latin typeface="Trebuchet MS"/>
                <a:cs typeface="Trebuchet MS"/>
              </a:rPr>
              <a:t>relacionamento</a:t>
            </a:r>
            <a:r>
              <a:rPr b="0" spc="125">
                <a:latin typeface="Trebuchet MS"/>
                <a:cs typeface="Trebuchet MS"/>
              </a:rPr>
              <a:t> </a:t>
            </a:r>
            <a:r>
              <a:rPr b="0" spc="135">
                <a:latin typeface="Trebuchet MS"/>
                <a:cs typeface="Trebuchet MS"/>
              </a:rPr>
              <a:t>n:m</a:t>
            </a:r>
            <a:r>
              <a:rPr b="0" u="none" spc="125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é</a:t>
            </a:r>
            <a:r>
              <a:rPr b="0" u="none" spc="130">
                <a:latin typeface="Trebuchet MS"/>
                <a:cs typeface="Trebuchet MS"/>
              </a:rPr>
              <a:t> </a:t>
            </a:r>
            <a:r>
              <a:rPr b="0" u="none" spc="120">
                <a:latin typeface="Trebuchet MS"/>
                <a:cs typeface="Trebuchet MS"/>
              </a:rPr>
              <a:t>dividido</a:t>
            </a:r>
            <a:r>
              <a:rPr b="0" u="none" spc="125">
                <a:latin typeface="Trebuchet MS"/>
                <a:cs typeface="Trebuchet MS"/>
              </a:rPr>
              <a:t> </a:t>
            </a:r>
            <a:r>
              <a:rPr b="0" u="none" spc="195">
                <a:latin typeface="Trebuchet MS"/>
                <a:cs typeface="Trebuchet MS"/>
              </a:rPr>
              <a:t>em</a:t>
            </a:r>
            <a:r>
              <a:rPr b="0" u="none" spc="125">
                <a:latin typeface="Trebuchet MS"/>
                <a:cs typeface="Trebuchet MS"/>
              </a:rPr>
              <a:t> </a:t>
            </a:r>
            <a:r>
              <a:rPr b="0" spc="195">
                <a:latin typeface="Trebuchet MS"/>
                <a:cs typeface="Trebuchet MS"/>
              </a:rPr>
              <a:t>duas</a:t>
            </a:r>
            <a:r>
              <a:rPr b="0" spc="125">
                <a:latin typeface="Trebuchet MS"/>
                <a:cs typeface="Trebuchet MS"/>
              </a:rPr>
              <a:t> </a:t>
            </a:r>
            <a:r>
              <a:rPr b="0" spc="135">
                <a:latin typeface="Trebuchet MS"/>
                <a:cs typeface="Trebuchet MS"/>
              </a:rPr>
              <a:t>relações</a:t>
            </a:r>
            <a:r>
              <a:rPr b="0" spc="140">
                <a:latin typeface="Trebuchet MS"/>
                <a:cs typeface="Trebuchet MS"/>
              </a:rPr>
              <a:t> </a:t>
            </a:r>
            <a:r>
              <a:rPr b="0" spc="120">
                <a:latin typeface="Trebuchet MS"/>
                <a:cs typeface="Trebuchet MS"/>
              </a:rPr>
              <a:t>1:n</a:t>
            </a:r>
            <a:r>
              <a:rPr b="0" u="none" spc="135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e</a:t>
            </a:r>
            <a:r>
              <a:rPr b="0" u="none" spc="135">
                <a:latin typeface="Trebuchet MS"/>
                <a:cs typeface="Trebuchet MS"/>
              </a:rPr>
              <a:t> </a:t>
            </a:r>
            <a:r>
              <a:rPr b="0" spc="210">
                <a:latin typeface="Trebuchet MS"/>
                <a:cs typeface="Trebuchet MS"/>
              </a:rPr>
              <a:t>uma</a:t>
            </a:r>
            <a:r>
              <a:rPr b="0" spc="135">
                <a:latin typeface="Trebuchet MS"/>
                <a:cs typeface="Trebuchet MS"/>
              </a:rPr>
              <a:t> </a:t>
            </a:r>
            <a:r>
              <a:rPr b="0" spc="185">
                <a:latin typeface="Trebuchet MS"/>
                <a:cs typeface="Trebuchet MS"/>
              </a:rPr>
              <a:t>nova</a:t>
            </a:r>
            <a:r>
              <a:rPr b="0" spc="135">
                <a:latin typeface="Trebuchet MS"/>
                <a:cs typeface="Trebuchet MS"/>
              </a:rPr>
              <a:t> </a:t>
            </a:r>
            <a:r>
              <a:rPr b="0" spc="140">
                <a:latin typeface="Trebuchet MS"/>
                <a:cs typeface="Trebuchet MS"/>
              </a:rPr>
              <a:t>entidade </a:t>
            </a:r>
            <a:r>
              <a:rPr b="0" spc="65">
                <a:latin typeface="Trebuchet MS"/>
                <a:cs typeface="Trebuchet MS"/>
              </a:rPr>
              <a:t>é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spc="90">
                <a:latin typeface="Trebuchet MS"/>
                <a:cs typeface="Trebuchet MS"/>
              </a:rPr>
              <a:t>criada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para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90">
                <a:latin typeface="Trebuchet MS"/>
                <a:cs typeface="Trebuchet MS"/>
              </a:rPr>
              <a:t>representar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130">
                <a:latin typeface="Trebuchet MS"/>
                <a:cs typeface="Trebuchet MS"/>
              </a:rPr>
              <a:t>o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70">
                <a:latin typeface="Trebuchet MS"/>
                <a:cs typeface="Trebuchet MS"/>
              </a:rPr>
              <a:t>relacionamento.</a:t>
            </a:r>
          </a:p>
        </p:txBody>
      </p:sp>
      <p:sp>
        <p:nvSpPr>
          <p:cNvPr id="4" name="object 4"/>
          <p:cNvSpPr/>
          <p:nvPr/>
        </p:nvSpPr>
        <p:spPr>
          <a:xfrm>
            <a:off x="419417" y="5545772"/>
            <a:ext cx="11009630" cy="654685"/>
          </a:xfrm>
          <a:custGeom>
            <a:avLst/>
            <a:gdLst/>
            <a:ahLst/>
            <a:cxnLst/>
            <a:rect l="l" t="t" r="r" b="b"/>
            <a:pathLst>
              <a:path w="11009630" h="654685">
                <a:moveTo>
                  <a:pt x="11004867" y="654685"/>
                </a:moveTo>
                <a:lnTo>
                  <a:pt x="4762" y="654685"/>
                </a:lnTo>
                <a:lnTo>
                  <a:pt x="3289" y="654456"/>
                </a:lnTo>
                <a:lnTo>
                  <a:pt x="1968" y="653770"/>
                </a:lnTo>
                <a:lnTo>
                  <a:pt x="914" y="652716"/>
                </a:lnTo>
                <a:lnTo>
                  <a:pt x="228" y="651395"/>
                </a:lnTo>
                <a:lnTo>
                  <a:pt x="0" y="649922"/>
                </a:lnTo>
                <a:lnTo>
                  <a:pt x="0" y="4762"/>
                </a:lnTo>
                <a:lnTo>
                  <a:pt x="4762" y="0"/>
                </a:lnTo>
                <a:lnTo>
                  <a:pt x="11004867" y="0"/>
                </a:lnTo>
                <a:lnTo>
                  <a:pt x="1100963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45160"/>
                </a:lnTo>
                <a:lnTo>
                  <a:pt x="4762" y="645160"/>
                </a:lnTo>
                <a:lnTo>
                  <a:pt x="9525" y="649922"/>
                </a:lnTo>
                <a:lnTo>
                  <a:pt x="11009630" y="649922"/>
                </a:lnTo>
                <a:lnTo>
                  <a:pt x="11009401" y="651395"/>
                </a:lnTo>
                <a:lnTo>
                  <a:pt x="11008715" y="652716"/>
                </a:lnTo>
                <a:lnTo>
                  <a:pt x="11007661" y="653770"/>
                </a:lnTo>
                <a:lnTo>
                  <a:pt x="11006340" y="654456"/>
                </a:lnTo>
                <a:lnTo>
                  <a:pt x="11004867" y="654685"/>
                </a:lnTo>
                <a:close/>
              </a:path>
              <a:path w="11009630" h="65468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1009630" h="654685">
                <a:moveTo>
                  <a:pt x="1100010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1000105" y="4762"/>
                </a:lnTo>
                <a:lnTo>
                  <a:pt x="11000105" y="9525"/>
                </a:lnTo>
                <a:close/>
              </a:path>
              <a:path w="11009630" h="654685">
                <a:moveTo>
                  <a:pt x="11000105" y="649922"/>
                </a:moveTo>
                <a:lnTo>
                  <a:pt x="11000105" y="4762"/>
                </a:lnTo>
                <a:lnTo>
                  <a:pt x="11004867" y="9525"/>
                </a:lnTo>
                <a:lnTo>
                  <a:pt x="11009630" y="9525"/>
                </a:lnTo>
                <a:lnTo>
                  <a:pt x="11009630" y="645160"/>
                </a:lnTo>
                <a:lnTo>
                  <a:pt x="11004867" y="645160"/>
                </a:lnTo>
                <a:lnTo>
                  <a:pt x="11000105" y="649922"/>
                </a:lnTo>
                <a:close/>
              </a:path>
              <a:path w="11009630" h="654685">
                <a:moveTo>
                  <a:pt x="11009630" y="9525"/>
                </a:moveTo>
                <a:lnTo>
                  <a:pt x="11004867" y="9525"/>
                </a:lnTo>
                <a:lnTo>
                  <a:pt x="11000105" y="4762"/>
                </a:lnTo>
                <a:lnTo>
                  <a:pt x="11009630" y="4762"/>
                </a:lnTo>
                <a:lnTo>
                  <a:pt x="11009630" y="9525"/>
                </a:lnTo>
                <a:close/>
              </a:path>
              <a:path w="11009630" h="654685">
                <a:moveTo>
                  <a:pt x="9525" y="649922"/>
                </a:moveTo>
                <a:lnTo>
                  <a:pt x="4762" y="645160"/>
                </a:lnTo>
                <a:lnTo>
                  <a:pt x="9525" y="645160"/>
                </a:lnTo>
                <a:lnTo>
                  <a:pt x="9525" y="649922"/>
                </a:lnTo>
                <a:close/>
              </a:path>
              <a:path w="11009630" h="654685">
                <a:moveTo>
                  <a:pt x="11000105" y="649922"/>
                </a:moveTo>
                <a:lnTo>
                  <a:pt x="9525" y="649922"/>
                </a:lnTo>
                <a:lnTo>
                  <a:pt x="9525" y="645160"/>
                </a:lnTo>
                <a:lnTo>
                  <a:pt x="11000105" y="645160"/>
                </a:lnTo>
                <a:lnTo>
                  <a:pt x="11000105" y="649922"/>
                </a:lnTo>
                <a:close/>
              </a:path>
              <a:path w="11009630" h="654685">
                <a:moveTo>
                  <a:pt x="11009630" y="649922"/>
                </a:moveTo>
                <a:lnTo>
                  <a:pt x="11000105" y="649922"/>
                </a:lnTo>
                <a:lnTo>
                  <a:pt x="11004867" y="645160"/>
                </a:lnTo>
                <a:lnTo>
                  <a:pt x="11009630" y="645160"/>
                </a:lnTo>
                <a:lnTo>
                  <a:pt x="11009630" y="64992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0684" y="5572125"/>
            <a:ext cx="10640695" cy="108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935" marR="5080">
              <a:lnSpc>
                <a:spcPct val="100000"/>
              </a:lnSpc>
              <a:spcBef>
                <a:spcPts val="100"/>
              </a:spcBef>
            </a:pPr>
            <a:r>
              <a:rPr sz="1800" spc="105">
                <a:latin typeface="Trebuchet MS"/>
                <a:cs typeface="Trebuchet MS"/>
              </a:rPr>
              <a:t>Note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que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colocamos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a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numeração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75">
                <a:latin typeface="Trebuchet MS"/>
                <a:cs typeface="Trebuchet MS"/>
              </a:rPr>
              <a:t>em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35">
                <a:latin typeface="Trebuchet MS"/>
                <a:cs typeface="Trebuchet MS"/>
              </a:rPr>
              <a:t>cada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75">
                <a:latin typeface="Trebuchet MS"/>
                <a:cs typeface="Trebuchet MS"/>
              </a:rPr>
              <a:t>uma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65">
                <a:latin typeface="Trebuchet MS"/>
                <a:cs typeface="Trebuchet MS"/>
              </a:rPr>
              <a:t>das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pontas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para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75">
                <a:latin typeface="Trebuchet MS"/>
                <a:cs typeface="Trebuchet MS"/>
              </a:rPr>
              <a:t>indicar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a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85">
                <a:latin typeface="Trebuchet MS"/>
                <a:cs typeface="Trebuchet MS"/>
              </a:rPr>
              <a:t>cardinalidade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10">
                <a:latin typeface="Trebuchet MS"/>
                <a:cs typeface="Trebuchet MS"/>
              </a:rPr>
              <a:t>do </a:t>
            </a:r>
            <a:r>
              <a:rPr sz="1800" spc="70">
                <a:latin typeface="Trebuchet MS"/>
                <a:cs typeface="Trebuchet MS"/>
              </a:rPr>
              <a:t>relacionamento.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sz="1800" b="1" spc="210">
                <a:latin typeface="Trebuchet MS"/>
                <a:cs typeface="Trebuchet MS"/>
              </a:rPr>
              <a:t>OBS</a:t>
            </a:r>
            <a:r>
              <a:rPr sz="1800" spc="210">
                <a:latin typeface="Trebuchet MS"/>
                <a:cs typeface="Trebuchet MS"/>
              </a:rPr>
              <a:t>:</a:t>
            </a:r>
            <a:r>
              <a:rPr sz="1800" spc="50">
                <a:latin typeface="Trebuchet MS"/>
                <a:cs typeface="Trebuchet MS"/>
              </a:rPr>
              <a:t> </a:t>
            </a:r>
            <a:r>
              <a:rPr sz="1800" spc="200">
                <a:latin typeface="Trebuchet MS"/>
                <a:cs typeface="Trebuchet MS"/>
              </a:rPr>
              <a:t>Em</a:t>
            </a:r>
            <a:r>
              <a:rPr sz="1800" spc="55">
                <a:latin typeface="Trebuchet MS"/>
                <a:cs typeface="Trebuchet MS"/>
              </a:rPr>
              <a:t> </a:t>
            </a:r>
            <a:r>
              <a:rPr sz="1800" spc="105">
                <a:latin typeface="Trebuchet MS"/>
                <a:cs typeface="Trebuchet MS"/>
              </a:rPr>
              <a:t>inglês</a:t>
            </a:r>
            <a:r>
              <a:rPr sz="1800" spc="55">
                <a:latin typeface="Trebuchet MS"/>
                <a:cs typeface="Trebuchet MS"/>
              </a:rPr>
              <a:t> </a:t>
            </a:r>
            <a:r>
              <a:rPr sz="1800" spc="160">
                <a:latin typeface="Trebuchet MS"/>
                <a:cs typeface="Trebuchet MS"/>
              </a:rPr>
              <a:t>esse</a:t>
            </a:r>
            <a:r>
              <a:rPr sz="1800" spc="55">
                <a:latin typeface="Trebuchet MS"/>
                <a:cs typeface="Trebuchet MS"/>
              </a:rPr>
              <a:t> </a:t>
            </a:r>
            <a:r>
              <a:rPr sz="1800" spc="95">
                <a:latin typeface="Trebuchet MS"/>
                <a:cs typeface="Trebuchet MS"/>
              </a:rPr>
              <a:t>relacionamento</a:t>
            </a:r>
            <a:r>
              <a:rPr sz="1800" spc="55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é</a:t>
            </a:r>
            <a:r>
              <a:rPr sz="1800" spc="55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chamado</a:t>
            </a:r>
            <a:r>
              <a:rPr sz="1800" spc="55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de</a:t>
            </a:r>
            <a:r>
              <a:rPr sz="1800" spc="55">
                <a:latin typeface="Trebuchet MS"/>
                <a:cs typeface="Trebuchet MS"/>
              </a:rPr>
              <a:t> </a:t>
            </a:r>
            <a:r>
              <a:rPr sz="1800" spc="135">
                <a:latin typeface="Trebuchet MS"/>
                <a:cs typeface="Trebuchet MS"/>
              </a:rPr>
              <a:t>Many-</a:t>
            </a:r>
            <a:r>
              <a:rPr sz="1800">
                <a:latin typeface="Trebuchet MS"/>
                <a:cs typeface="Trebuchet MS"/>
              </a:rPr>
              <a:t>to-</a:t>
            </a:r>
            <a:r>
              <a:rPr sz="1800" spc="165">
                <a:latin typeface="Trebuchet MS"/>
                <a:cs typeface="Trebuchet MS"/>
              </a:rPr>
              <a:t>Many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3220" y="3738371"/>
            <a:ext cx="5567172" cy="167944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9A5028B-CD7E-A53F-5C77-6EC6D13AE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39" y="1452245"/>
            <a:ext cx="10805795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Outros</a:t>
            </a:r>
            <a:r>
              <a:rPr sz="1800" b="1" u="sng" spc="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conceitos</a:t>
            </a:r>
            <a:r>
              <a:rPr sz="1800" b="1" u="sng" spc="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essenciais</a:t>
            </a:r>
            <a:r>
              <a:rPr sz="1800" spc="170">
                <a:latin typeface="Trebuchet MS"/>
                <a:cs typeface="Trebuchet MS"/>
              </a:rPr>
              <a:t>: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b="1" u="sng" spc="1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Cardinalidade</a:t>
            </a:r>
            <a:r>
              <a:rPr sz="1800" b="1" u="sng" spc="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6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(Mínima)</a:t>
            </a:r>
            <a:r>
              <a:rPr sz="1800" spc="165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120">
                <a:latin typeface="Trebuchet MS"/>
                <a:cs typeface="Trebuchet MS"/>
              </a:rPr>
              <a:t>Define</a:t>
            </a:r>
            <a:r>
              <a:rPr sz="1800" spc="85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a</a:t>
            </a:r>
            <a:r>
              <a:rPr sz="1800" spc="90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quantidade</a:t>
            </a:r>
            <a:r>
              <a:rPr sz="1800" spc="90">
                <a:latin typeface="Trebuchet MS"/>
                <a:cs typeface="Trebuchet MS"/>
              </a:rPr>
              <a:t> </a:t>
            </a:r>
            <a:r>
              <a:rPr sz="1800" spc="140">
                <a:latin typeface="Trebuchet MS"/>
                <a:cs typeface="Trebuchet MS"/>
              </a:rPr>
              <a:t>mínima</a:t>
            </a:r>
            <a:r>
              <a:rPr sz="1800" spc="90">
                <a:latin typeface="Trebuchet MS"/>
                <a:cs typeface="Trebuchet MS"/>
              </a:rPr>
              <a:t> </a:t>
            </a:r>
            <a:r>
              <a:rPr sz="1800" spc="140">
                <a:latin typeface="Trebuchet MS"/>
                <a:cs typeface="Trebuchet MS"/>
              </a:rPr>
              <a:t>de</a:t>
            </a:r>
            <a:r>
              <a:rPr sz="1800" spc="85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ocorrências</a:t>
            </a:r>
            <a:r>
              <a:rPr sz="1800" spc="90">
                <a:latin typeface="Trebuchet MS"/>
                <a:cs typeface="Trebuchet MS"/>
              </a:rPr>
              <a:t> </a:t>
            </a:r>
            <a:r>
              <a:rPr sz="1800" spc="140">
                <a:latin typeface="Trebuchet MS"/>
                <a:cs typeface="Trebuchet MS"/>
              </a:rPr>
              <a:t>de</a:t>
            </a:r>
            <a:r>
              <a:rPr sz="1800" spc="90">
                <a:latin typeface="Trebuchet MS"/>
                <a:cs typeface="Trebuchet MS"/>
              </a:rPr>
              <a:t> </a:t>
            </a:r>
            <a:r>
              <a:rPr sz="1800" spc="195">
                <a:latin typeface="Trebuchet MS"/>
                <a:cs typeface="Trebuchet MS"/>
              </a:rPr>
              <a:t>uma</a:t>
            </a:r>
            <a:r>
              <a:rPr sz="1800" spc="90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entidade</a:t>
            </a:r>
            <a:r>
              <a:rPr sz="1800" spc="90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que</a:t>
            </a:r>
            <a:r>
              <a:rPr sz="1800" spc="85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precisa</a:t>
            </a:r>
            <a:r>
              <a:rPr sz="1800" spc="90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estar</a:t>
            </a:r>
            <a:r>
              <a:rPr sz="1800" spc="90">
                <a:latin typeface="Trebuchet MS"/>
                <a:cs typeface="Trebuchet MS"/>
              </a:rPr>
              <a:t> </a:t>
            </a:r>
            <a:r>
              <a:rPr sz="1800" spc="160">
                <a:latin typeface="Trebuchet MS"/>
                <a:cs typeface="Trebuchet MS"/>
              </a:rPr>
              <a:t>associada</a:t>
            </a:r>
            <a:r>
              <a:rPr sz="1800" spc="100">
                <a:latin typeface="Trebuchet MS"/>
                <a:cs typeface="Trebuchet MS"/>
              </a:rPr>
              <a:t> a </a:t>
            </a:r>
            <a:r>
              <a:rPr sz="1800" spc="85">
                <a:latin typeface="Trebuchet MS"/>
                <a:cs typeface="Trebuchet MS"/>
              </a:rPr>
              <a:t>outra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95">
                <a:latin typeface="Trebuchet MS"/>
                <a:cs typeface="Trebuchet MS"/>
              </a:rPr>
              <a:t>entidade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(em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80">
                <a:latin typeface="Trebuchet MS"/>
                <a:cs typeface="Trebuchet MS"/>
              </a:rPr>
              <a:t>caráter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55">
                <a:latin typeface="Trebuchet MS"/>
                <a:cs typeface="Trebuchet MS"/>
              </a:rPr>
              <a:t>obrigatório).</a:t>
            </a:r>
            <a:endParaRPr sz="1800">
              <a:latin typeface="Trebuchet MS"/>
              <a:cs typeface="Trebuchet MS"/>
            </a:endParaRPr>
          </a:p>
          <a:p>
            <a:pPr marL="12700" marR="4512310">
              <a:lnSpc>
                <a:spcPct val="200000"/>
              </a:lnSpc>
            </a:pPr>
            <a:r>
              <a:rPr sz="1800" spc="185">
                <a:latin typeface="Trebuchet MS"/>
                <a:cs typeface="Trebuchet MS"/>
              </a:rPr>
              <a:t>São</a:t>
            </a:r>
            <a:r>
              <a:rPr sz="1800" spc="20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consideradas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como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95">
                <a:latin typeface="Trebuchet MS"/>
                <a:cs typeface="Trebuchet MS"/>
              </a:rPr>
              <a:t>cardinalidades</a:t>
            </a:r>
            <a:r>
              <a:rPr sz="1800" spc="30">
                <a:latin typeface="Trebuchet MS"/>
                <a:cs typeface="Trebuchet MS"/>
              </a:rPr>
              <a:t> </a:t>
            </a:r>
            <a:r>
              <a:rPr sz="1800" spc="110">
                <a:latin typeface="Trebuchet MS"/>
                <a:cs typeface="Trebuchet MS"/>
              </a:rPr>
              <a:t>mínimas: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90">
                <a:latin typeface="Trebuchet MS"/>
                <a:cs typeface="Trebuchet MS"/>
              </a:rPr>
              <a:t>0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40">
                <a:latin typeface="Trebuchet MS"/>
                <a:cs typeface="Trebuchet MS"/>
              </a:rPr>
              <a:t>1 </a:t>
            </a:r>
            <a:r>
              <a:rPr sz="1800" spc="185">
                <a:latin typeface="Trebuchet MS"/>
                <a:cs typeface="Trebuchet MS"/>
              </a:rPr>
              <a:t>São</a:t>
            </a:r>
            <a:r>
              <a:rPr sz="1800" spc="75">
                <a:latin typeface="Trebuchet MS"/>
                <a:cs typeface="Trebuchet MS"/>
              </a:rPr>
              <a:t> </a:t>
            </a:r>
            <a:r>
              <a:rPr sz="1800" spc="120">
                <a:latin typeface="Trebuchet MS"/>
                <a:cs typeface="Trebuchet MS"/>
              </a:rPr>
              <a:t>presentadas</a:t>
            </a:r>
            <a:r>
              <a:rPr sz="1800" spc="75">
                <a:latin typeface="Trebuchet MS"/>
                <a:cs typeface="Trebuchet MS"/>
              </a:rPr>
              <a:t> </a:t>
            </a:r>
            <a:r>
              <a:rPr sz="1800" spc="50">
                <a:latin typeface="Trebuchet MS"/>
                <a:cs typeface="Trebuchet MS"/>
              </a:rPr>
              <a:t>por:</a:t>
            </a:r>
            <a:r>
              <a:rPr sz="1800" spc="80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0..1,</a:t>
            </a:r>
            <a:r>
              <a:rPr sz="1800" spc="75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1..1,</a:t>
            </a:r>
            <a:r>
              <a:rPr sz="1800" spc="75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0..n,</a:t>
            </a:r>
            <a:r>
              <a:rPr sz="1800" spc="80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1..n,</a:t>
            </a:r>
            <a:r>
              <a:rPr sz="1800" spc="75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o..*,</a:t>
            </a:r>
            <a:r>
              <a:rPr sz="1800" spc="75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1..*,</a:t>
            </a:r>
            <a:r>
              <a:rPr sz="1800" spc="80">
                <a:latin typeface="Trebuchet MS"/>
                <a:cs typeface="Trebuchet MS"/>
              </a:rPr>
              <a:t> </a:t>
            </a:r>
            <a:r>
              <a:rPr sz="1800" spc="40">
                <a:latin typeface="Trebuchet MS"/>
                <a:cs typeface="Trebuchet MS"/>
              </a:rPr>
              <a:t>etc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1FC001-0D21-F684-70A6-FCCD43A10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0"/>
              <a:t>Outros</a:t>
            </a:r>
            <a:r>
              <a:rPr spc="100"/>
              <a:t> </a:t>
            </a:r>
            <a:r>
              <a:rPr spc="175"/>
              <a:t>conceitos</a:t>
            </a:r>
            <a:r>
              <a:rPr spc="100"/>
              <a:t> </a:t>
            </a:r>
            <a:r>
              <a:rPr spc="170"/>
              <a:t>essenciais</a:t>
            </a:r>
            <a:r>
              <a:rPr b="0" u="none" spc="170">
                <a:latin typeface="Trebuchet MS"/>
                <a:cs typeface="Trebuchet MS"/>
              </a:rPr>
              <a:t>:</a:t>
            </a:r>
            <a:r>
              <a:rPr b="0" u="none" spc="45">
                <a:latin typeface="Trebuchet MS"/>
                <a:cs typeface="Trebuchet MS"/>
              </a:rPr>
              <a:t> </a:t>
            </a:r>
            <a:r>
              <a:rPr spc="180"/>
              <a:t>Cardinalidade</a:t>
            </a:r>
            <a:r>
              <a:rPr spc="100"/>
              <a:t> </a:t>
            </a:r>
            <a:r>
              <a:rPr spc="165"/>
              <a:t>(Mínima)</a:t>
            </a:r>
            <a:r>
              <a:rPr b="0" u="none" spc="165">
                <a:latin typeface="Trebuchet MS"/>
                <a:cs typeface="Trebuchet MS"/>
              </a:rPr>
              <a:t>:</a:t>
            </a: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b="0" u="none" spc="165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b="0" u="none" spc="120">
                <a:latin typeface="Trebuchet MS"/>
                <a:cs typeface="Trebuchet MS"/>
              </a:rPr>
              <a:t>Define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150">
                <a:latin typeface="Trebuchet MS"/>
                <a:cs typeface="Trebuchet MS"/>
              </a:rPr>
              <a:t>a</a:t>
            </a:r>
            <a:r>
              <a:rPr b="0" u="none" spc="90">
                <a:latin typeface="Trebuchet MS"/>
                <a:cs typeface="Trebuchet MS"/>
              </a:rPr>
              <a:t> </a:t>
            </a:r>
            <a:r>
              <a:rPr b="0" u="none" spc="130">
                <a:latin typeface="Trebuchet MS"/>
                <a:cs typeface="Trebuchet MS"/>
              </a:rPr>
              <a:t>quantidade</a:t>
            </a:r>
            <a:r>
              <a:rPr b="0" u="none" spc="90">
                <a:latin typeface="Trebuchet MS"/>
                <a:cs typeface="Trebuchet MS"/>
              </a:rPr>
              <a:t> </a:t>
            </a:r>
            <a:r>
              <a:rPr b="0" u="none" spc="140">
                <a:latin typeface="Trebuchet MS"/>
                <a:cs typeface="Trebuchet MS"/>
              </a:rPr>
              <a:t>mínima</a:t>
            </a:r>
            <a:r>
              <a:rPr b="0" u="none" spc="90">
                <a:latin typeface="Trebuchet MS"/>
                <a:cs typeface="Trebuchet MS"/>
              </a:rPr>
              <a:t> </a:t>
            </a:r>
            <a:r>
              <a:rPr b="0" u="none" spc="140">
                <a:latin typeface="Trebuchet MS"/>
                <a:cs typeface="Trebuchet MS"/>
              </a:rPr>
              <a:t>de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ocorrências</a:t>
            </a:r>
            <a:r>
              <a:rPr b="0" u="none" spc="90">
                <a:latin typeface="Trebuchet MS"/>
                <a:cs typeface="Trebuchet MS"/>
              </a:rPr>
              <a:t> </a:t>
            </a:r>
            <a:r>
              <a:rPr b="0" u="none" spc="140">
                <a:latin typeface="Trebuchet MS"/>
                <a:cs typeface="Trebuchet MS"/>
              </a:rPr>
              <a:t>de</a:t>
            </a:r>
            <a:r>
              <a:rPr b="0" u="none" spc="90">
                <a:latin typeface="Trebuchet MS"/>
                <a:cs typeface="Trebuchet MS"/>
              </a:rPr>
              <a:t> </a:t>
            </a:r>
            <a:r>
              <a:rPr b="0" u="none" spc="195">
                <a:latin typeface="Trebuchet MS"/>
                <a:cs typeface="Trebuchet MS"/>
              </a:rPr>
              <a:t>uma</a:t>
            </a:r>
            <a:r>
              <a:rPr b="0" u="none" spc="90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entidade</a:t>
            </a:r>
            <a:r>
              <a:rPr b="0" u="none" spc="90">
                <a:latin typeface="Trebuchet MS"/>
                <a:cs typeface="Trebuchet MS"/>
              </a:rPr>
              <a:t> </a:t>
            </a:r>
            <a:r>
              <a:rPr b="0" u="none" spc="150">
                <a:latin typeface="Trebuchet MS"/>
                <a:cs typeface="Trebuchet MS"/>
              </a:rPr>
              <a:t>que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precisa</a:t>
            </a:r>
            <a:r>
              <a:rPr b="0" u="none" spc="90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estar</a:t>
            </a:r>
            <a:r>
              <a:rPr b="0" u="none" spc="90">
                <a:latin typeface="Trebuchet MS"/>
                <a:cs typeface="Trebuchet MS"/>
              </a:rPr>
              <a:t> </a:t>
            </a:r>
            <a:r>
              <a:rPr b="0" u="none" spc="160">
                <a:latin typeface="Trebuchet MS"/>
                <a:cs typeface="Trebuchet MS"/>
              </a:rPr>
              <a:t>associada</a:t>
            </a:r>
            <a:r>
              <a:rPr b="0" u="none" spc="100">
                <a:latin typeface="Trebuchet MS"/>
                <a:cs typeface="Trebuchet MS"/>
              </a:rPr>
              <a:t> a </a:t>
            </a:r>
            <a:r>
              <a:rPr b="0" u="none" spc="85">
                <a:latin typeface="Trebuchet MS"/>
                <a:cs typeface="Trebuchet MS"/>
              </a:rPr>
              <a:t>outra</a:t>
            </a:r>
            <a:r>
              <a:rPr b="0" u="none" spc="35">
                <a:latin typeface="Trebuchet MS"/>
                <a:cs typeface="Trebuchet MS"/>
              </a:rPr>
              <a:t> </a:t>
            </a:r>
            <a:r>
              <a:rPr b="0" u="none" spc="95">
                <a:latin typeface="Trebuchet MS"/>
                <a:cs typeface="Trebuchet MS"/>
              </a:rPr>
              <a:t>entidade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125">
                <a:latin typeface="Trebuchet MS"/>
                <a:cs typeface="Trebuchet MS"/>
              </a:rPr>
              <a:t>(em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80">
                <a:latin typeface="Trebuchet MS"/>
                <a:cs typeface="Trebuchet MS"/>
              </a:rPr>
              <a:t>caráter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55">
                <a:latin typeface="Trebuchet MS"/>
                <a:cs typeface="Trebuchet MS"/>
              </a:rPr>
              <a:t>obrigatório).</a:t>
            </a: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b="0" u="none" spc="5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b="0" spc="85">
                <a:latin typeface="Trebuchet MS"/>
                <a:cs typeface="Trebuchet MS"/>
              </a:rPr>
              <a:t>Exemplo</a:t>
            </a:r>
            <a:r>
              <a:rPr b="0" u="none" spc="85">
                <a:latin typeface="Trebuchet MS"/>
                <a:cs typeface="Trebuchet MS"/>
              </a:rPr>
              <a:t>:</a:t>
            </a: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b="0" u="none" spc="85">
              <a:latin typeface="Trebuchet MS"/>
              <a:cs typeface="Trebuchet MS"/>
            </a:endParaRPr>
          </a:p>
          <a:p>
            <a:pPr marL="12700" marR="5080" indent="160020">
              <a:lnSpc>
                <a:spcPct val="100000"/>
              </a:lnSpc>
              <a:spcBef>
                <a:spcPts val="5"/>
              </a:spcBef>
              <a:buChar char="-"/>
              <a:tabLst>
                <a:tab pos="172720" algn="l"/>
              </a:tabLst>
            </a:pPr>
            <a:r>
              <a:rPr b="0" u="none" spc="204">
                <a:latin typeface="Trebuchet MS"/>
                <a:cs typeface="Trebuchet MS"/>
              </a:rPr>
              <a:t>Um</a:t>
            </a:r>
            <a:r>
              <a:rPr b="0" u="none" spc="80">
                <a:latin typeface="Trebuchet MS"/>
                <a:cs typeface="Trebuchet MS"/>
              </a:rPr>
              <a:t> </a:t>
            </a:r>
            <a:r>
              <a:rPr b="0" u="none" spc="145">
                <a:latin typeface="Trebuchet MS"/>
                <a:cs typeface="Trebuchet MS"/>
              </a:rPr>
              <a:t>vendedor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150">
                <a:latin typeface="Trebuchet MS"/>
                <a:cs typeface="Trebuchet MS"/>
              </a:rPr>
              <a:t>ocupa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200">
                <a:latin typeface="Trebuchet MS"/>
                <a:cs typeface="Trebuchet MS"/>
              </a:rPr>
              <a:t>um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único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80">
                <a:latin typeface="Trebuchet MS"/>
                <a:cs typeface="Trebuchet MS"/>
              </a:rPr>
              <a:t>escritório,</a:t>
            </a:r>
            <a:r>
              <a:rPr b="0" u="none" spc="95">
                <a:latin typeface="Trebuchet MS"/>
                <a:cs typeface="Trebuchet MS"/>
              </a:rPr>
              <a:t> </a:t>
            </a:r>
            <a:r>
              <a:rPr b="0" u="none" spc="145">
                <a:latin typeface="Trebuchet MS"/>
                <a:cs typeface="Trebuchet MS"/>
              </a:rPr>
              <a:t>porém</a:t>
            </a:r>
            <a:r>
              <a:rPr b="0" u="none" spc="95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é</a:t>
            </a:r>
            <a:r>
              <a:rPr b="0" u="none" spc="90">
                <a:latin typeface="Trebuchet MS"/>
                <a:cs typeface="Trebuchet MS"/>
              </a:rPr>
              <a:t> </a:t>
            </a:r>
            <a:r>
              <a:rPr b="0" u="none" spc="110">
                <a:latin typeface="Trebuchet MS"/>
                <a:cs typeface="Trebuchet MS"/>
              </a:rPr>
              <a:t>obrigatório</a:t>
            </a:r>
            <a:r>
              <a:rPr b="0" u="none" spc="95">
                <a:latin typeface="Trebuchet MS"/>
                <a:cs typeface="Trebuchet MS"/>
              </a:rPr>
              <a:t> </a:t>
            </a:r>
            <a:r>
              <a:rPr b="0" u="none" spc="150">
                <a:latin typeface="Trebuchet MS"/>
                <a:cs typeface="Trebuchet MS"/>
              </a:rPr>
              <a:t>que</a:t>
            </a:r>
            <a:r>
              <a:rPr b="0" u="none" spc="95">
                <a:latin typeface="Trebuchet MS"/>
                <a:cs typeface="Trebuchet MS"/>
              </a:rPr>
              <a:t> </a:t>
            </a:r>
            <a:r>
              <a:rPr b="0" u="none" spc="85">
                <a:latin typeface="Trebuchet MS"/>
                <a:cs typeface="Trebuchet MS"/>
              </a:rPr>
              <a:t>ele</a:t>
            </a:r>
            <a:r>
              <a:rPr b="0" u="none" spc="95">
                <a:latin typeface="Trebuchet MS"/>
                <a:cs typeface="Trebuchet MS"/>
              </a:rPr>
              <a:t> </a:t>
            </a:r>
            <a:r>
              <a:rPr b="0" u="none" spc="130">
                <a:latin typeface="Trebuchet MS"/>
                <a:cs typeface="Trebuchet MS"/>
              </a:rPr>
              <a:t>tenha</a:t>
            </a:r>
            <a:r>
              <a:rPr b="0" u="none" spc="95">
                <a:latin typeface="Trebuchet MS"/>
                <a:cs typeface="Trebuchet MS"/>
              </a:rPr>
              <a:t> </a:t>
            </a:r>
            <a:r>
              <a:rPr b="0" u="none" spc="204">
                <a:latin typeface="Trebuchet MS"/>
                <a:cs typeface="Trebuchet MS"/>
              </a:rPr>
              <a:t>um</a:t>
            </a:r>
            <a:r>
              <a:rPr b="0" u="none" spc="95">
                <a:latin typeface="Trebuchet MS"/>
                <a:cs typeface="Trebuchet MS"/>
              </a:rPr>
              <a:t> </a:t>
            </a:r>
            <a:r>
              <a:rPr b="0" u="none" spc="65">
                <a:latin typeface="Trebuchet MS"/>
                <a:cs typeface="Trebuchet MS"/>
              </a:rPr>
              <a:t>escritório. </a:t>
            </a:r>
            <a:r>
              <a:rPr b="0" u="none">
                <a:latin typeface="Trebuchet MS"/>
                <a:cs typeface="Trebuchet MS"/>
              </a:rPr>
              <a:t>(Lê-</a:t>
            </a:r>
            <a:r>
              <a:rPr b="0" u="none" spc="160">
                <a:latin typeface="Trebuchet MS"/>
                <a:cs typeface="Trebuchet MS"/>
              </a:rPr>
              <a:t>se</a:t>
            </a:r>
            <a:r>
              <a:rPr b="0" u="none" spc="60">
                <a:latin typeface="Trebuchet MS"/>
                <a:cs typeface="Trebuchet MS"/>
              </a:rPr>
              <a:t> </a:t>
            </a:r>
            <a:r>
              <a:rPr b="0" u="none" spc="135">
                <a:latin typeface="Trebuchet MS"/>
                <a:cs typeface="Trebuchet MS"/>
              </a:rPr>
              <a:t>no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mínimo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u="none" spc="95">
                <a:latin typeface="Trebuchet MS"/>
                <a:cs typeface="Trebuchet MS"/>
              </a:rPr>
              <a:t>Um,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u="none" spc="135">
                <a:latin typeface="Trebuchet MS"/>
                <a:cs typeface="Trebuchet MS"/>
              </a:rPr>
              <a:t>no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u="none" spc="150">
                <a:latin typeface="Trebuchet MS"/>
                <a:cs typeface="Trebuchet MS"/>
              </a:rPr>
              <a:t>máximo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u="none" spc="60">
                <a:latin typeface="Trebuchet MS"/>
                <a:cs typeface="Trebuchet MS"/>
              </a:rPr>
              <a:t>Um).</a:t>
            </a:r>
          </a:p>
          <a:p>
            <a:pPr>
              <a:lnSpc>
                <a:spcPct val="100000"/>
              </a:lnSpc>
              <a:spcBef>
                <a:spcPts val="65"/>
              </a:spcBef>
              <a:buFont typeface="Trebuchet MS"/>
              <a:buChar char="-"/>
            </a:pPr>
            <a:endParaRPr b="0" u="none" spc="60">
              <a:latin typeface="Trebuchet MS"/>
              <a:cs typeface="Trebuchet MS"/>
            </a:endParaRPr>
          </a:p>
          <a:p>
            <a:pPr marL="12700" marR="5080" indent="158750">
              <a:lnSpc>
                <a:spcPct val="100000"/>
              </a:lnSpc>
              <a:spcBef>
                <a:spcPts val="5"/>
              </a:spcBef>
              <a:buChar char="-"/>
              <a:tabLst>
                <a:tab pos="171450" algn="l"/>
              </a:tabLst>
            </a:pPr>
            <a:r>
              <a:rPr b="0" u="none" spc="200">
                <a:latin typeface="Trebuchet MS"/>
                <a:cs typeface="Trebuchet MS"/>
              </a:rPr>
              <a:t>Um</a:t>
            </a:r>
            <a:r>
              <a:rPr b="0" u="none" spc="75">
                <a:latin typeface="Trebuchet MS"/>
                <a:cs typeface="Trebuchet MS"/>
              </a:rPr>
              <a:t> </a:t>
            </a:r>
            <a:r>
              <a:rPr b="0" u="none" spc="85">
                <a:latin typeface="Trebuchet MS"/>
                <a:cs typeface="Trebuchet MS"/>
              </a:rPr>
              <a:t>escritório</a:t>
            </a:r>
            <a:r>
              <a:rPr b="0" u="none" spc="75">
                <a:latin typeface="Trebuchet MS"/>
                <a:cs typeface="Trebuchet MS"/>
              </a:rPr>
              <a:t> </a:t>
            </a:r>
            <a:r>
              <a:rPr b="0" u="none" spc="145">
                <a:latin typeface="Trebuchet MS"/>
                <a:cs typeface="Trebuchet MS"/>
              </a:rPr>
              <a:t>pode</a:t>
            </a:r>
            <a:r>
              <a:rPr b="0" u="none" spc="75">
                <a:latin typeface="Trebuchet MS"/>
                <a:cs typeface="Trebuchet MS"/>
              </a:rPr>
              <a:t> </a:t>
            </a:r>
            <a:r>
              <a:rPr b="0" u="none" spc="130">
                <a:latin typeface="Trebuchet MS"/>
                <a:cs typeface="Trebuchet MS"/>
              </a:rPr>
              <a:t>ser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155">
                <a:latin typeface="Trebuchet MS"/>
                <a:cs typeface="Trebuchet MS"/>
              </a:rPr>
              <a:t>ocupado</a:t>
            </a:r>
            <a:r>
              <a:rPr b="0" u="none" spc="90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por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200">
                <a:latin typeface="Trebuchet MS"/>
                <a:cs typeface="Trebuchet MS"/>
              </a:rPr>
              <a:t>um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único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120">
                <a:latin typeface="Trebuchet MS"/>
                <a:cs typeface="Trebuchet MS"/>
              </a:rPr>
              <a:t>vendedor,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140">
                <a:latin typeface="Trebuchet MS"/>
                <a:cs typeface="Trebuchet MS"/>
              </a:rPr>
              <a:t>porém</a:t>
            </a:r>
            <a:r>
              <a:rPr b="0" u="none" spc="90">
                <a:latin typeface="Trebuchet MS"/>
                <a:cs typeface="Trebuchet MS"/>
              </a:rPr>
              <a:t> </a:t>
            </a:r>
            <a:r>
              <a:rPr b="0" u="none" spc="150">
                <a:latin typeface="Trebuchet MS"/>
                <a:cs typeface="Trebuchet MS"/>
              </a:rPr>
              <a:t>pode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135">
                <a:latin typeface="Trebuchet MS"/>
                <a:cs typeface="Trebuchet MS"/>
              </a:rPr>
              <a:t>ser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150">
                <a:latin typeface="Trebuchet MS"/>
                <a:cs typeface="Trebuchet MS"/>
              </a:rPr>
              <a:t>que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150">
                <a:latin typeface="Trebuchet MS"/>
                <a:cs typeface="Trebuchet MS"/>
              </a:rPr>
              <a:t>a</a:t>
            </a:r>
            <a:r>
              <a:rPr b="0" u="none" spc="85">
                <a:latin typeface="Trebuchet MS"/>
                <a:cs typeface="Trebuchet MS"/>
              </a:rPr>
              <a:t> </a:t>
            </a:r>
            <a:r>
              <a:rPr b="0" u="none" spc="135">
                <a:latin typeface="Trebuchet MS"/>
                <a:cs typeface="Trebuchet MS"/>
              </a:rPr>
              <a:t>sala</a:t>
            </a:r>
            <a:r>
              <a:rPr b="0" u="none" spc="90">
                <a:latin typeface="Trebuchet MS"/>
                <a:cs typeface="Trebuchet MS"/>
              </a:rPr>
              <a:t> </a:t>
            </a:r>
            <a:r>
              <a:rPr b="0" u="none" spc="75">
                <a:latin typeface="Trebuchet MS"/>
                <a:cs typeface="Trebuchet MS"/>
              </a:rPr>
              <a:t>esteja vazia,</a:t>
            </a:r>
            <a:r>
              <a:rPr b="0" u="none" spc="50">
                <a:latin typeface="Trebuchet MS"/>
                <a:cs typeface="Trebuchet MS"/>
              </a:rPr>
              <a:t> </a:t>
            </a:r>
            <a:r>
              <a:rPr b="0" u="none" spc="110">
                <a:latin typeface="Trebuchet MS"/>
                <a:cs typeface="Trebuchet MS"/>
              </a:rPr>
              <a:t>ainda</a:t>
            </a:r>
            <a:r>
              <a:rPr b="0" u="none" spc="55">
                <a:latin typeface="Trebuchet MS"/>
                <a:cs typeface="Trebuchet MS"/>
              </a:rPr>
              <a:t> </a:t>
            </a:r>
            <a:r>
              <a:rPr b="0" u="none" spc="185">
                <a:latin typeface="Trebuchet MS"/>
                <a:cs typeface="Trebuchet MS"/>
              </a:rPr>
              <a:t>sem</a:t>
            </a:r>
            <a:r>
              <a:rPr b="0" u="none" spc="50">
                <a:latin typeface="Trebuchet MS"/>
                <a:cs typeface="Trebuchet MS"/>
              </a:rPr>
              <a:t> </a:t>
            </a:r>
            <a:r>
              <a:rPr b="0" u="none" spc="80">
                <a:latin typeface="Trebuchet MS"/>
                <a:cs typeface="Trebuchet MS"/>
              </a:rPr>
              <a:t>vendedor.</a:t>
            </a:r>
            <a:r>
              <a:rPr b="0" u="none" spc="55">
                <a:latin typeface="Trebuchet MS"/>
                <a:cs typeface="Trebuchet MS"/>
              </a:rPr>
              <a:t> </a:t>
            </a:r>
            <a:r>
              <a:rPr b="0" u="none">
                <a:latin typeface="Trebuchet MS"/>
                <a:cs typeface="Trebuchet MS"/>
              </a:rPr>
              <a:t>(Lê-</a:t>
            </a:r>
            <a:r>
              <a:rPr b="0" u="none" spc="160">
                <a:latin typeface="Trebuchet MS"/>
                <a:cs typeface="Trebuchet MS"/>
              </a:rPr>
              <a:t>se</a:t>
            </a:r>
            <a:r>
              <a:rPr b="0" u="none" spc="50">
                <a:latin typeface="Trebuchet MS"/>
                <a:cs typeface="Trebuchet MS"/>
              </a:rPr>
              <a:t> </a:t>
            </a:r>
            <a:r>
              <a:rPr b="0" u="none" spc="135">
                <a:latin typeface="Trebuchet MS"/>
                <a:cs typeface="Trebuchet MS"/>
              </a:rPr>
              <a:t>no</a:t>
            </a:r>
            <a:r>
              <a:rPr b="0" u="none" spc="55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mínimo</a:t>
            </a:r>
            <a:r>
              <a:rPr b="0" u="none" spc="50">
                <a:latin typeface="Trebuchet MS"/>
                <a:cs typeface="Trebuchet MS"/>
              </a:rPr>
              <a:t> </a:t>
            </a:r>
            <a:r>
              <a:rPr b="0" u="none" spc="75">
                <a:latin typeface="Trebuchet MS"/>
                <a:cs typeface="Trebuchet MS"/>
              </a:rPr>
              <a:t>Zero,</a:t>
            </a:r>
            <a:r>
              <a:rPr b="0" u="none" spc="55">
                <a:latin typeface="Trebuchet MS"/>
                <a:cs typeface="Trebuchet MS"/>
              </a:rPr>
              <a:t> </a:t>
            </a:r>
            <a:r>
              <a:rPr b="0" u="none" spc="135">
                <a:latin typeface="Trebuchet MS"/>
                <a:cs typeface="Trebuchet MS"/>
              </a:rPr>
              <a:t>no</a:t>
            </a:r>
            <a:r>
              <a:rPr b="0" u="none" spc="50">
                <a:latin typeface="Trebuchet MS"/>
                <a:cs typeface="Trebuchet MS"/>
              </a:rPr>
              <a:t> </a:t>
            </a:r>
            <a:r>
              <a:rPr b="0" u="none" spc="150">
                <a:latin typeface="Trebuchet MS"/>
                <a:cs typeface="Trebuchet MS"/>
              </a:rPr>
              <a:t>máximo</a:t>
            </a:r>
            <a:r>
              <a:rPr b="0" u="none" spc="55">
                <a:latin typeface="Trebuchet MS"/>
                <a:cs typeface="Trebuchet MS"/>
              </a:rPr>
              <a:t> </a:t>
            </a:r>
            <a:r>
              <a:rPr b="0" u="none" spc="60">
                <a:latin typeface="Trebuchet MS"/>
                <a:cs typeface="Trebuchet MS"/>
              </a:rPr>
              <a:t>Um).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3539" y="4846320"/>
            <a:ext cx="7847839" cy="16863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5429" y="6457315"/>
            <a:ext cx="10833100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0">
                <a:latin typeface="Trebuchet MS"/>
                <a:cs typeface="Trebuchet MS"/>
              </a:rPr>
              <a:t>Zero</a:t>
            </a:r>
            <a:r>
              <a:rPr sz="1600" spc="35">
                <a:latin typeface="Trebuchet MS"/>
                <a:cs typeface="Trebuchet MS"/>
              </a:rPr>
              <a:t> </a:t>
            </a:r>
            <a:r>
              <a:rPr sz="1600" spc="120">
                <a:latin typeface="Trebuchet MS"/>
                <a:cs typeface="Trebuchet MS"/>
              </a:rPr>
              <a:t>ou</a:t>
            </a:r>
            <a:r>
              <a:rPr sz="1600" spc="40">
                <a:latin typeface="Trebuchet MS"/>
                <a:cs typeface="Trebuchet MS"/>
              </a:rPr>
              <a:t> </a:t>
            </a:r>
            <a:r>
              <a:rPr sz="1600" spc="175">
                <a:latin typeface="Trebuchet MS"/>
                <a:cs typeface="Trebuchet MS"/>
              </a:rPr>
              <a:t>1</a:t>
            </a:r>
            <a:r>
              <a:rPr sz="1600" spc="40">
                <a:latin typeface="Trebuchet MS"/>
                <a:cs typeface="Trebuchet MS"/>
              </a:rPr>
              <a:t> </a:t>
            </a:r>
            <a:r>
              <a:rPr sz="1600" spc="105">
                <a:latin typeface="Trebuchet MS"/>
                <a:cs typeface="Trebuchet MS"/>
              </a:rPr>
              <a:t>vendedor</a:t>
            </a:r>
            <a:r>
              <a:rPr sz="1600" spc="40">
                <a:latin typeface="Trebuchet MS"/>
                <a:cs typeface="Trebuchet MS"/>
              </a:rPr>
              <a:t> </a:t>
            </a:r>
            <a:r>
              <a:rPr sz="1600" spc="60">
                <a:latin typeface="Trebuchet MS"/>
                <a:cs typeface="Trebuchet MS"/>
              </a:rPr>
              <a:t>irão</a:t>
            </a:r>
            <a:r>
              <a:rPr sz="1600" spc="40">
                <a:latin typeface="Trebuchet MS"/>
                <a:cs typeface="Trebuchet MS"/>
              </a:rPr>
              <a:t> </a:t>
            </a:r>
            <a:r>
              <a:rPr sz="1600" spc="100">
                <a:latin typeface="Trebuchet MS"/>
                <a:cs typeface="Trebuchet MS"/>
              </a:rPr>
              <a:t>ocupar</a:t>
            </a:r>
            <a:r>
              <a:rPr sz="1600" spc="35">
                <a:latin typeface="Trebuchet MS"/>
                <a:cs typeface="Trebuchet MS"/>
              </a:rPr>
              <a:t> </a:t>
            </a:r>
            <a:r>
              <a:rPr sz="1600" spc="110">
                <a:latin typeface="Trebuchet MS"/>
                <a:cs typeface="Trebuchet MS"/>
              </a:rPr>
              <a:t>o</a:t>
            </a:r>
            <a:r>
              <a:rPr sz="1600" spc="40">
                <a:latin typeface="Trebuchet MS"/>
                <a:cs typeface="Trebuchet MS"/>
              </a:rPr>
              <a:t> </a:t>
            </a:r>
            <a:r>
              <a:rPr sz="1600" spc="55">
                <a:latin typeface="Trebuchet MS"/>
                <a:cs typeface="Trebuchet MS"/>
              </a:rPr>
              <a:t>escritório</a:t>
            </a:r>
            <a:r>
              <a:rPr sz="1600" spc="40">
                <a:latin typeface="Trebuchet MS"/>
                <a:cs typeface="Trebuchet MS"/>
              </a:rPr>
              <a:t> </a:t>
            </a:r>
            <a:r>
              <a:rPr sz="1600" spc="120">
                <a:latin typeface="Trebuchet MS"/>
                <a:cs typeface="Trebuchet MS"/>
              </a:rPr>
              <a:t>que</a:t>
            </a:r>
            <a:r>
              <a:rPr sz="1600" spc="40">
                <a:latin typeface="Trebuchet MS"/>
                <a:cs typeface="Trebuchet MS"/>
              </a:rPr>
              <a:t> </a:t>
            </a:r>
            <a:r>
              <a:rPr sz="1600" spc="85">
                <a:latin typeface="Trebuchet MS"/>
                <a:cs typeface="Trebuchet MS"/>
              </a:rPr>
              <a:t>por</a:t>
            </a:r>
            <a:r>
              <a:rPr sz="1600" spc="40">
                <a:latin typeface="Trebuchet MS"/>
                <a:cs typeface="Trebuchet MS"/>
              </a:rPr>
              <a:t> </a:t>
            </a:r>
            <a:r>
              <a:rPr sz="1600" spc="145">
                <a:latin typeface="Trebuchet MS"/>
                <a:cs typeface="Trebuchet MS"/>
              </a:rPr>
              <a:t>sua</a:t>
            </a:r>
            <a:r>
              <a:rPr sz="1600" spc="40">
                <a:latin typeface="Trebuchet MS"/>
                <a:cs typeface="Trebuchet MS"/>
              </a:rPr>
              <a:t> </a:t>
            </a:r>
            <a:r>
              <a:rPr sz="1600" spc="105">
                <a:latin typeface="Trebuchet MS"/>
                <a:cs typeface="Trebuchet MS"/>
              </a:rPr>
              <a:t>vez</a:t>
            </a:r>
            <a:r>
              <a:rPr sz="1600" spc="35">
                <a:latin typeface="Trebuchet MS"/>
                <a:cs typeface="Trebuchet MS"/>
              </a:rPr>
              <a:t> </a:t>
            </a:r>
            <a:r>
              <a:rPr sz="1600" spc="100">
                <a:latin typeface="Trebuchet MS"/>
                <a:cs typeface="Trebuchet MS"/>
              </a:rPr>
              <a:t>comporta</a:t>
            </a:r>
            <a:r>
              <a:rPr sz="1600" spc="40">
                <a:latin typeface="Trebuchet MS"/>
                <a:cs typeface="Trebuchet MS"/>
              </a:rPr>
              <a:t> </a:t>
            </a:r>
            <a:r>
              <a:rPr sz="1600" spc="120">
                <a:latin typeface="Trebuchet MS"/>
                <a:cs typeface="Trebuchet MS"/>
              </a:rPr>
              <a:t>no</a:t>
            </a:r>
            <a:r>
              <a:rPr sz="1600" spc="40">
                <a:latin typeface="Trebuchet MS"/>
                <a:cs typeface="Trebuchet MS"/>
              </a:rPr>
              <a:t> </a:t>
            </a:r>
            <a:r>
              <a:rPr sz="1600" spc="105">
                <a:latin typeface="Trebuchet MS"/>
                <a:cs typeface="Trebuchet MS"/>
              </a:rPr>
              <a:t>mínimo</a:t>
            </a:r>
            <a:r>
              <a:rPr sz="1600" spc="40">
                <a:latin typeface="Trebuchet MS"/>
                <a:cs typeface="Trebuchet MS"/>
              </a:rPr>
              <a:t> </a:t>
            </a:r>
            <a:r>
              <a:rPr sz="1600" spc="175">
                <a:latin typeface="Trebuchet MS"/>
                <a:cs typeface="Trebuchet MS"/>
              </a:rPr>
              <a:t>1</a:t>
            </a:r>
            <a:r>
              <a:rPr sz="1600" spc="40">
                <a:latin typeface="Trebuchet MS"/>
                <a:cs typeface="Trebuchet MS"/>
              </a:rPr>
              <a:t> </a:t>
            </a:r>
            <a:r>
              <a:rPr sz="1600" spc="105">
                <a:latin typeface="Trebuchet MS"/>
                <a:cs typeface="Trebuchet MS"/>
              </a:rPr>
              <a:t>e</a:t>
            </a:r>
            <a:r>
              <a:rPr sz="1600" spc="40">
                <a:latin typeface="Trebuchet MS"/>
                <a:cs typeface="Trebuchet MS"/>
              </a:rPr>
              <a:t> </a:t>
            </a:r>
            <a:r>
              <a:rPr sz="1600" spc="135">
                <a:latin typeface="Trebuchet MS"/>
                <a:cs typeface="Trebuchet MS"/>
              </a:rPr>
              <a:t>máximo</a:t>
            </a:r>
            <a:r>
              <a:rPr sz="1600" spc="35">
                <a:latin typeface="Trebuchet MS"/>
                <a:cs typeface="Trebuchet MS"/>
              </a:rPr>
              <a:t> </a:t>
            </a:r>
            <a:r>
              <a:rPr sz="1600" spc="175">
                <a:latin typeface="Trebuchet MS"/>
                <a:cs typeface="Trebuchet MS"/>
              </a:rPr>
              <a:t>1</a:t>
            </a:r>
            <a:r>
              <a:rPr sz="1600" spc="40">
                <a:latin typeface="Trebuchet MS"/>
                <a:cs typeface="Trebuchet MS"/>
              </a:rPr>
              <a:t> </a:t>
            </a:r>
            <a:r>
              <a:rPr sz="1600" spc="95">
                <a:latin typeface="Trebuchet MS"/>
                <a:cs typeface="Trebuchet MS"/>
              </a:rPr>
              <a:t>vendedor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E860E0F-5E4A-DEB2-39FA-A641B0F58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39" y="1452245"/>
            <a:ext cx="108064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Outros</a:t>
            </a:r>
            <a:r>
              <a:rPr sz="1800" b="1" u="sng" spc="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conceitos</a:t>
            </a:r>
            <a:r>
              <a:rPr sz="1800" b="1" u="sng" spc="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essenciais</a:t>
            </a:r>
            <a:r>
              <a:rPr sz="1800" spc="170">
                <a:latin typeface="Trebuchet MS"/>
                <a:cs typeface="Trebuchet MS"/>
              </a:rPr>
              <a:t>: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b="1" u="sng" spc="21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Formas</a:t>
            </a:r>
            <a:r>
              <a:rPr sz="1800" b="1" u="sng" spc="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</a:t>
            </a:r>
            <a:r>
              <a:rPr sz="1800" b="1" u="sng" spc="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Representação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220">
                <a:latin typeface="Trebuchet MS"/>
                <a:cs typeface="Trebuchet MS"/>
              </a:rPr>
              <a:t>Podemos</a:t>
            </a:r>
            <a:r>
              <a:rPr sz="1800" spc="235">
                <a:latin typeface="Trebuchet MS"/>
                <a:cs typeface="Trebuchet MS"/>
              </a:rPr>
              <a:t> </a:t>
            </a:r>
            <a:r>
              <a:rPr sz="1800" spc="180">
                <a:latin typeface="Trebuchet MS"/>
                <a:cs typeface="Trebuchet MS"/>
              </a:rPr>
              <a:t>encontrar</a:t>
            </a:r>
            <a:r>
              <a:rPr sz="1800" spc="235">
                <a:latin typeface="Trebuchet MS"/>
                <a:cs typeface="Trebuchet MS"/>
              </a:rPr>
              <a:t> </a:t>
            </a:r>
            <a:r>
              <a:rPr sz="1800" spc="245">
                <a:latin typeface="Trebuchet MS"/>
                <a:cs typeface="Trebuchet MS"/>
              </a:rPr>
              <a:t>uma</a:t>
            </a:r>
            <a:r>
              <a:rPr sz="1800" spc="235">
                <a:latin typeface="Trebuchet MS"/>
                <a:cs typeface="Trebuchet MS"/>
              </a:rPr>
              <a:t> </a:t>
            </a:r>
            <a:r>
              <a:rPr sz="1800" spc="200">
                <a:latin typeface="Trebuchet MS"/>
                <a:cs typeface="Trebuchet MS"/>
              </a:rPr>
              <a:t>variedade</a:t>
            </a:r>
            <a:r>
              <a:rPr sz="1800" spc="235">
                <a:latin typeface="Trebuchet MS"/>
                <a:cs typeface="Trebuchet MS"/>
              </a:rPr>
              <a:t> </a:t>
            </a:r>
            <a:r>
              <a:rPr sz="1800" spc="220">
                <a:latin typeface="Trebuchet MS"/>
                <a:cs typeface="Trebuchet MS"/>
              </a:rPr>
              <a:t>grande</a:t>
            </a:r>
            <a:r>
              <a:rPr sz="1800" spc="235">
                <a:latin typeface="Trebuchet MS"/>
                <a:cs typeface="Trebuchet MS"/>
              </a:rPr>
              <a:t> </a:t>
            </a:r>
            <a:r>
              <a:rPr sz="1800" spc="175">
                <a:latin typeface="Trebuchet MS"/>
                <a:cs typeface="Trebuchet MS"/>
              </a:rPr>
              <a:t>de</a:t>
            </a:r>
            <a:r>
              <a:rPr sz="1800" spc="235">
                <a:latin typeface="Trebuchet MS"/>
                <a:cs typeface="Trebuchet MS"/>
              </a:rPr>
              <a:t> </a:t>
            </a:r>
            <a:r>
              <a:rPr sz="1800" spc="200">
                <a:latin typeface="Trebuchet MS"/>
                <a:cs typeface="Trebuchet MS"/>
              </a:rPr>
              <a:t>representações</a:t>
            </a:r>
            <a:r>
              <a:rPr sz="1800" spc="235">
                <a:latin typeface="Trebuchet MS"/>
                <a:cs typeface="Trebuchet MS"/>
              </a:rPr>
              <a:t> </a:t>
            </a:r>
            <a:r>
              <a:rPr sz="1800" spc="190">
                <a:latin typeface="Trebuchet MS"/>
                <a:cs typeface="Trebuchet MS"/>
              </a:rPr>
              <a:t>gráficas</a:t>
            </a:r>
            <a:r>
              <a:rPr sz="1800" spc="240">
                <a:latin typeface="Trebuchet MS"/>
                <a:cs typeface="Trebuchet MS"/>
              </a:rPr>
              <a:t> </a:t>
            </a:r>
            <a:r>
              <a:rPr sz="1800" spc="195">
                <a:latin typeface="Trebuchet MS"/>
                <a:cs typeface="Trebuchet MS"/>
              </a:rPr>
              <a:t>para</a:t>
            </a:r>
            <a:r>
              <a:rPr sz="1800" spc="250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o</a:t>
            </a:r>
            <a:r>
              <a:rPr sz="1800" spc="245">
                <a:latin typeface="Trebuchet MS"/>
                <a:cs typeface="Trebuchet MS"/>
              </a:rPr>
              <a:t> </a:t>
            </a:r>
            <a:r>
              <a:rPr sz="1800" spc="200">
                <a:latin typeface="Trebuchet MS"/>
                <a:cs typeface="Trebuchet MS"/>
              </a:rPr>
              <a:t>Modelo </a:t>
            </a:r>
            <a:r>
              <a:rPr sz="1800" spc="100">
                <a:latin typeface="Trebuchet MS"/>
                <a:cs typeface="Trebuchet MS"/>
              </a:rPr>
              <a:t>Entidade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90">
                <a:latin typeface="Trebuchet MS"/>
                <a:cs typeface="Trebuchet MS"/>
              </a:rPr>
              <a:t>Relacionamento: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95">
                <a:latin typeface="Trebuchet MS"/>
                <a:cs typeface="Trebuchet MS"/>
              </a:rPr>
              <a:t>Os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45">
                <a:latin typeface="Trebuchet MS"/>
                <a:cs typeface="Trebuchet MS"/>
              </a:rPr>
              <a:t>mais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60">
                <a:latin typeface="Trebuchet MS"/>
                <a:cs typeface="Trebuchet MS"/>
              </a:rPr>
              <a:t>comuns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65">
                <a:latin typeface="Trebuchet MS"/>
                <a:cs typeface="Trebuchet MS"/>
              </a:rPr>
              <a:t>são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o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b="1" u="sng" spc="1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Clássico</a:t>
            </a:r>
            <a:r>
              <a:rPr sz="1800" b="1" spc="40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o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b="1" u="sng" spc="21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Pé</a:t>
            </a:r>
            <a:r>
              <a:rPr sz="1800" b="1" u="sng" spc="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2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de</a:t>
            </a:r>
            <a:r>
              <a:rPr sz="1800" b="1" u="sng" spc="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Galinha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8435" y="2785872"/>
            <a:ext cx="8386445" cy="3799840"/>
            <a:chOff x="178435" y="2785872"/>
            <a:chExt cx="8386445" cy="37998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98548" y="2785872"/>
              <a:ext cx="6466332" cy="37993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0500" y="3069336"/>
              <a:ext cx="1945005" cy="1007744"/>
            </a:xfrm>
            <a:custGeom>
              <a:avLst/>
              <a:gdLst/>
              <a:ahLst/>
              <a:cxnLst/>
              <a:rect l="l" t="t" r="r" b="b"/>
              <a:pathLst>
                <a:path w="1945005" h="1007745">
                  <a:moveTo>
                    <a:pt x="1440180" y="1007363"/>
                  </a:moveTo>
                  <a:lnTo>
                    <a:pt x="1440180" y="755903"/>
                  </a:lnTo>
                  <a:lnTo>
                    <a:pt x="0" y="755903"/>
                  </a:lnTo>
                  <a:lnTo>
                    <a:pt x="0" y="251460"/>
                  </a:lnTo>
                  <a:lnTo>
                    <a:pt x="1440180" y="251460"/>
                  </a:lnTo>
                  <a:lnTo>
                    <a:pt x="1440180" y="0"/>
                  </a:lnTo>
                  <a:lnTo>
                    <a:pt x="1944624" y="504443"/>
                  </a:lnTo>
                  <a:lnTo>
                    <a:pt x="1440180" y="1007363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8435" y="3056293"/>
              <a:ext cx="1969770" cy="1033780"/>
            </a:xfrm>
            <a:custGeom>
              <a:avLst/>
              <a:gdLst/>
              <a:ahLst/>
              <a:cxnLst/>
              <a:rect l="l" t="t" r="r" b="b"/>
              <a:pathLst>
                <a:path w="1969770" h="1033779">
                  <a:moveTo>
                    <a:pt x="1440180" y="264756"/>
                  </a:moveTo>
                  <a:lnTo>
                    <a:pt x="1440180" y="12661"/>
                  </a:lnTo>
                  <a:lnTo>
                    <a:pt x="1440472" y="9956"/>
                  </a:lnTo>
                  <a:lnTo>
                    <a:pt x="1451978" y="0"/>
                  </a:lnTo>
                  <a:lnTo>
                    <a:pt x="1454336" y="0"/>
                  </a:lnTo>
                  <a:lnTo>
                    <a:pt x="1457312" y="761"/>
                  </a:lnTo>
                  <a:lnTo>
                    <a:pt x="1459750" y="1981"/>
                  </a:lnTo>
                  <a:lnTo>
                    <a:pt x="1461858" y="3682"/>
                  </a:lnTo>
                  <a:lnTo>
                    <a:pt x="1470837" y="12661"/>
                  </a:lnTo>
                  <a:lnTo>
                    <a:pt x="1465580" y="12661"/>
                  </a:lnTo>
                  <a:lnTo>
                    <a:pt x="1443901" y="21640"/>
                  </a:lnTo>
                  <a:lnTo>
                    <a:pt x="1465580" y="43319"/>
                  </a:lnTo>
                  <a:lnTo>
                    <a:pt x="1465580" y="252056"/>
                  </a:lnTo>
                  <a:lnTo>
                    <a:pt x="1452880" y="252056"/>
                  </a:lnTo>
                  <a:lnTo>
                    <a:pt x="1440180" y="264756"/>
                  </a:lnTo>
                  <a:close/>
                </a:path>
                <a:path w="1969770" h="1033779">
                  <a:moveTo>
                    <a:pt x="1465580" y="43319"/>
                  </a:moveTo>
                  <a:lnTo>
                    <a:pt x="1443901" y="21640"/>
                  </a:lnTo>
                  <a:lnTo>
                    <a:pt x="1465580" y="12661"/>
                  </a:lnTo>
                  <a:lnTo>
                    <a:pt x="1465580" y="43319"/>
                  </a:lnTo>
                  <a:close/>
                </a:path>
                <a:path w="1969770" h="1033779">
                  <a:moveTo>
                    <a:pt x="1939112" y="516851"/>
                  </a:moveTo>
                  <a:lnTo>
                    <a:pt x="1465580" y="43319"/>
                  </a:lnTo>
                  <a:lnTo>
                    <a:pt x="1465580" y="12661"/>
                  </a:lnTo>
                  <a:lnTo>
                    <a:pt x="1470837" y="12661"/>
                  </a:lnTo>
                  <a:lnTo>
                    <a:pt x="1966048" y="507872"/>
                  </a:lnTo>
                  <a:lnTo>
                    <a:pt x="1948091" y="507872"/>
                  </a:lnTo>
                  <a:lnTo>
                    <a:pt x="1939112" y="516851"/>
                  </a:lnTo>
                  <a:close/>
                </a:path>
                <a:path w="1969770" h="1033779">
                  <a:moveTo>
                    <a:pt x="1440180" y="781646"/>
                  </a:moveTo>
                  <a:lnTo>
                    <a:pt x="12700" y="781646"/>
                  </a:lnTo>
                  <a:lnTo>
                    <a:pt x="10223" y="781405"/>
                  </a:lnTo>
                  <a:lnTo>
                    <a:pt x="0" y="768946"/>
                  </a:lnTo>
                  <a:lnTo>
                    <a:pt x="0" y="264756"/>
                  </a:lnTo>
                  <a:lnTo>
                    <a:pt x="12700" y="252056"/>
                  </a:lnTo>
                  <a:lnTo>
                    <a:pt x="1440180" y="252056"/>
                  </a:lnTo>
                  <a:lnTo>
                    <a:pt x="1440180" y="264756"/>
                  </a:lnTo>
                  <a:lnTo>
                    <a:pt x="25400" y="264756"/>
                  </a:lnTo>
                  <a:lnTo>
                    <a:pt x="12700" y="277456"/>
                  </a:lnTo>
                  <a:lnTo>
                    <a:pt x="25400" y="277456"/>
                  </a:lnTo>
                  <a:lnTo>
                    <a:pt x="25400" y="756246"/>
                  </a:lnTo>
                  <a:lnTo>
                    <a:pt x="12700" y="756246"/>
                  </a:lnTo>
                  <a:lnTo>
                    <a:pt x="25400" y="768946"/>
                  </a:lnTo>
                  <a:lnTo>
                    <a:pt x="1440180" y="768946"/>
                  </a:lnTo>
                  <a:lnTo>
                    <a:pt x="1440180" y="781646"/>
                  </a:lnTo>
                  <a:close/>
                </a:path>
                <a:path w="1969770" h="1033779">
                  <a:moveTo>
                    <a:pt x="1452880" y="277456"/>
                  </a:moveTo>
                  <a:lnTo>
                    <a:pt x="25400" y="277456"/>
                  </a:lnTo>
                  <a:lnTo>
                    <a:pt x="25400" y="264756"/>
                  </a:lnTo>
                  <a:lnTo>
                    <a:pt x="1440180" y="264756"/>
                  </a:lnTo>
                  <a:lnTo>
                    <a:pt x="1452880" y="252056"/>
                  </a:lnTo>
                  <a:lnTo>
                    <a:pt x="1465580" y="252056"/>
                  </a:lnTo>
                  <a:lnTo>
                    <a:pt x="1465580" y="264756"/>
                  </a:lnTo>
                  <a:lnTo>
                    <a:pt x="1455356" y="277215"/>
                  </a:lnTo>
                  <a:lnTo>
                    <a:pt x="1452880" y="277456"/>
                  </a:lnTo>
                  <a:close/>
                </a:path>
                <a:path w="1969770" h="1033779">
                  <a:moveTo>
                    <a:pt x="25400" y="277456"/>
                  </a:moveTo>
                  <a:lnTo>
                    <a:pt x="12700" y="277456"/>
                  </a:lnTo>
                  <a:lnTo>
                    <a:pt x="25400" y="264756"/>
                  </a:lnTo>
                  <a:lnTo>
                    <a:pt x="25400" y="277456"/>
                  </a:lnTo>
                  <a:close/>
                </a:path>
                <a:path w="1969770" h="1033779">
                  <a:moveTo>
                    <a:pt x="1948091" y="525830"/>
                  </a:moveTo>
                  <a:lnTo>
                    <a:pt x="1939112" y="516851"/>
                  </a:lnTo>
                  <a:lnTo>
                    <a:pt x="1948091" y="507872"/>
                  </a:lnTo>
                  <a:lnTo>
                    <a:pt x="1948091" y="525830"/>
                  </a:lnTo>
                  <a:close/>
                </a:path>
                <a:path w="1969770" h="1033779">
                  <a:moveTo>
                    <a:pt x="1966048" y="525830"/>
                  </a:moveTo>
                  <a:lnTo>
                    <a:pt x="1948091" y="525830"/>
                  </a:lnTo>
                  <a:lnTo>
                    <a:pt x="1948091" y="507872"/>
                  </a:lnTo>
                  <a:lnTo>
                    <a:pt x="1966048" y="507872"/>
                  </a:lnTo>
                  <a:lnTo>
                    <a:pt x="1967623" y="509790"/>
                  </a:lnTo>
                  <a:lnTo>
                    <a:pt x="1968804" y="511987"/>
                  </a:lnTo>
                  <a:lnTo>
                    <a:pt x="1969528" y="514375"/>
                  </a:lnTo>
                  <a:lnTo>
                    <a:pt x="1969770" y="516851"/>
                  </a:lnTo>
                  <a:lnTo>
                    <a:pt x="1969528" y="519328"/>
                  </a:lnTo>
                  <a:lnTo>
                    <a:pt x="1968804" y="521715"/>
                  </a:lnTo>
                  <a:lnTo>
                    <a:pt x="1967623" y="523913"/>
                  </a:lnTo>
                  <a:lnTo>
                    <a:pt x="1966048" y="525830"/>
                  </a:lnTo>
                  <a:close/>
                </a:path>
                <a:path w="1969770" h="1033779">
                  <a:moveTo>
                    <a:pt x="1470837" y="1021041"/>
                  </a:moveTo>
                  <a:lnTo>
                    <a:pt x="1465580" y="1021041"/>
                  </a:lnTo>
                  <a:lnTo>
                    <a:pt x="1465580" y="990384"/>
                  </a:lnTo>
                  <a:lnTo>
                    <a:pt x="1939112" y="516851"/>
                  </a:lnTo>
                  <a:lnTo>
                    <a:pt x="1948091" y="525830"/>
                  </a:lnTo>
                  <a:lnTo>
                    <a:pt x="1966048" y="525830"/>
                  </a:lnTo>
                  <a:lnTo>
                    <a:pt x="1470837" y="1021041"/>
                  </a:lnTo>
                  <a:close/>
                </a:path>
                <a:path w="1969770" h="1033779">
                  <a:moveTo>
                    <a:pt x="25400" y="768946"/>
                  </a:moveTo>
                  <a:lnTo>
                    <a:pt x="12700" y="756246"/>
                  </a:lnTo>
                  <a:lnTo>
                    <a:pt x="25400" y="756246"/>
                  </a:lnTo>
                  <a:lnTo>
                    <a:pt x="25400" y="768946"/>
                  </a:lnTo>
                  <a:close/>
                </a:path>
                <a:path w="1969770" h="1033779">
                  <a:moveTo>
                    <a:pt x="1465580" y="781646"/>
                  </a:moveTo>
                  <a:lnTo>
                    <a:pt x="1452880" y="781646"/>
                  </a:lnTo>
                  <a:lnTo>
                    <a:pt x="1440180" y="768946"/>
                  </a:lnTo>
                  <a:lnTo>
                    <a:pt x="25400" y="768946"/>
                  </a:lnTo>
                  <a:lnTo>
                    <a:pt x="25400" y="756246"/>
                  </a:lnTo>
                  <a:lnTo>
                    <a:pt x="1452880" y="756246"/>
                  </a:lnTo>
                  <a:lnTo>
                    <a:pt x="1465580" y="768946"/>
                  </a:lnTo>
                  <a:lnTo>
                    <a:pt x="1465580" y="781646"/>
                  </a:lnTo>
                  <a:close/>
                </a:path>
                <a:path w="1969770" h="1033779">
                  <a:moveTo>
                    <a:pt x="1454683" y="1033614"/>
                  </a:moveTo>
                  <a:lnTo>
                    <a:pt x="1451484" y="1033614"/>
                  </a:lnTo>
                  <a:lnTo>
                    <a:pt x="1449298" y="1033221"/>
                  </a:lnTo>
                  <a:lnTo>
                    <a:pt x="1440180" y="1021041"/>
                  </a:lnTo>
                  <a:lnTo>
                    <a:pt x="1440180" y="768946"/>
                  </a:lnTo>
                  <a:lnTo>
                    <a:pt x="1452880" y="781646"/>
                  </a:lnTo>
                  <a:lnTo>
                    <a:pt x="1465580" y="781646"/>
                  </a:lnTo>
                  <a:lnTo>
                    <a:pt x="1465580" y="990384"/>
                  </a:lnTo>
                  <a:lnTo>
                    <a:pt x="1443901" y="1012063"/>
                  </a:lnTo>
                  <a:lnTo>
                    <a:pt x="1465580" y="1021041"/>
                  </a:lnTo>
                  <a:lnTo>
                    <a:pt x="1470837" y="1021041"/>
                  </a:lnTo>
                  <a:lnTo>
                    <a:pt x="1461858" y="1030020"/>
                  </a:lnTo>
                  <a:lnTo>
                    <a:pt x="1459750" y="1031722"/>
                  </a:lnTo>
                  <a:lnTo>
                    <a:pt x="1457312" y="1032941"/>
                  </a:lnTo>
                  <a:lnTo>
                    <a:pt x="1454683" y="1033614"/>
                  </a:lnTo>
                  <a:close/>
                </a:path>
                <a:path w="1969770" h="1033779">
                  <a:moveTo>
                    <a:pt x="1465580" y="1021041"/>
                  </a:moveTo>
                  <a:lnTo>
                    <a:pt x="1443901" y="1012063"/>
                  </a:lnTo>
                  <a:lnTo>
                    <a:pt x="1465580" y="990384"/>
                  </a:lnTo>
                  <a:lnTo>
                    <a:pt x="1465580" y="1021041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25450" y="3453765"/>
            <a:ext cx="1068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80">
                <a:solidFill>
                  <a:srgbClr val="FFFFFF"/>
                </a:solidFill>
                <a:latin typeface="Trebuchet MS"/>
                <a:cs typeface="Trebuchet MS"/>
              </a:rPr>
              <a:t>Clássico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5434" y="5120678"/>
            <a:ext cx="1969770" cy="1033780"/>
            <a:chOff x="305434" y="5120678"/>
            <a:chExt cx="1969770" cy="1033780"/>
          </a:xfrm>
        </p:grpSpPr>
        <p:sp>
          <p:nvSpPr>
            <p:cNvPr id="10" name="object 10"/>
            <p:cNvSpPr/>
            <p:nvPr/>
          </p:nvSpPr>
          <p:spPr>
            <a:xfrm>
              <a:off x="318515" y="5132832"/>
              <a:ext cx="1945005" cy="1009015"/>
            </a:xfrm>
            <a:custGeom>
              <a:avLst/>
              <a:gdLst/>
              <a:ahLst/>
              <a:cxnLst/>
              <a:rect l="l" t="t" r="r" b="b"/>
              <a:pathLst>
                <a:path w="1945005" h="1009014">
                  <a:moveTo>
                    <a:pt x="1440180" y="1008888"/>
                  </a:moveTo>
                  <a:lnTo>
                    <a:pt x="1440180" y="757427"/>
                  </a:lnTo>
                  <a:lnTo>
                    <a:pt x="0" y="757427"/>
                  </a:lnTo>
                  <a:lnTo>
                    <a:pt x="0" y="252983"/>
                  </a:lnTo>
                  <a:lnTo>
                    <a:pt x="1440180" y="252983"/>
                  </a:lnTo>
                  <a:lnTo>
                    <a:pt x="1440180" y="0"/>
                  </a:lnTo>
                  <a:lnTo>
                    <a:pt x="1944624" y="504443"/>
                  </a:lnTo>
                  <a:lnTo>
                    <a:pt x="1440180" y="1008888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5434" y="5120678"/>
              <a:ext cx="1969770" cy="1033780"/>
            </a:xfrm>
            <a:custGeom>
              <a:avLst/>
              <a:gdLst/>
              <a:ahLst/>
              <a:cxnLst/>
              <a:rect l="l" t="t" r="r" b="b"/>
              <a:pathLst>
                <a:path w="1969770" h="1033779">
                  <a:moveTo>
                    <a:pt x="1440180" y="264756"/>
                  </a:moveTo>
                  <a:lnTo>
                    <a:pt x="1440180" y="12661"/>
                  </a:lnTo>
                  <a:lnTo>
                    <a:pt x="1440472" y="9956"/>
                  </a:lnTo>
                  <a:lnTo>
                    <a:pt x="1451978" y="0"/>
                  </a:lnTo>
                  <a:lnTo>
                    <a:pt x="1454336" y="0"/>
                  </a:lnTo>
                  <a:lnTo>
                    <a:pt x="1457312" y="762"/>
                  </a:lnTo>
                  <a:lnTo>
                    <a:pt x="1459750" y="1981"/>
                  </a:lnTo>
                  <a:lnTo>
                    <a:pt x="1461858" y="3683"/>
                  </a:lnTo>
                  <a:lnTo>
                    <a:pt x="1470837" y="12661"/>
                  </a:lnTo>
                  <a:lnTo>
                    <a:pt x="1465580" y="12661"/>
                  </a:lnTo>
                  <a:lnTo>
                    <a:pt x="1443901" y="21640"/>
                  </a:lnTo>
                  <a:lnTo>
                    <a:pt x="1465580" y="43319"/>
                  </a:lnTo>
                  <a:lnTo>
                    <a:pt x="1465580" y="252056"/>
                  </a:lnTo>
                  <a:lnTo>
                    <a:pt x="1452880" y="252056"/>
                  </a:lnTo>
                  <a:lnTo>
                    <a:pt x="1440180" y="264756"/>
                  </a:lnTo>
                  <a:close/>
                </a:path>
                <a:path w="1969770" h="1033779">
                  <a:moveTo>
                    <a:pt x="1465580" y="43319"/>
                  </a:moveTo>
                  <a:lnTo>
                    <a:pt x="1443901" y="21640"/>
                  </a:lnTo>
                  <a:lnTo>
                    <a:pt x="1465580" y="12661"/>
                  </a:lnTo>
                  <a:lnTo>
                    <a:pt x="1465580" y="43319"/>
                  </a:lnTo>
                  <a:close/>
                </a:path>
                <a:path w="1969770" h="1033779">
                  <a:moveTo>
                    <a:pt x="1939112" y="516851"/>
                  </a:moveTo>
                  <a:lnTo>
                    <a:pt x="1465580" y="43319"/>
                  </a:lnTo>
                  <a:lnTo>
                    <a:pt x="1465580" y="12661"/>
                  </a:lnTo>
                  <a:lnTo>
                    <a:pt x="1470837" y="12661"/>
                  </a:lnTo>
                  <a:lnTo>
                    <a:pt x="1966048" y="507873"/>
                  </a:lnTo>
                  <a:lnTo>
                    <a:pt x="1948091" y="507873"/>
                  </a:lnTo>
                  <a:lnTo>
                    <a:pt x="1939112" y="516851"/>
                  </a:lnTo>
                  <a:close/>
                </a:path>
                <a:path w="1969770" h="1033779">
                  <a:moveTo>
                    <a:pt x="1440180" y="781646"/>
                  </a:moveTo>
                  <a:lnTo>
                    <a:pt x="12700" y="781646"/>
                  </a:lnTo>
                  <a:lnTo>
                    <a:pt x="10223" y="781405"/>
                  </a:lnTo>
                  <a:lnTo>
                    <a:pt x="0" y="768946"/>
                  </a:lnTo>
                  <a:lnTo>
                    <a:pt x="0" y="264756"/>
                  </a:lnTo>
                  <a:lnTo>
                    <a:pt x="12700" y="252056"/>
                  </a:lnTo>
                  <a:lnTo>
                    <a:pt x="1440180" y="252056"/>
                  </a:lnTo>
                  <a:lnTo>
                    <a:pt x="1440180" y="264756"/>
                  </a:lnTo>
                  <a:lnTo>
                    <a:pt x="25400" y="264756"/>
                  </a:lnTo>
                  <a:lnTo>
                    <a:pt x="12700" y="277456"/>
                  </a:lnTo>
                  <a:lnTo>
                    <a:pt x="25400" y="277456"/>
                  </a:lnTo>
                  <a:lnTo>
                    <a:pt x="25400" y="756246"/>
                  </a:lnTo>
                  <a:lnTo>
                    <a:pt x="12700" y="756246"/>
                  </a:lnTo>
                  <a:lnTo>
                    <a:pt x="25400" y="768946"/>
                  </a:lnTo>
                  <a:lnTo>
                    <a:pt x="1440180" y="768946"/>
                  </a:lnTo>
                  <a:lnTo>
                    <a:pt x="1440180" y="781646"/>
                  </a:lnTo>
                  <a:close/>
                </a:path>
                <a:path w="1969770" h="1033779">
                  <a:moveTo>
                    <a:pt x="1452880" y="277456"/>
                  </a:moveTo>
                  <a:lnTo>
                    <a:pt x="25400" y="277456"/>
                  </a:lnTo>
                  <a:lnTo>
                    <a:pt x="25400" y="264756"/>
                  </a:lnTo>
                  <a:lnTo>
                    <a:pt x="1440180" y="264756"/>
                  </a:lnTo>
                  <a:lnTo>
                    <a:pt x="1452880" y="252056"/>
                  </a:lnTo>
                  <a:lnTo>
                    <a:pt x="1465580" y="252056"/>
                  </a:lnTo>
                  <a:lnTo>
                    <a:pt x="1465580" y="264756"/>
                  </a:lnTo>
                  <a:lnTo>
                    <a:pt x="1455356" y="277215"/>
                  </a:lnTo>
                  <a:lnTo>
                    <a:pt x="1452880" y="277456"/>
                  </a:lnTo>
                  <a:close/>
                </a:path>
                <a:path w="1969770" h="1033779">
                  <a:moveTo>
                    <a:pt x="25400" y="277456"/>
                  </a:moveTo>
                  <a:lnTo>
                    <a:pt x="12700" y="277456"/>
                  </a:lnTo>
                  <a:lnTo>
                    <a:pt x="25400" y="264756"/>
                  </a:lnTo>
                  <a:lnTo>
                    <a:pt x="25400" y="277456"/>
                  </a:lnTo>
                  <a:close/>
                </a:path>
                <a:path w="1969770" h="1033779">
                  <a:moveTo>
                    <a:pt x="1948091" y="525830"/>
                  </a:moveTo>
                  <a:lnTo>
                    <a:pt x="1939112" y="516851"/>
                  </a:lnTo>
                  <a:lnTo>
                    <a:pt x="1948091" y="507873"/>
                  </a:lnTo>
                  <a:lnTo>
                    <a:pt x="1948091" y="525830"/>
                  </a:lnTo>
                  <a:close/>
                </a:path>
                <a:path w="1969770" h="1033779">
                  <a:moveTo>
                    <a:pt x="1966048" y="525830"/>
                  </a:moveTo>
                  <a:lnTo>
                    <a:pt x="1948091" y="525830"/>
                  </a:lnTo>
                  <a:lnTo>
                    <a:pt x="1948091" y="507873"/>
                  </a:lnTo>
                  <a:lnTo>
                    <a:pt x="1966048" y="507873"/>
                  </a:lnTo>
                  <a:lnTo>
                    <a:pt x="1967623" y="509790"/>
                  </a:lnTo>
                  <a:lnTo>
                    <a:pt x="1968804" y="511987"/>
                  </a:lnTo>
                  <a:lnTo>
                    <a:pt x="1969528" y="514375"/>
                  </a:lnTo>
                  <a:lnTo>
                    <a:pt x="1969770" y="516851"/>
                  </a:lnTo>
                  <a:lnTo>
                    <a:pt x="1969528" y="519328"/>
                  </a:lnTo>
                  <a:lnTo>
                    <a:pt x="1968804" y="521716"/>
                  </a:lnTo>
                  <a:lnTo>
                    <a:pt x="1967623" y="523913"/>
                  </a:lnTo>
                  <a:lnTo>
                    <a:pt x="1966048" y="525830"/>
                  </a:lnTo>
                  <a:close/>
                </a:path>
                <a:path w="1969770" h="1033779">
                  <a:moveTo>
                    <a:pt x="1470837" y="1021041"/>
                  </a:moveTo>
                  <a:lnTo>
                    <a:pt x="1465580" y="1021041"/>
                  </a:lnTo>
                  <a:lnTo>
                    <a:pt x="1465580" y="990384"/>
                  </a:lnTo>
                  <a:lnTo>
                    <a:pt x="1939112" y="516851"/>
                  </a:lnTo>
                  <a:lnTo>
                    <a:pt x="1948091" y="525830"/>
                  </a:lnTo>
                  <a:lnTo>
                    <a:pt x="1966048" y="525830"/>
                  </a:lnTo>
                  <a:lnTo>
                    <a:pt x="1470837" y="1021041"/>
                  </a:lnTo>
                  <a:close/>
                </a:path>
                <a:path w="1969770" h="1033779">
                  <a:moveTo>
                    <a:pt x="25400" y="768946"/>
                  </a:moveTo>
                  <a:lnTo>
                    <a:pt x="12700" y="756246"/>
                  </a:lnTo>
                  <a:lnTo>
                    <a:pt x="25400" y="756246"/>
                  </a:lnTo>
                  <a:lnTo>
                    <a:pt x="25400" y="768946"/>
                  </a:lnTo>
                  <a:close/>
                </a:path>
                <a:path w="1969770" h="1033779">
                  <a:moveTo>
                    <a:pt x="1465580" y="781646"/>
                  </a:moveTo>
                  <a:lnTo>
                    <a:pt x="1452880" y="781646"/>
                  </a:lnTo>
                  <a:lnTo>
                    <a:pt x="1440180" y="768946"/>
                  </a:lnTo>
                  <a:lnTo>
                    <a:pt x="25400" y="768946"/>
                  </a:lnTo>
                  <a:lnTo>
                    <a:pt x="25400" y="756246"/>
                  </a:lnTo>
                  <a:lnTo>
                    <a:pt x="1452880" y="756246"/>
                  </a:lnTo>
                  <a:lnTo>
                    <a:pt x="1465580" y="768946"/>
                  </a:lnTo>
                  <a:lnTo>
                    <a:pt x="1465580" y="781646"/>
                  </a:lnTo>
                  <a:close/>
                </a:path>
                <a:path w="1969770" h="1033779">
                  <a:moveTo>
                    <a:pt x="1454683" y="1033614"/>
                  </a:moveTo>
                  <a:lnTo>
                    <a:pt x="1451484" y="1033614"/>
                  </a:lnTo>
                  <a:lnTo>
                    <a:pt x="1449298" y="1033221"/>
                  </a:lnTo>
                  <a:lnTo>
                    <a:pt x="1440180" y="1021041"/>
                  </a:lnTo>
                  <a:lnTo>
                    <a:pt x="1440180" y="768946"/>
                  </a:lnTo>
                  <a:lnTo>
                    <a:pt x="1452880" y="781646"/>
                  </a:lnTo>
                  <a:lnTo>
                    <a:pt x="1465580" y="781646"/>
                  </a:lnTo>
                  <a:lnTo>
                    <a:pt x="1465580" y="990384"/>
                  </a:lnTo>
                  <a:lnTo>
                    <a:pt x="1443901" y="1012063"/>
                  </a:lnTo>
                  <a:lnTo>
                    <a:pt x="1465580" y="1021041"/>
                  </a:lnTo>
                  <a:lnTo>
                    <a:pt x="1470837" y="1021041"/>
                  </a:lnTo>
                  <a:lnTo>
                    <a:pt x="1461858" y="1030020"/>
                  </a:lnTo>
                  <a:lnTo>
                    <a:pt x="1459750" y="1031722"/>
                  </a:lnTo>
                  <a:lnTo>
                    <a:pt x="1457312" y="1032941"/>
                  </a:lnTo>
                  <a:lnTo>
                    <a:pt x="1454683" y="1033614"/>
                  </a:lnTo>
                  <a:close/>
                </a:path>
                <a:path w="1969770" h="1033779">
                  <a:moveTo>
                    <a:pt x="1465580" y="1021041"/>
                  </a:moveTo>
                  <a:lnTo>
                    <a:pt x="1443901" y="1012063"/>
                  </a:lnTo>
                  <a:lnTo>
                    <a:pt x="1465580" y="990384"/>
                  </a:lnTo>
                  <a:lnTo>
                    <a:pt x="1465580" y="1021041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08940" y="5520054"/>
            <a:ext cx="1607185" cy="268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185">
                <a:solidFill>
                  <a:srgbClr val="FFFFFF"/>
                </a:solidFill>
                <a:latin typeface="Trebuchet MS"/>
                <a:cs typeface="Trebuchet MS"/>
              </a:rPr>
              <a:t>Pé</a:t>
            </a:r>
            <a:r>
              <a:rPr sz="1600" b="1" spc="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8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b="1" spc="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55">
                <a:solidFill>
                  <a:srgbClr val="FFFFFF"/>
                </a:solidFill>
                <a:latin typeface="Trebuchet MS"/>
                <a:cs typeface="Trebuchet MS"/>
              </a:rPr>
              <a:t>Galinha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38234" y="2821304"/>
            <a:ext cx="28244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75">
                <a:latin typeface="Trebuchet MS"/>
                <a:cs typeface="Trebuchet MS"/>
              </a:rPr>
              <a:t>Ambas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80">
                <a:latin typeface="Trebuchet MS"/>
                <a:cs typeface="Trebuchet MS"/>
              </a:rPr>
              <a:t>as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formas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95">
                <a:latin typeface="Trebuchet MS"/>
                <a:cs typeface="Trebuchet MS"/>
              </a:rPr>
              <a:t>estão </a:t>
            </a:r>
            <a:r>
              <a:rPr sz="1800" spc="105">
                <a:latin typeface="Trebuchet MS"/>
                <a:cs typeface="Trebuchet MS"/>
              </a:rPr>
              <a:t>representando</a:t>
            </a:r>
            <a:r>
              <a:rPr sz="1800" spc="30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a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70">
                <a:latin typeface="Trebuchet MS"/>
                <a:cs typeface="Trebuchet MS"/>
              </a:rPr>
              <a:t>mesma </a:t>
            </a:r>
            <a:r>
              <a:rPr sz="1800" spc="110">
                <a:latin typeface="Trebuchet MS"/>
                <a:cs typeface="Trebuchet MS"/>
              </a:rPr>
              <a:t>coisa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70">
                <a:latin typeface="Trebuchet MS"/>
                <a:cs typeface="Trebuchet MS"/>
              </a:rPr>
              <a:t>utilizando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75">
                <a:latin typeface="Trebuchet MS"/>
                <a:cs typeface="Trebuchet MS"/>
              </a:rPr>
              <a:t>estilos </a:t>
            </a:r>
            <a:r>
              <a:rPr sz="1800" spc="50">
                <a:latin typeface="Trebuchet MS"/>
                <a:cs typeface="Trebuchet MS"/>
              </a:rPr>
              <a:t>diferentes: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38234" y="4192904"/>
            <a:ext cx="288798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90">
                <a:latin typeface="Trebuchet MS"/>
                <a:cs typeface="Trebuchet MS"/>
              </a:rPr>
              <a:t>Um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20">
                <a:latin typeface="Trebuchet MS"/>
                <a:cs typeface="Trebuchet MS"/>
              </a:rPr>
              <a:t>vendedor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05">
                <a:latin typeface="Trebuchet MS"/>
                <a:cs typeface="Trebuchet MS"/>
              </a:rPr>
              <a:t>poderá </a:t>
            </a:r>
            <a:r>
              <a:rPr sz="1800" spc="95">
                <a:latin typeface="Trebuchet MS"/>
                <a:cs typeface="Trebuchet MS"/>
              </a:rPr>
              <a:t>atender</a:t>
            </a:r>
            <a:r>
              <a:rPr sz="1800" spc="30">
                <a:latin typeface="Trebuchet MS"/>
                <a:cs typeface="Trebuchet MS"/>
              </a:rPr>
              <a:t> </a:t>
            </a:r>
            <a:r>
              <a:rPr sz="1800" spc="190">
                <a:latin typeface="Trebuchet MS"/>
                <a:cs typeface="Trebuchet MS"/>
              </a:rPr>
              <a:t>1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35">
                <a:latin typeface="Trebuchet MS"/>
                <a:cs typeface="Trebuchet MS"/>
              </a:rPr>
              <a:t>ou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00">
                <a:latin typeface="Trebuchet MS"/>
                <a:cs typeface="Trebuchet MS"/>
              </a:rPr>
              <a:t>vários </a:t>
            </a:r>
            <a:r>
              <a:rPr sz="1800" spc="55">
                <a:latin typeface="Trebuchet MS"/>
                <a:cs typeface="Trebuchet MS"/>
              </a:rPr>
              <a:t>clientes,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que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00">
                <a:latin typeface="Trebuchet MS"/>
                <a:cs typeface="Trebuchet MS"/>
              </a:rPr>
              <a:t>por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65">
                <a:latin typeface="Trebuchet MS"/>
                <a:cs typeface="Trebuchet MS"/>
              </a:rPr>
              <a:t>sua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00">
                <a:latin typeface="Trebuchet MS"/>
                <a:cs typeface="Trebuchet MS"/>
              </a:rPr>
              <a:t>vez </a:t>
            </a:r>
            <a:r>
              <a:rPr sz="1800" spc="125">
                <a:latin typeface="Trebuchet MS"/>
                <a:cs typeface="Trebuchet MS"/>
              </a:rPr>
              <a:t>será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95">
                <a:latin typeface="Trebuchet MS"/>
                <a:cs typeface="Trebuchet MS"/>
              </a:rPr>
              <a:t>atendido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35">
                <a:latin typeface="Trebuchet MS"/>
                <a:cs typeface="Trebuchet MS"/>
              </a:rPr>
              <a:t>no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05">
                <a:latin typeface="Trebuchet MS"/>
                <a:cs typeface="Trebuchet MS"/>
              </a:rPr>
              <a:t>mínimo </a:t>
            </a:r>
            <a:r>
              <a:rPr sz="1800" spc="100">
                <a:latin typeface="Trebuchet MS"/>
                <a:cs typeface="Trebuchet MS"/>
              </a:rPr>
              <a:t>por</a:t>
            </a:r>
            <a:r>
              <a:rPr sz="1800" spc="25">
                <a:latin typeface="Trebuchet MS"/>
                <a:cs typeface="Trebuchet MS"/>
              </a:rPr>
              <a:t> </a:t>
            </a:r>
            <a:r>
              <a:rPr sz="1800" spc="190">
                <a:latin typeface="Trebuchet MS"/>
                <a:cs typeface="Trebuchet MS"/>
              </a:rPr>
              <a:t>1</a:t>
            </a:r>
            <a:r>
              <a:rPr sz="1800" spc="30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e</a:t>
            </a:r>
            <a:r>
              <a:rPr sz="1800" spc="30">
                <a:latin typeface="Trebuchet MS"/>
                <a:cs typeface="Trebuchet MS"/>
              </a:rPr>
              <a:t> </a:t>
            </a:r>
            <a:r>
              <a:rPr sz="1800" spc="135">
                <a:latin typeface="Trebuchet MS"/>
                <a:cs typeface="Trebuchet MS"/>
              </a:rPr>
              <a:t>no</a:t>
            </a:r>
            <a:r>
              <a:rPr sz="1800" spc="30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máximo</a:t>
            </a:r>
            <a:r>
              <a:rPr sz="1800" spc="30">
                <a:latin typeface="Trebuchet MS"/>
                <a:cs typeface="Trebuchet MS"/>
              </a:rPr>
              <a:t> </a:t>
            </a:r>
            <a:r>
              <a:rPr sz="1800" spc="100">
                <a:latin typeface="Trebuchet MS"/>
                <a:cs typeface="Trebuchet MS"/>
              </a:rPr>
              <a:t>por</a:t>
            </a:r>
            <a:r>
              <a:rPr sz="1800" spc="25">
                <a:latin typeface="Trebuchet MS"/>
                <a:cs typeface="Trebuchet MS"/>
              </a:rPr>
              <a:t> </a:t>
            </a:r>
            <a:r>
              <a:rPr sz="1800" spc="140">
                <a:latin typeface="Trebuchet MS"/>
                <a:cs typeface="Trebuchet MS"/>
              </a:rPr>
              <a:t>1 </a:t>
            </a:r>
            <a:r>
              <a:rPr sz="1800" spc="70">
                <a:latin typeface="Trebuchet MS"/>
                <a:cs typeface="Trebuchet MS"/>
              </a:rPr>
              <a:t>vendedor.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9B62BCB7-CAAD-5BD4-7F11-E74F01DFE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39" y="1452245"/>
            <a:ext cx="5034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1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Ferramenta</a:t>
            </a:r>
            <a:r>
              <a:rPr sz="1800" b="1" u="sng" spc="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indicada</a:t>
            </a:r>
            <a:r>
              <a:rPr sz="1800" b="1" u="sng" spc="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2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para</a:t>
            </a:r>
            <a:r>
              <a:rPr sz="1800" b="1" u="sng" spc="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21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modelagem: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5908" y="2016251"/>
            <a:ext cx="3383280" cy="338327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4175" y="6115684"/>
            <a:ext cx="6065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25">
                <a:latin typeface="Trebuchet MS"/>
                <a:cs typeface="Trebuchet MS"/>
              </a:rPr>
              <a:t>Fonte</a:t>
            </a:r>
            <a:r>
              <a:rPr sz="1800" spc="125">
                <a:latin typeface="Trebuchet MS"/>
                <a:cs typeface="Trebuchet MS"/>
              </a:rPr>
              <a:t>:</a:t>
            </a:r>
            <a:r>
              <a:rPr sz="1800" spc="425">
                <a:latin typeface="Trebuchet MS"/>
                <a:cs typeface="Trebuchet MS"/>
              </a:rPr>
              <a:t>  </a:t>
            </a:r>
            <a:r>
              <a:rPr sz="1800" spc="-10">
                <a:latin typeface="Trebuchet MS"/>
                <a:cs typeface="Trebuchet MS"/>
              </a:rPr>
              <a:t>https://</a:t>
            </a:r>
            <a:r>
              <a:rPr sz="1800" spc="-10">
                <a:latin typeface="Trebuchet MS"/>
                <a:cs typeface="Trebuchet MS"/>
                <a:hlinkClick r:id="rId3"/>
              </a:rPr>
              <a:t>www.mysql.com/products/workbench/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A64F17E-B2F3-D170-A6FA-19A3C12E1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39" y="1452245"/>
            <a:ext cx="294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2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Se</a:t>
            </a:r>
            <a:r>
              <a:rPr sz="1800" b="1" u="sng" spc="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2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fossemos</a:t>
            </a:r>
            <a:r>
              <a:rPr sz="1800" b="1" u="sng" spc="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resumir...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05077CA-50B0-1B43-5961-B3535E650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39" y="1452245"/>
            <a:ext cx="294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27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Se</a:t>
            </a:r>
            <a:r>
              <a:rPr sz="1800" b="1" u="sng" spc="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24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fossemos</a:t>
            </a:r>
            <a:r>
              <a:rPr sz="1800" b="1" u="sng" spc="8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9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resumir...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4516" y="1879092"/>
            <a:ext cx="6003035" cy="47853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9D91561-6FB5-CE73-1695-A617E6BF2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25"/>
              <a:t>Modelo</a:t>
            </a:r>
            <a:r>
              <a:rPr spc="90"/>
              <a:t> </a:t>
            </a:r>
            <a:r>
              <a:rPr spc="135"/>
              <a:t>Conceitual</a:t>
            </a:r>
            <a:r>
              <a:rPr b="0" u="none" spc="135">
                <a:latin typeface="Trebuchet MS"/>
                <a:cs typeface="Trebuchet MS"/>
              </a:rPr>
              <a:t>:</a:t>
            </a: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b="0" u="none" spc="13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b="0" u="none" spc="120">
                <a:latin typeface="Trebuchet MS"/>
                <a:cs typeface="Trebuchet MS"/>
              </a:rPr>
              <a:t>Este</a:t>
            </a:r>
            <a:r>
              <a:rPr b="0" u="none" spc="60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é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u="none" spc="130">
                <a:latin typeface="Trebuchet MS"/>
                <a:cs typeface="Trebuchet MS"/>
              </a:rPr>
              <a:t>o</a:t>
            </a:r>
            <a:r>
              <a:rPr b="0" u="none" spc="60">
                <a:latin typeface="Trebuchet MS"/>
                <a:cs typeface="Trebuchet MS"/>
              </a:rPr>
              <a:t> </a:t>
            </a:r>
            <a:r>
              <a:rPr b="0" u="none" spc="120">
                <a:latin typeface="Trebuchet MS"/>
                <a:cs typeface="Trebuchet MS"/>
              </a:rPr>
              <a:t>modelo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u="none" spc="125">
                <a:latin typeface="Trebuchet MS"/>
                <a:cs typeface="Trebuchet MS"/>
              </a:rPr>
              <a:t>de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u="none" spc="145">
                <a:latin typeface="Trebuchet MS"/>
                <a:cs typeface="Trebuchet MS"/>
              </a:rPr>
              <a:t>mais</a:t>
            </a:r>
            <a:r>
              <a:rPr b="0" u="none" spc="60">
                <a:latin typeface="Trebuchet MS"/>
                <a:cs typeface="Trebuchet MS"/>
              </a:rPr>
              <a:t> alto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u="none">
                <a:latin typeface="Trebuchet MS"/>
                <a:cs typeface="Trebuchet MS"/>
              </a:rPr>
              <a:t>nível,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u="none" spc="135">
                <a:latin typeface="Trebuchet MS"/>
                <a:cs typeface="Trebuchet MS"/>
              </a:rPr>
              <a:t>ou</a:t>
            </a:r>
            <a:r>
              <a:rPr b="0" u="none" spc="60">
                <a:latin typeface="Trebuchet MS"/>
                <a:cs typeface="Trebuchet MS"/>
              </a:rPr>
              <a:t> </a:t>
            </a:r>
            <a:r>
              <a:rPr b="0" u="none">
                <a:latin typeface="Trebuchet MS"/>
                <a:cs typeface="Trebuchet MS"/>
              </a:rPr>
              <a:t>seja,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u="none" spc="130">
                <a:latin typeface="Trebuchet MS"/>
                <a:cs typeface="Trebuchet MS"/>
              </a:rPr>
              <a:t>que</a:t>
            </a:r>
            <a:r>
              <a:rPr b="0" u="none" spc="60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está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u="none" spc="145">
                <a:latin typeface="Trebuchet MS"/>
                <a:cs typeface="Trebuchet MS"/>
              </a:rPr>
              <a:t>mais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u="none" spc="100">
                <a:latin typeface="Trebuchet MS"/>
                <a:cs typeface="Trebuchet MS"/>
              </a:rPr>
              <a:t>próximo</a:t>
            </a:r>
            <a:r>
              <a:rPr b="0" u="none" spc="60">
                <a:latin typeface="Trebuchet MS"/>
                <a:cs typeface="Trebuchet MS"/>
              </a:rPr>
              <a:t> </a:t>
            </a:r>
            <a:r>
              <a:rPr b="0" u="none" spc="160">
                <a:latin typeface="Trebuchet MS"/>
                <a:cs typeface="Trebuchet MS"/>
              </a:rPr>
              <a:t>dos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u="none" spc="90">
                <a:latin typeface="Trebuchet MS"/>
                <a:cs typeface="Trebuchet MS"/>
              </a:rPr>
              <a:t>usuários.</a:t>
            </a: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b="0" u="none" spc="9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b="0" u="none" spc="190">
                <a:latin typeface="Trebuchet MS"/>
                <a:cs typeface="Trebuchet MS"/>
              </a:rPr>
              <a:t>O</a:t>
            </a:r>
            <a:r>
              <a:rPr b="0" u="none" spc="155">
                <a:latin typeface="Trebuchet MS"/>
                <a:cs typeface="Trebuchet MS"/>
              </a:rPr>
              <a:t> </a:t>
            </a:r>
            <a:r>
              <a:rPr b="0" u="none" spc="120">
                <a:latin typeface="Trebuchet MS"/>
                <a:cs typeface="Trebuchet MS"/>
              </a:rPr>
              <a:t>nível</a:t>
            </a:r>
            <a:r>
              <a:rPr b="0" u="none" spc="155">
                <a:latin typeface="Trebuchet MS"/>
                <a:cs typeface="Trebuchet MS"/>
              </a:rPr>
              <a:t> </a:t>
            </a:r>
            <a:r>
              <a:rPr b="0" u="none" spc="135">
                <a:latin typeface="Trebuchet MS"/>
                <a:cs typeface="Trebuchet MS"/>
              </a:rPr>
              <a:t>conceitual</a:t>
            </a:r>
            <a:r>
              <a:rPr b="0" u="none" spc="155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é</a:t>
            </a:r>
            <a:r>
              <a:rPr b="0" u="none" spc="155">
                <a:latin typeface="Trebuchet MS"/>
                <a:cs typeface="Trebuchet MS"/>
              </a:rPr>
              <a:t> </a:t>
            </a:r>
            <a:r>
              <a:rPr b="0" u="none" spc="170">
                <a:latin typeface="Trebuchet MS"/>
                <a:cs typeface="Trebuchet MS"/>
              </a:rPr>
              <a:t>desenvolvido</a:t>
            </a:r>
            <a:r>
              <a:rPr b="0" u="none" spc="160">
                <a:latin typeface="Trebuchet MS"/>
                <a:cs typeface="Trebuchet MS"/>
              </a:rPr>
              <a:t> </a:t>
            </a:r>
            <a:r>
              <a:rPr b="0" u="none" spc="195">
                <a:latin typeface="Trebuchet MS"/>
                <a:cs typeface="Trebuchet MS"/>
              </a:rPr>
              <a:t>com</a:t>
            </a:r>
            <a:r>
              <a:rPr b="0" u="none" spc="155">
                <a:latin typeface="Trebuchet MS"/>
                <a:cs typeface="Trebuchet MS"/>
              </a:rPr>
              <a:t> </a:t>
            </a:r>
            <a:r>
              <a:rPr b="0" u="none" spc="105">
                <a:latin typeface="Trebuchet MS"/>
                <a:cs typeface="Trebuchet MS"/>
              </a:rPr>
              <a:t>alto</a:t>
            </a:r>
            <a:r>
              <a:rPr b="0" u="none" spc="155">
                <a:latin typeface="Trebuchet MS"/>
                <a:cs typeface="Trebuchet MS"/>
              </a:rPr>
              <a:t> </a:t>
            </a:r>
            <a:r>
              <a:rPr b="0" u="none" spc="120">
                <a:latin typeface="Trebuchet MS"/>
                <a:cs typeface="Trebuchet MS"/>
              </a:rPr>
              <a:t>nível</a:t>
            </a:r>
            <a:r>
              <a:rPr b="0" u="none" spc="155">
                <a:latin typeface="Trebuchet MS"/>
                <a:cs typeface="Trebuchet MS"/>
              </a:rPr>
              <a:t> de</a:t>
            </a:r>
            <a:r>
              <a:rPr b="0" u="none" spc="160">
                <a:latin typeface="Trebuchet MS"/>
                <a:cs typeface="Trebuchet MS"/>
              </a:rPr>
              <a:t> </a:t>
            </a:r>
            <a:r>
              <a:rPr b="0" u="none" spc="150">
                <a:latin typeface="Trebuchet MS"/>
                <a:cs typeface="Trebuchet MS"/>
              </a:rPr>
              <a:t>abstração,</a:t>
            </a:r>
            <a:r>
              <a:rPr b="0" u="none" spc="155">
                <a:latin typeface="Trebuchet MS"/>
                <a:cs typeface="Trebuchet MS"/>
              </a:rPr>
              <a:t> </a:t>
            </a:r>
            <a:r>
              <a:rPr b="0" u="none" spc="150">
                <a:latin typeface="Trebuchet MS"/>
                <a:cs typeface="Trebuchet MS"/>
              </a:rPr>
              <a:t>a</a:t>
            </a:r>
            <a:r>
              <a:rPr b="0" u="none" spc="155">
                <a:latin typeface="Trebuchet MS"/>
                <a:cs typeface="Trebuchet MS"/>
              </a:rPr>
              <a:t> </a:t>
            </a:r>
            <a:r>
              <a:rPr b="0" u="none" spc="100">
                <a:latin typeface="Trebuchet MS"/>
                <a:cs typeface="Trebuchet MS"/>
              </a:rPr>
              <a:t>partir</a:t>
            </a:r>
            <a:r>
              <a:rPr b="0" u="none" spc="155">
                <a:latin typeface="Trebuchet MS"/>
                <a:cs typeface="Trebuchet MS"/>
              </a:rPr>
              <a:t> </a:t>
            </a:r>
            <a:r>
              <a:rPr b="0" u="none" spc="200">
                <a:latin typeface="Trebuchet MS"/>
                <a:cs typeface="Trebuchet MS"/>
              </a:rPr>
              <a:t>dos</a:t>
            </a:r>
            <a:r>
              <a:rPr b="0" u="none" spc="160">
                <a:latin typeface="Trebuchet MS"/>
                <a:cs typeface="Trebuchet MS"/>
              </a:rPr>
              <a:t> </a:t>
            </a:r>
            <a:r>
              <a:rPr b="0" u="none" spc="145">
                <a:latin typeface="Trebuchet MS"/>
                <a:cs typeface="Trebuchet MS"/>
              </a:rPr>
              <a:t>requisitos</a:t>
            </a:r>
            <a:r>
              <a:rPr b="0" u="none" spc="165">
                <a:latin typeface="Trebuchet MS"/>
                <a:cs typeface="Trebuchet MS"/>
              </a:rPr>
              <a:t> </a:t>
            </a:r>
            <a:r>
              <a:rPr b="0" u="none" spc="140">
                <a:latin typeface="Trebuchet MS"/>
                <a:cs typeface="Trebuchet MS"/>
              </a:rPr>
              <a:t>do </a:t>
            </a:r>
            <a:r>
              <a:rPr b="0" u="none" spc="100">
                <a:latin typeface="Trebuchet MS"/>
                <a:cs typeface="Trebuchet MS"/>
              </a:rPr>
              <a:t>sistema,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95">
                <a:latin typeface="Trebuchet MS"/>
                <a:cs typeface="Trebuchet MS"/>
              </a:rPr>
              <a:t>extraídos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145">
                <a:latin typeface="Trebuchet MS"/>
                <a:cs typeface="Trebuchet MS"/>
              </a:rPr>
              <a:t>na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110">
                <a:latin typeface="Trebuchet MS"/>
                <a:cs typeface="Trebuchet MS"/>
              </a:rPr>
              <a:t>fase</a:t>
            </a:r>
            <a:r>
              <a:rPr b="0" u="none" spc="45">
                <a:latin typeface="Trebuchet MS"/>
                <a:cs typeface="Trebuchet MS"/>
              </a:rPr>
              <a:t> </a:t>
            </a:r>
            <a:r>
              <a:rPr b="0" u="none" spc="125">
                <a:latin typeface="Trebuchet MS"/>
                <a:cs typeface="Trebuchet MS"/>
              </a:rPr>
              <a:t>de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105">
                <a:latin typeface="Trebuchet MS"/>
                <a:cs typeface="Trebuchet MS"/>
              </a:rPr>
              <a:t>levantamento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125">
                <a:latin typeface="Trebuchet MS"/>
                <a:cs typeface="Trebuchet MS"/>
              </a:rPr>
              <a:t>de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85">
                <a:latin typeface="Trebuchet MS"/>
                <a:cs typeface="Trebuchet MS"/>
              </a:rPr>
              <a:t>requisitos</a:t>
            </a:r>
            <a:r>
              <a:rPr b="0" u="none" spc="45">
                <a:latin typeface="Trebuchet MS"/>
                <a:cs typeface="Trebuchet MS"/>
              </a:rPr>
              <a:t> </a:t>
            </a:r>
            <a:r>
              <a:rPr b="0" u="none" spc="110">
                <a:latin typeface="Trebuchet MS"/>
                <a:cs typeface="Trebuchet MS"/>
              </a:rPr>
              <a:t>pelos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90">
                <a:latin typeface="Trebuchet MS"/>
                <a:cs typeface="Trebuchet MS"/>
              </a:rPr>
              <a:t>analista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125">
                <a:latin typeface="Trebuchet MS"/>
                <a:cs typeface="Trebuchet MS"/>
              </a:rPr>
              <a:t>de</a:t>
            </a:r>
            <a:r>
              <a:rPr b="0" u="none" spc="40">
                <a:latin typeface="Trebuchet MS"/>
                <a:cs typeface="Trebuchet MS"/>
              </a:rPr>
              <a:t> </a:t>
            </a:r>
            <a:r>
              <a:rPr b="0" u="none" spc="100">
                <a:latin typeface="Trebuchet MS"/>
                <a:cs typeface="Trebuchet MS"/>
              </a:rPr>
              <a:t>sistemas.</a:t>
            </a: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b="0" u="none" spc="1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b="0" u="none" spc="185">
                <a:latin typeface="Trebuchet MS"/>
                <a:cs typeface="Trebuchet MS"/>
              </a:rPr>
              <a:t>Esse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u="none" spc="130">
                <a:latin typeface="Trebuchet MS"/>
                <a:cs typeface="Trebuchet MS"/>
              </a:rPr>
              <a:t>modelo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u="none" spc="140">
                <a:latin typeface="Trebuchet MS"/>
                <a:cs typeface="Trebuchet MS"/>
              </a:rPr>
              <a:t>pode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u="none" spc="125">
                <a:latin typeface="Trebuchet MS"/>
                <a:cs typeface="Trebuchet MS"/>
              </a:rPr>
              <a:t>ser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u="none" spc="120">
                <a:latin typeface="Trebuchet MS"/>
                <a:cs typeface="Trebuchet MS"/>
              </a:rPr>
              <a:t>elaborado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u="none" spc="135">
                <a:latin typeface="Trebuchet MS"/>
                <a:cs typeface="Trebuchet MS"/>
              </a:rPr>
              <a:t>de</a:t>
            </a:r>
            <a:r>
              <a:rPr b="0" u="none" spc="70">
                <a:latin typeface="Trebuchet MS"/>
                <a:cs typeface="Trebuchet MS"/>
              </a:rPr>
              <a:t> </a:t>
            </a:r>
            <a:r>
              <a:rPr b="0" u="none" spc="105">
                <a:latin typeface="Trebuchet MS"/>
                <a:cs typeface="Trebuchet MS"/>
              </a:rPr>
              <a:t>forma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u="none" spc="80">
                <a:latin typeface="Trebuchet MS"/>
                <a:cs typeface="Trebuchet MS"/>
              </a:rPr>
              <a:t>textual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u="none" spc="145">
                <a:latin typeface="Trebuchet MS"/>
                <a:cs typeface="Trebuchet MS"/>
              </a:rPr>
              <a:t>ou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u="none" spc="110">
                <a:latin typeface="Trebuchet MS"/>
                <a:cs typeface="Trebuchet MS"/>
              </a:rPr>
              <a:t>por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u="none" spc="125">
                <a:latin typeface="Trebuchet MS"/>
                <a:cs typeface="Trebuchet MS"/>
              </a:rPr>
              <a:t>meio</a:t>
            </a:r>
            <a:r>
              <a:rPr b="0" u="none" spc="70">
                <a:latin typeface="Trebuchet MS"/>
                <a:cs typeface="Trebuchet MS"/>
              </a:rPr>
              <a:t> </a:t>
            </a:r>
            <a:r>
              <a:rPr b="0" u="none" spc="135">
                <a:latin typeface="Trebuchet MS"/>
                <a:cs typeface="Trebuchet MS"/>
              </a:rPr>
              <a:t>de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u="none" spc="125">
                <a:latin typeface="Trebuchet MS"/>
                <a:cs typeface="Trebuchet MS"/>
              </a:rPr>
              <a:t>dois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u="none" spc="135">
                <a:latin typeface="Trebuchet MS"/>
                <a:cs typeface="Trebuchet MS"/>
              </a:rPr>
              <a:t>diagramas:</a:t>
            </a:r>
            <a:r>
              <a:rPr b="0" u="none" spc="65">
                <a:latin typeface="Trebuchet MS"/>
                <a:cs typeface="Trebuchet MS"/>
              </a:rPr>
              <a:t> </a:t>
            </a:r>
            <a:r>
              <a:rPr b="0" u="none" spc="155">
                <a:latin typeface="Trebuchet MS"/>
                <a:cs typeface="Trebuchet MS"/>
              </a:rPr>
              <a:t>Diagrama </a:t>
            </a:r>
            <a:r>
              <a:rPr b="0" u="none" spc="125">
                <a:latin typeface="Trebuchet MS"/>
                <a:cs typeface="Trebuchet MS"/>
              </a:rPr>
              <a:t>de</a:t>
            </a:r>
            <a:r>
              <a:rPr b="0" u="none" spc="50">
                <a:latin typeface="Trebuchet MS"/>
                <a:cs typeface="Trebuchet MS"/>
              </a:rPr>
              <a:t> </a:t>
            </a:r>
            <a:r>
              <a:rPr b="0" u="none" spc="100">
                <a:latin typeface="Trebuchet MS"/>
                <a:cs typeface="Trebuchet MS"/>
              </a:rPr>
              <a:t>Entidade</a:t>
            </a:r>
            <a:r>
              <a:rPr b="0" u="none" spc="50">
                <a:latin typeface="Trebuchet MS"/>
                <a:cs typeface="Trebuchet MS"/>
              </a:rPr>
              <a:t> </a:t>
            </a:r>
            <a:r>
              <a:rPr b="0" u="none" spc="114">
                <a:latin typeface="Trebuchet MS"/>
                <a:cs typeface="Trebuchet MS"/>
              </a:rPr>
              <a:t>e</a:t>
            </a:r>
            <a:r>
              <a:rPr b="0" u="none" spc="50">
                <a:latin typeface="Trebuchet MS"/>
                <a:cs typeface="Trebuchet MS"/>
              </a:rPr>
              <a:t> </a:t>
            </a:r>
            <a:r>
              <a:rPr b="0" u="none" spc="100">
                <a:latin typeface="Trebuchet MS"/>
                <a:cs typeface="Trebuchet MS"/>
              </a:rPr>
              <a:t>Relacionamento</a:t>
            </a:r>
            <a:r>
              <a:rPr b="0" u="none" spc="50">
                <a:latin typeface="Trebuchet MS"/>
                <a:cs typeface="Trebuchet MS"/>
              </a:rPr>
              <a:t> </a:t>
            </a:r>
            <a:r>
              <a:rPr b="0" u="none">
                <a:latin typeface="Trebuchet MS"/>
                <a:cs typeface="Trebuchet MS"/>
              </a:rPr>
              <a:t>e/ou</a:t>
            </a:r>
            <a:r>
              <a:rPr b="0" u="none" spc="50">
                <a:latin typeface="Trebuchet MS"/>
                <a:cs typeface="Trebuchet MS"/>
              </a:rPr>
              <a:t> </a:t>
            </a:r>
            <a:r>
              <a:rPr b="0" u="none" spc="150">
                <a:latin typeface="Trebuchet MS"/>
                <a:cs typeface="Trebuchet MS"/>
              </a:rPr>
              <a:t>Diagrama</a:t>
            </a:r>
            <a:r>
              <a:rPr b="0" u="none" spc="50">
                <a:latin typeface="Trebuchet MS"/>
                <a:cs typeface="Trebuchet MS"/>
              </a:rPr>
              <a:t> </a:t>
            </a:r>
            <a:r>
              <a:rPr b="0" u="none" spc="125">
                <a:latin typeface="Trebuchet MS"/>
                <a:cs typeface="Trebuchet MS"/>
              </a:rPr>
              <a:t>de</a:t>
            </a:r>
            <a:r>
              <a:rPr b="0" u="none" spc="50">
                <a:latin typeface="Trebuchet MS"/>
                <a:cs typeface="Trebuchet MS"/>
              </a:rPr>
              <a:t> </a:t>
            </a:r>
            <a:r>
              <a:rPr b="0" u="none" spc="120">
                <a:latin typeface="Trebuchet MS"/>
                <a:cs typeface="Trebuchet MS"/>
              </a:rPr>
              <a:t>Classes*.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8039" y="5669279"/>
            <a:ext cx="5462270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30">
                <a:latin typeface="Trebuchet MS"/>
                <a:cs typeface="Trebuchet MS"/>
              </a:rPr>
              <a:t>*</a:t>
            </a:r>
            <a:r>
              <a:rPr sz="1000" spc="50">
                <a:latin typeface="Trebuchet MS"/>
                <a:cs typeface="Trebuchet MS"/>
              </a:rPr>
              <a:t> </a:t>
            </a:r>
            <a:r>
              <a:rPr sz="1000" spc="90">
                <a:latin typeface="Trebuchet MS"/>
                <a:cs typeface="Trebuchet MS"/>
              </a:rPr>
              <a:t>Diagramas</a:t>
            </a:r>
            <a:r>
              <a:rPr sz="1000" spc="55">
                <a:latin typeface="Trebuchet MS"/>
                <a:cs typeface="Trebuchet MS"/>
              </a:rPr>
              <a:t> </a:t>
            </a:r>
            <a:r>
              <a:rPr sz="1000" spc="85">
                <a:latin typeface="Trebuchet MS"/>
                <a:cs typeface="Trebuchet MS"/>
              </a:rPr>
              <a:t>UML</a:t>
            </a:r>
            <a:r>
              <a:rPr sz="1000" spc="50">
                <a:latin typeface="Trebuchet MS"/>
                <a:cs typeface="Trebuchet MS"/>
              </a:rPr>
              <a:t> </a:t>
            </a:r>
            <a:r>
              <a:rPr sz="1000">
                <a:latin typeface="Trebuchet MS"/>
                <a:cs typeface="Trebuchet MS"/>
              </a:rPr>
              <a:t>-</a:t>
            </a:r>
            <a:r>
              <a:rPr sz="1000" spc="45">
                <a:latin typeface="Trebuchet MS"/>
                <a:cs typeface="Trebuchet MS"/>
              </a:rPr>
              <a:t> </a:t>
            </a:r>
            <a:r>
              <a:rPr sz="1000">
                <a:latin typeface="Trebuchet MS"/>
                <a:cs typeface="Trebuchet MS"/>
              </a:rPr>
              <a:t>Unified</a:t>
            </a:r>
            <a:r>
              <a:rPr sz="1000" spc="55">
                <a:latin typeface="Trebuchet MS"/>
                <a:cs typeface="Trebuchet MS"/>
              </a:rPr>
              <a:t> </a:t>
            </a:r>
            <a:r>
              <a:rPr sz="1000" spc="60">
                <a:latin typeface="Trebuchet MS"/>
                <a:cs typeface="Trebuchet MS"/>
              </a:rPr>
              <a:t>Modeling</a:t>
            </a:r>
            <a:r>
              <a:rPr sz="1000" spc="55">
                <a:latin typeface="Trebuchet MS"/>
                <a:cs typeface="Trebuchet MS"/>
              </a:rPr>
              <a:t> </a:t>
            </a:r>
            <a:r>
              <a:rPr sz="1000" spc="85">
                <a:latin typeface="Trebuchet MS"/>
                <a:cs typeface="Trebuchet MS"/>
              </a:rPr>
              <a:t>Language</a:t>
            </a:r>
            <a:r>
              <a:rPr sz="1000" spc="55">
                <a:latin typeface="Trebuchet MS"/>
                <a:cs typeface="Trebuchet MS"/>
              </a:rPr>
              <a:t> </a:t>
            </a:r>
            <a:r>
              <a:rPr sz="1000" spc="75">
                <a:latin typeface="Trebuchet MS"/>
                <a:cs typeface="Trebuchet MS"/>
              </a:rPr>
              <a:t>(Linguagem</a:t>
            </a:r>
            <a:r>
              <a:rPr sz="1000" spc="55">
                <a:latin typeface="Trebuchet MS"/>
                <a:cs typeface="Trebuchet MS"/>
              </a:rPr>
              <a:t> </a:t>
            </a:r>
            <a:r>
              <a:rPr sz="1000" spc="60">
                <a:latin typeface="Trebuchet MS"/>
                <a:cs typeface="Trebuchet MS"/>
              </a:rPr>
              <a:t>de</a:t>
            </a:r>
            <a:r>
              <a:rPr sz="1000" spc="50">
                <a:latin typeface="Trebuchet MS"/>
                <a:cs typeface="Trebuchet MS"/>
              </a:rPr>
              <a:t> </a:t>
            </a:r>
            <a:r>
              <a:rPr sz="1000" spc="80">
                <a:latin typeface="Trebuchet MS"/>
                <a:cs typeface="Trebuchet MS"/>
              </a:rPr>
              <a:t>Modelagem</a:t>
            </a:r>
            <a:r>
              <a:rPr sz="1000" spc="55">
                <a:latin typeface="Trebuchet MS"/>
                <a:cs typeface="Trebuchet MS"/>
              </a:rPr>
              <a:t> </a:t>
            </a:r>
            <a:r>
              <a:rPr sz="1000" spc="-10">
                <a:latin typeface="Trebuchet MS"/>
                <a:cs typeface="Trebuchet MS"/>
              </a:rPr>
              <a:t>Unificada)</a:t>
            </a:r>
            <a:endParaRPr sz="1000">
              <a:latin typeface="Trebuchet MS"/>
              <a:cs typeface="Trebuchet M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8F59201-17A6-6924-CC11-E53C06FF2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6755" y="2109470"/>
            <a:ext cx="10586085" cy="1778635"/>
            <a:chOff x="706755" y="2109470"/>
            <a:chExt cx="10586085" cy="1778635"/>
          </a:xfrm>
        </p:grpSpPr>
        <p:sp>
          <p:nvSpPr>
            <p:cNvPr id="4" name="object 4"/>
            <p:cNvSpPr/>
            <p:nvPr/>
          </p:nvSpPr>
          <p:spPr>
            <a:xfrm>
              <a:off x="706755" y="2109470"/>
              <a:ext cx="10586085" cy="1778635"/>
            </a:xfrm>
            <a:custGeom>
              <a:avLst/>
              <a:gdLst/>
              <a:ahLst/>
              <a:cxnLst/>
              <a:rect l="l" t="t" r="r" b="b"/>
              <a:pathLst>
                <a:path w="10586085" h="1778635">
                  <a:moveTo>
                    <a:pt x="10573385" y="1778634"/>
                  </a:moveTo>
                  <a:lnTo>
                    <a:pt x="12700" y="1778634"/>
                  </a:lnTo>
                  <a:lnTo>
                    <a:pt x="10223" y="1778393"/>
                  </a:lnTo>
                  <a:lnTo>
                    <a:pt x="0" y="1765934"/>
                  </a:lnTo>
                  <a:lnTo>
                    <a:pt x="0" y="12699"/>
                  </a:lnTo>
                  <a:lnTo>
                    <a:pt x="12700" y="0"/>
                  </a:lnTo>
                  <a:lnTo>
                    <a:pt x="10573385" y="0"/>
                  </a:lnTo>
                  <a:lnTo>
                    <a:pt x="10586085" y="12699"/>
                  </a:lnTo>
                  <a:lnTo>
                    <a:pt x="25400" y="12699"/>
                  </a:lnTo>
                  <a:lnTo>
                    <a:pt x="12700" y="25399"/>
                  </a:lnTo>
                  <a:lnTo>
                    <a:pt x="25400" y="25399"/>
                  </a:lnTo>
                  <a:lnTo>
                    <a:pt x="25400" y="1753234"/>
                  </a:lnTo>
                  <a:lnTo>
                    <a:pt x="12700" y="1753234"/>
                  </a:lnTo>
                  <a:lnTo>
                    <a:pt x="25400" y="1765934"/>
                  </a:lnTo>
                  <a:lnTo>
                    <a:pt x="10586085" y="1765934"/>
                  </a:lnTo>
                  <a:lnTo>
                    <a:pt x="10585843" y="1768411"/>
                  </a:lnTo>
                  <a:lnTo>
                    <a:pt x="10575861" y="1778393"/>
                  </a:lnTo>
                  <a:lnTo>
                    <a:pt x="10573385" y="1778634"/>
                  </a:lnTo>
                  <a:close/>
                </a:path>
                <a:path w="10586085" h="1778635">
                  <a:moveTo>
                    <a:pt x="25400" y="25399"/>
                  </a:moveTo>
                  <a:lnTo>
                    <a:pt x="12700" y="25399"/>
                  </a:lnTo>
                  <a:lnTo>
                    <a:pt x="25400" y="12699"/>
                  </a:lnTo>
                  <a:lnTo>
                    <a:pt x="25400" y="25399"/>
                  </a:lnTo>
                  <a:close/>
                </a:path>
                <a:path w="10586085" h="1778635">
                  <a:moveTo>
                    <a:pt x="10560685" y="25399"/>
                  </a:moveTo>
                  <a:lnTo>
                    <a:pt x="25400" y="25399"/>
                  </a:lnTo>
                  <a:lnTo>
                    <a:pt x="25400" y="12699"/>
                  </a:lnTo>
                  <a:lnTo>
                    <a:pt x="10560685" y="12699"/>
                  </a:lnTo>
                  <a:lnTo>
                    <a:pt x="10560685" y="25399"/>
                  </a:lnTo>
                  <a:close/>
                </a:path>
                <a:path w="10586085" h="1778635">
                  <a:moveTo>
                    <a:pt x="10560685" y="1765934"/>
                  </a:moveTo>
                  <a:lnTo>
                    <a:pt x="10560685" y="12699"/>
                  </a:lnTo>
                  <a:lnTo>
                    <a:pt x="10573385" y="25399"/>
                  </a:lnTo>
                  <a:lnTo>
                    <a:pt x="10586085" y="25399"/>
                  </a:lnTo>
                  <a:lnTo>
                    <a:pt x="10586085" y="1753234"/>
                  </a:lnTo>
                  <a:lnTo>
                    <a:pt x="10573385" y="1753234"/>
                  </a:lnTo>
                  <a:lnTo>
                    <a:pt x="10560685" y="1765934"/>
                  </a:lnTo>
                  <a:close/>
                </a:path>
                <a:path w="10586085" h="1778635">
                  <a:moveTo>
                    <a:pt x="10586085" y="25399"/>
                  </a:moveTo>
                  <a:lnTo>
                    <a:pt x="10573385" y="25399"/>
                  </a:lnTo>
                  <a:lnTo>
                    <a:pt x="10560685" y="12699"/>
                  </a:lnTo>
                  <a:lnTo>
                    <a:pt x="10586085" y="12699"/>
                  </a:lnTo>
                  <a:lnTo>
                    <a:pt x="10586085" y="25399"/>
                  </a:lnTo>
                  <a:close/>
                </a:path>
                <a:path w="10586085" h="1778635">
                  <a:moveTo>
                    <a:pt x="25400" y="1765934"/>
                  </a:moveTo>
                  <a:lnTo>
                    <a:pt x="12700" y="1753234"/>
                  </a:lnTo>
                  <a:lnTo>
                    <a:pt x="25400" y="1753234"/>
                  </a:lnTo>
                  <a:lnTo>
                    <a:pt x="25400" y="1765934"/>
                  </a:lnTo>
                  <a:close/>
                </a:path>
                <a:path w="10586085" h="1778635">
                  <a:moveTo>
                    <a:pt x="10560685" y="1765934"/>
                  </a:moveTo>
                  <a:lnTo>
                    <a:pt x="25400" y="1765934"/>
                  </a:lnTo>
                  <a:lnTo>
                    <a:pt x="25400" y="1753234"/>
                  </a:lnTo>
                  <a:lnTo>
                    <a:pt x="10560685" y="1753234"/>
                  </a:lnTo>
                  <a:lnTo>
                    <a:pt x="10560685" y="1765934"/>
                  </a:lnTo>
                  <a:close/>
                </a:path>
                <a:path w="10586085" h="1778635">
                  <a:moveTo>
                    <a:pt x="10586085" y="1765934"/>
                  </a:moveTo>
                  <a:lnTo>
                    <a:pt x="10560685" y="1765934"/>
                  </a:lnTo>
                  <a:lnTo>
                    <a:pt x="10573385" y="1753234"/>
                  </a:lnTo>
                  <a:lnTo>
                    <a:pt x="10586085" y="1753234"/>
                  </a:lnTo>
                  <a:lnTo>
                    <a:pt x="10586085" y="17659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10895" y="2684145"/>
              <a:ext cx="2139950" cy="0"/>
            </a:xfrm>
            <a:custGeom>
              <a:avLst/>
              <a:gdLst/>
              <a:ahLst/>
              <a:cxnLst/>
              <a:rect l="l" t="t" r="r" b="b"/>
              <a:pathLst>
                <a:path w="2139950">
                  <a:moveTo>
                    <a:pt x="0" y="0"/>
                  </a:moveTo>
                  <a:lnTo>
                    <a:pt x="213995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98194" y="1452245"/>
            <a:ext cx="10414635" cy="2793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00"/>
              </a:spcBef>
            </a:pPr>
            <a:r>
              <a:rPr sz="1800" b="1" u="sng" spc="2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Modelo</a:t>
            </a:r>
            <a:r>
              <a:rPr sz="1800" b="1" u="sng" spc="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Conceitual</a:t>
            </a:r>
            <a:r>
              <a:rPr sz="1800" spc="135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buFont typeface="Trebuchet MS"/>
              <a:buAutoNum type="arabicParenR"/>
              <a:tabLst>
                <a:tab pos="318135" algn="l"/>
              </a:tabLst>
            </a:pPr>
            <a:r>
              <a:rPr sz="1800" b="1" spc="155">
                <a:latin typeface="Trebuchet MS"/>
                <a:cs typeface="Trebuchet MS"/>
              </a:rPr>
              <a:t>Clientes</a:t>
            </a:r>
            <a:endParaRPr sz="1800">
              <a:latin typeface="Trebuchet MS"/>
              <a:cs typeface="Trebuchet MS"/>
            </a:endParaRPr>
          </a:p>
          <a:p>
            <a:pPr marL="12700" marR="291465">
              <a:lnSpc>
                <a:spcPct val="100000"/>
              </a:lnSpc>
            </a:pPr>
            <a:r>
              <a:rPr sz="1800" spc="180">
                <a:latin typeface="Trebuchet MS"/>
                <a:cs typeface="Trebuchet MS"/>
              </a:rPr>
              <a:t>Dados</a:t>
            </a:r>
            <a:r>
              <a:rPr sz="1800" spc="65">
                <a:latin typeface="Trebuchet MS"/>
                <a:cs typeface="Trebuchet MS"/>
              </a:rPr>
              <a:t> </a:t>
            </a:r>
            <a:r>
              <a:rPr sz="1800" spc="110">
                <a:latin typeface="Trebuchet MS"/>
                <a:cs typeface="Trebuchet MS"/>
              </a:rPr>
              <a:t>necessários:</a:t>
            </a:r>
            <a:r>
              <a:rPr sz="1800" spc="70">
                <a:latin typeface="Trebuchet MS"/>
                <a:cs typeface="Trebuchet MS"/>
              </a:rPr>
              <a:t> </a:t>
            </a:r>
            <a:r>
              <a:rPr sz="1800" spc="155">
                <a:latin typeface="Trebuchet MS"/>
                <a:cs typeface="Trebuchet MS"/>
              </a:rPr>
              <a:t>nome</a:t>
            </a:r>
            <a:r>
              <a:rPr sz="1800" spc="70">
                <a:latin typeface="Trebuchet MS"/>
                <a:cs typeface="Trebuchet MS"/>
              </a:rPr>
              <a:t> </a:t>
            </a:r>
            <a:r>
              <a:rPr sz="1800" spc="75">
                <a:latin typeface="Trebuchet MS"/>
                <a:cs typeface="Trebuchet MS"/>
              </a:rPr>
              <a:t>completo,</a:t>
            </a:r>
            <a:r>
              <a:rPr sz="1800" spc="65">
                <a:latin typeface="Trebuchet MS"/>
                <a:cs typeface="Trebuchet MS"/>
              </a:rPr>
              <a:t> </a:t>
            </a:r>
            <a:r>
              <a:rPr sz="1800" spc="60">
                <a:latin typeface="Trebuchet MS"/>
                <a:cs typeface="Trebuchet MS"/>
              </a:rPr>
              <a:t>tipo</a:t>
            </a:r>
            <a:r>
              <a:rPr sz="1800" spc="70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de</a:t>
            </a:r>
            <a:r>
              <a:rPr sz="1800" spc="70">
                <a:latin typeface="Trebuchet MS"/>
                <a:cs typeface="Trebuchet MS"/>
              </a:rPr>
              <a:t> </a:t>
            </a:r>
            <a:r>
              <a:rPr sz="1800" spc="155">
                <a:latin typeface="Trebuchet MS"/>
                <a:cs typeface="Trebuchet MS"/>
              </a:rPr>
              <a:t>pessoa</a:t>
            </a:r>
            <a:r>
              <a:rPr sz="1800" spc="65">
                <a:latin typeface="Trebuchet MS"/>
                <a:cs typeface="Trebuchet MS"/>
              </a:rPr>
              <a:t> </a:t>
            </a:r>
            <a:r>
              <a:rPr sz="1800" spc="55">
                <a:latin typeface="Trebuchet MS"/>
                <a:cs typeface="Trebuchet MS"/>
              </a:rPr>
              <a:t>(física</a:t>
            </a:r>
            <a:r>
              <a:rPr sz="1800" spc="70">
                <a:latin typeface="Trebuchet MS"/>
                <a:cs typeface="Trebuchet MS"/>
              </a:rPr>
              <a:t> </a:t>
            </a:r>
            <a:r>
              <a:rPr sz="1800" spc="135">
                <a:latin typeface="Trebuchet MS"/>
                <a:cs typeface="Trebuchet MS"/>
              </a:rPr>
              <a:t>ou</a:t>
            </a:r>
            <a:r>
              <a:rPr sz="1800" spc="70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jurídica),</a:t>
            </a:r>
            <a:r>
              <a:rPr sz="1800" spc="65">
                <a:latin typeface="Trebuchet MS"/>
                <a:cs typeface="Trebuchet MS"/>
              </a:rPr>
              <a:t> </a:t>
            </a:r>
            <a:r>
              <a:rPr sz="1800" spc="80">
                <a:latin typeface="Trebuchet MS"/>
                <a:cs typeface="Trebuchet MS"/>
              </a:rPr>
              <a:t>endereço,</a:t>
            </a:r>
            <a:r>
              <a:rPr sz="1800" spc="70">
                <a:latin typeface="Trebuchet MS"/>
                <a:cs typeface="Trebuchet MS"/>
              </a:rPr>
              <a:t> </a:t>
            </a:r>
            <a:r>
              <a:rPr sz="1800" spc="-10">
                <a:latin typeface="Trebuchet MS"/>
                <a:cs typeface="Trebuchet MS"/>
              </a:rPr>
              <a:t>bairro, </a:t>
            </a:r>
            <a:r>
              <a:rPr sz="1800" spc="75">
                <a:latin typeface="Trebuchet MS"/>
                <a:cs typeface="Trebuchet MS"/>
              </a:rPr>
              <a:t>cidade,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90">
                <a:latin typeface="Trebuchet MS"/>
                <a:cs typeface="Trebuchet MS"/>
              </a:rPr>
              <a:t>estado,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45">
                <a:latin typeface="Trebuchet MS"/>
                <a:cs typeface="Trebuchet MS"/>
              </a:rPr>
              <a:t>telefone,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60">
                <a:latin typeface="Trebuchet MS"/>
                <a:cs typeface="Trebuchet MS"/>
              </a:rPr>
              <a:t>email,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55">
                <a:latin typeface="Trebuchet MS"/>
                <a:cs typeface="Trebuchet MS"/>
              </a:rPr>
              <a:t>nome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de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50">
                <a:latin typeface="Trebuchet MS"/>
                <a:cs typeface="Trebuchet MS"/>
              </a:rPr>
              <a:t>contato.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800">
              <a:latin typeface="Trebuchet MS"/>
              <a:cs typeface="Trebuchet MS"/>
            </a:endParaRPr>
          </a:p>
          <a:p>
            <a:pPr marL="318135" indent="-305435">
              <a:lnSpc>
                <a:spcPct val="100000"/>
              </a:lnSpc>
              <a:spcBef>
                <a:spcPts val="5"/>
              </a:spcBef>
              <a:buFont typeface="Trebuchet MS"/>
              <a:buAutoNum type="arabicParenR" startAt="2"/>
              <a:tabLst>
                <a:tab pos="318135" algn="l"/>
              </a:tabLst>
            </a:pPr>
            <a:r>
              <a:rPr sz="1800" b="1" spc="185">
                <a:latin typeface="Trebuchet MS"/>
                <a:cs typeface="Trebuchet MS"/>
              </a:rPr>
              <a:t>Pedido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180">
                <a:latin typeface="Trebuchet MS"/>
                <a:cs typeface="Trebuchet MS"/>
              </a:rPr>
              <a:t>Dados</a:t>
            </a:r>
            <a:r>
              <a:rPr sz="1800" spc="65">
                <a:latin typeface="Trebuchet MS"/>
                <a:cs typeface="Trebuchet MS"/>
              </a:rPr>
              <a:t> </a:t>
            </a:r>
            <a:r>
              <a:rPr sz="1800" spc="110">
                <a:latin typeface="Trebuchet MS"/>
                <a:cs typeface="Trebuchet MS"/>
              </a:rPr>
              <a:t>necessários:</a:t>
            </a:r>
            <a:r>
              <a:rPr sz="1800" spc="65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código</a:t>
            </a:r>
            <a:r>
              <a:rPr sz="1800" spc="65">
                <a:latin typeface="Trebuchet MS"/>
                <a:cs typeface="Trebuchet MS"/>
              </a:rPr>
              <a:t> </a:t>
            </a:r>
            <a:r>
              <a:rPr sz="1800" spc="135">
                <a:latin typeface="Trebuchet MS"/>
                <a:cs typeface="Trebuchet MS"/>
              </a:rPr>
              <a:t>do</a:t>
            </a:r>
            <a:r>
              <a:rPr sz="1800" spc="65">
                <a:latin typeface="Trebuchet MS"/>
                <a:cs typeface="Trebuchet MS"/>
              </a:rPr>
              <a:t> </a:t>
            </a:r>
            <a:r>
              <a:rPr sz="1800" spc="70">
                <a:latin typeface="Trebuchet MS"/>
                <a:cs typeface="Trebuchet MS"/>
              </a:rPr>
              <a:t>produto, </a:t>
            </a:r>
            <a:r>
              <a:rPr sz="1800" spc="90">
                <a:latin typeface="Trebuchet MS"/>
                <a:cs typeface="Trebuchet MS"/>
              </a:rPr>
              <a:t>quantidade,</a:t>
            </a:r>
            <a:r>
              <a:rPr sz="1800" spc="65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código</a:t>
            </a:r>
            <a:r>
              <a:rPr sz="1800" spc="65">
                <a:latin typeface="Trebuchet MS"/>
                <a:cs typeface="Trebuchet MS"/>
              </a:rPr>
              <a:t> </a:t>
            </a:r>
            <a:r>
              <a:rPr sz="1800" spc="135">
                <a:latin typeface="Trebuchet MS"/>
                <a:cs typeface="Trebuchet MS"/>
              </a:rPr>
              <a:t>do</a:t>
            </a:r>
            <a:r>
              <a:rPr sz="1800" spc="65">
                <a:latin typeface="Trebuchet MS"/>
                <a:cs typeface="Trebuchet MS"/>
              </a:rPr>
              <a:t> </a:t>
            </a:r>
            <a:r>
              <a:rPr sz="1800">
                <a:latin typeface="Trebuchet MS"/>
                <a:cs typeface="Trebuchet MS"/>
              </a:rPr>
              <a:t>cliente,</a:t>
            </a:r>
            <a:r>
              <a:rPr sz="1800" spc="70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código</a:t>
            </a:r>
            <a:r>
              <a:rPr sz="1800" spc="65">
                <a:latin typeface="Trebuchet MS"/>
                <a:cs typeface="Trebuchet MS"/>
              </a:rPr>
              <a:t> </a:t>
            </a:r>
            <a:r>
              <a:rPr sz="1800" spc="135">
                <a:latin typeface="Trebuchet MS"/>
                <a:cs typeface="Trebuchet MS"/>
              </a:rPr>
              <a:t>do</a:t>
            </a:r>
            <a:r>
              <a:rPr sz="1800" spc="65">
                <a:latin typeface="Trebuchet MS"/>
                <a:cs typeface="Trebuchet MS"/>
              </a:rPr>
              <a:t> </a:t>
            </a:r>
            <a:r>
              <a:rPr sz="1800" spc="70">
                <a:latin typeface="Trebuchet MS"/>
                <a:cs typeface="Trebuchet MS"/>
              </a:rPr>
              <a:t>vendedor.</a:t>
            </a:r>
            <a:endParaRPr sz="1800">
              <a:latin typeface="Trebuchet MS"/>
              <a:cs typeface="Trebuchet MS"/>
            </a:endParaRPr>
          </a:p>
          <a:p>
            <a:pPr marL="2929890">
              <a:lnSpc>
                <a:spcPct val="100000"/>
              </a:lnSpc>
              <a:spcBef>
                <a:spcPts val="1705"/>
              </a:spcBef>
            </a:pPr>
            <a:r>
              <a:rPr sz="1400" spc="95">
                <a:latin typeface="Trebuchet MS"/>
                <a:cs typeface="Trebuchet MS"/>
              </a:rPr>
              <a:t>Exemplo</a:t>
            </a:r>
            <a:r>
              <a:rPr sz="1400" spc="40">
                <a:latin typeface="Trebuchet MS"/>
                <a:cs typeface="Trebuchet MS"/>
              </a:rPr>
              <a:t> </a:t>
            </a:r>
            <a:r>
              <a:rPr sz="1400" spc="95">
                <a:latin typeface="Trebuchet MS"/>
                <a:cs typeface="Trebuchet MS"/>
              </a:rPr>
              <a:t>Modelo</a:t>
            </a:r>
            <a:r>
              <a:rPr sz="1400" spc="45">
                <a:latin typeface="Trebuchet MS"/>
                <a:cs typeface="Trebuchet MS"/>
              </a:rPr>
              <a:t> </a:t>
            </a:r>
            <a:r>
              <a:rPr sz="1400" spc="65">
                <a:latin typeface="Trebuchet MS"/>
                <a:cs typeface="Trebuchet MS"/>
              </a:rPr>
              <a:t>Conceitual</a:t>
            </a:r>
            <a:r>
              <a:rPr sz="1400" spc="50">
                <a:latin typeface="Trebuchet MS"/>
                <a:cs typeface="Trebuchet MS"/>
              </a:rPr>
              <a:t> </a:t>
            </a:r>
            <a:r>
              <a:rPr sz="1400" spc="-10">
                <a:latin typeface="Trebuchet MS"/>
                <a:cs typeface="Trebuchet MS"/>
              </a:rPr>
              <a:t>Textual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0894" y="3781425"/>
            <a:ext cx="2139950" cy="0"/>
          </a:xfrm>
          <a:custGeom>
            <a:avLst/>
            <a:gdLst/>
            <a:ahLst/>
            <a:cxnLst/>
            <a:rect l="l" t="t" r="r" b="b"/>
            <a:pathLst>
              <a:path w="2139950">
                <a:moveTo>
                  <a:pt x="0" y="0"/>
                </a:moveTo>
                <a:lnTo>
                  <a:pt x="2139950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896A393-2E52-D768-744E-63F403A78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39" y="1452245"/>
            <a:ext cx="2479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2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Modelo</a:t>
            </a:r>
            <a:r>
              <a:rPr sz="1800" b="1" u="sng" spc="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Conceitual</a:t>
            </a:r>
            <a:r>
              <a:rPr sz="1800" spc="135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676" y="2525267"/>
            <a:ext cx="4658868" cy="283616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5968" y="2137874"/>
            <a:ext cx="5039795" cy="359159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4669" y="5524500"/>
            <a:ext cx="423989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95">
                <a:latin typeface="Trebuchet MS"/>
                <a:cs typeface="Trebuchet MS"/>
              </a:rPr>
              <a:t>Exemplo</a:t>
            </a:r>
            <a:r>
              <a:rPr sz="1400" spc="20">
                <a:latin typeface="Trebuchet MS"/>
                <a:cs typeface="Trebuchet MS"/>
              </a:rPr>
              <a:t> </a:t>
            </a:r>
            <a:r>
              <a:rPr sz="1400" spc="105">
                <a:latin typeface="Trebuchet MS"/>
                <a:cs typeface="Trebuchet MS"/>
              </a:rPr>
              <a:t>de</a:t>
            </a:r>
            <a:r>
              <a:rPr sz="1400" spc="20">
                <a:latin typeface="Trebuchet MS"/>
                <a:cs typeface="Trebuchet MS"/>
              </a:rPr>
              <a:t> </a:t>
            </a:r>
            <a:r>
              <a:rPr sz="1400" spc="150">
                <a:latin typeface="Trebuchet MS"/>
                <a:cs typeface="Trebuchet MS"/>
              </a:rPr>
              <a:t>um</a:t>
            </a:r>
            <a:r>
              <a:rPr sz="1400" spc="20">
                <a:latin typeface="Trebuchet MS"/>
                <a:cs typeface="Trebuchet MS"/>
              </a:rPr>
              <a:t> </a:t>
            </a:r>
            <a:r>
              <a:rPr sz="1400" spc="165">
                <a:latin typeface="Trebuchet MS"/>
                <a:cs typeface="Trebuchet MS"/>
              </a:rPr>
              <a:t>DER</a:t>
            </a:r>
            <a:r>
              <a:rPr sz="1400" spc="25">
                <a:latin typeface="Trebuchet MS"/>
                <a:cs typeface="Trebuchet MS"/>
              </a:rPr>
              <a:t> </a:t>
            </a:r>
            <a:r>
              <a:rPr sz="1400">
                <a:latin typeface="Trebuchet MS"/>
                <a:cs typeface="Trebuchet MS"/>
              </a:rPr>
              <a:t>-</a:t>
            </a:r>
            <a:r>
              <a:rPr sz="1400" spc="480">
                <a:latin typeface="Trebuchet MS"/>
                <a:cs typeface="Trebuchet MS"/>
              </a:rPr>
              <a:t> </a:t>
            </a:r>
            <a:r>
              <a:rPr sz="1400" spc="114">
                <a:latin typeface="Trebuchet MS"/>
                <a:cs typeface="Trebuchet MS"/>
              </a:rPr>
              <a:t>Diagrama</a:t>
            </a:r>
            <a:r>
              <a:rPr sz="1400" spc="25">
                <a:latin typeface="Trebuchet MS"/>
                <a:cs typeface="Trebuchet MS"/>
              </a:rPr>
              <a:t> </a:t>
            </a:r>
            <a:r>
              <a:rPr sz="1400" spc="105">
                <a:latin typeface="Trebuchet MS"/>
                <a:cs typeface="Trebuchet MS"/>
              </a:rPr>
              <a:t>de</a:t>
            </a:r>
            <a:r>
              <a:rPr sz="1400" spc="20">
                <a:latin typeface="Trebuchet MS"/>
                <a:cs typeface="Trebuchet MS"/>
              </a:rPr>
              <a:t> </a:t>
            </a:r>
            <a:r>
              <a:rPr sz="1400" spc="80">
                <a:latin typeface="Trebuchet MS"/>
                <a:cs typeface="Trebuchet MS"/>
              </a:rPr>
              <a:t>Entidade</a:t>
            </a:r>
            <a:r>
              <a:rPr sz="1400" spc="20">
                <a:latin typeface="Trebuchet MS"/>
                <a:cs typeface="Trebuchet MS"/>
              </a:rPr>
              <a:t> </a:t>
            </a:r>
            <a:r>
              <a:rPr sz="1400" spc="45">
                <a:latin typeface="Trebuchet MS"/>
                <a:cs typeface="Trebuchet MS"/>
              </a:rPr>
              <a:t>e </a:t>
            </a:r>
            <a:r>
              <a:rPr sz="1400" spc="80">
                <a:latin typeface="Trebuchet MS"/>
                <a:cs typeface="Trebuchet MS"/>
              </a:rPr>
              <a:t>Relacionamento</a:t>
            </a:r>
            <a:r>
              <a:rPr sz="1400" spc="30">
                <a:latin typeface="Trebuchet MS"/>
                <a:cs typeface="Trebuchet MS"/>
              </a:rPr>
              <a:t> </a:t>
            </a:r>
            <a:r>
              <a:rPr sz="1400" spc="-270">
                <a:latin typeface="Trebuchet MS"/>
                <a:cs typeface="Trebuchet MS"/>
              </a:rPr>
              <a:t>/</a:t>
            </a:r>
            <a:r>
              <a:rPr sz="1400" spc="30">
                <a:latin typeface="Trebuchet MS"/>
                <a:cs typeface="Trebuchet MS"/>
              </a:rPr>
              <a:t> </a:t>
            </a:r>
            <a:r>
              <a:rPr sz="1400" spc="95">
                <a:latin typeface="Trebuchet MS"/>
                <a:cs typeface="Trebuchet MS"/>
              </a:rPr>
              <a:t>Modelo</a:t>
            </a:r>
            <a:r>
              <a:rPr sz="1400" spc="30">
                <a:latin typeface="Trebuchet MS"/>
                <a:cs typeface="Trebuchet MS"/>
              </a:rPr>
              <a:t> </a:t>
            </a:r>
            <a:r>
              <a:rPr sz="1400" spc="105">
                <a:latin typeface="Trebuchet MS"/>
                <a:cs typeface="Trebuchet MS"/>
              </a:rPr>
              <a:t>de</a:t>
            </a:r>
            <a:r>
              <a:rPr sz="1400" spc="30">
                <a:latin typeface="Trebuchet MS"/>
                <a:cs typeface="Trebuchet MS"/>
              </a:rPr>
              <a:t> </a:t>
            </a:r>
            <a:r>
              <a:rPr sz="1400" spc="80">
                <a:latin typeface="Trebuchet MS"/>
                <a:cs typeface="Trebuchet MS"/>
              </a:rPr>
              <a:t>Entidade</a:t>
            </a:r>
            <a:r>
              <a:rPr sz="1400" spc="30">
                <a:latin typeface="Trebuchet MS"/>
                <a:cs typeface="Trebuchet MS"/>
              </a:rPr>
              <a:t> </a:t>
            </a:r>
            <a:r>
              <a:rPr sz="1400" spc="45">
                <a:latin typeface="Trebuchet MS"/>
                <a:cs typeface="Trebuchet MS"/>
              </a:rPr>
              <a:t>e </a:t>
            </a:r>
            <a:r>
              <a:rPr sz="1400" spc="60">
                <a:latin typeface="Trebuchet MS"/>
                <a:cs typeface="Trebuchet MS"/>
              </a:rPr>
              <a:t>Relacionamento.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00925" y="5795009"/>
            <a:ext cx="334899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95">
                <a:latin typeface="Trebuchet MS"/>
                <a:cs typeface="Trebuchet MS"/>
              </a:rPr>
              <a:t>Exemplo</a:t>
            </a:r>
            <a:r>
              <a:rPr sz="1400" spc="20">
                <a:latin typeface="Trebuchet MS"/>
                <a:cs typeface="Trebuchet MS"/>
              </a:rPr>
              <a:t> </a:t>
            </a:r>
            <a:r>
              <a:rPr sz="1400" spc="105">
                <a:latin typeface="Trebuchet MS"/>
                <a:cs typeface="Trebuchet MS"/>
              </a:rPr>
              <a:t>de</a:t>
            </a:r>
            <a:r>
              <a:rPr sz="1400" spc="25">
                <a:latin typeface="Trebuchet MS"/>
                <a:cs typeface="Trebuchet MS"/>
              </a:rPr>
              <a:t> </a:t>
            </a:r>
            <a:r>
              <a:rPr sz="1400" spc="150">
                <a:latin typeface="Trebuchet MS"/>
                <a:cs typeface="Trebuchet MS"/>
              </a:rPr>
              <a:t>um</a:t>
            </a:r>
            <a:r>
              <a:rPr sz="1400" spc="20">
                <a:latin typeface="Trebuchet MS"/>
                <a:cs typeface="Trebuchet MS"/>
              </a:rPr>
              <a:t> </a:t>
            </a:r>
            <a:r>
              <a:rPr sz="1400" spc="114">
                <a:latin typeface="Trebuchet MS"/>
                <a:cs typeface="Trebuchet MS"/>
              </a:rPr>
              <a:t>Diagrama</a:t>
            </a:r>
            <a:r>
              <a:rPr sz="1400" spc="30">
                <a:latin typeface="Trebuchet MS"/>
                <a:cs typeface="Trebuchet MS"/>
              </a:rPr>
              <a:t> </a:t>
            </a:r>
            <a:r>
              <a:rPr sz="1400" spc="105">
                <a:latin typeface="Trebuchet MS"/>
                <a:cs typeface="Trebuchet MS"/>
              </a:rPr>
              <a:t>de</a:t>
            </a:r>
            <a:r>
              <a:rPr sz="1400" spc="25">
                <a:latin typeface="Trebuchet MS"/>
                <a:cs typeface="Trebuchet MS"/>
              </a:rPr>
              <a:t> </a:t>
            </a:r>
            <a:r>
              <a:rPr sz="1400" spc="105">
                <a:latin typeface="Trebuchet MS"/>
                <a:cs typeface="Trebuchet MS"/>
              </a:rPr>
              <a:t>Classes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5503838-C571-A076-3235-9BD33A609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39" y="1452245"/>
            <a:ext cx="2479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2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Modelo</a:t>
            </a:r>
            <a:r>
              <a:rPr sz="1800" b="1" u="sng" spc="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Conceitual</a:t>
            </a:r>
            <a:r>
              <a:rPr sz="1800" spc="135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5676" y="2137874"/>
            <a:ext cx="10930255" cy="3592195"/>
            <a:chOff x="455676" y="2137874"/>
            <a:chExt cx="10930255" cy="35921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676" y="2525268"/>
              <a:ext cx="4658868" cy="28361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5968" y="2137874"/>
              <a:ext cx="5039795" cy="359159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4669" y="5524500"/>
            <a:ext cx="423989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95">
                <a:latin typeface="Trebuchet MS"/>
                <a:cs typeface="Trebuchet MS"/>
              </a:rPr>
              <a:t>Exemplo</a:t>
            </a:r>
            <a:r>
              <a:rPr sz="1400" spc="20">
                <a:latin typeface="Trebuchet MS"/>
                <a:cs typeface="Trebuchet MS"/>
              </a:rPr>
              <a:t> </a:t>
            </a:r>
            <a:r>
              <a:rPr sz="1400" spc="105">
                <a:latin typeface="Trebuchet MS"/>
                <a:cs typeface="Trebuchet MS"/>
              </a:rPr>
              <a:t>de</a:t>
            </a:r>
            <a:r>
              <a:rPr sz="1400" spc="20">
                <a:latin typeface="Trebuchet MS"/>
                <a:cs typeface="Trebuchet MS"/>
              </a:rPr>
              <a:t> </a:t>
            </a:r>
            <a:r>
              <a:rPr sz="1400" spc="150">
                <a:latin typeface="Trebuchet MS"/>
                <a:cs typeface="Trebuchet MS"/>
              </a:rPr>
              <a:t>um</a:t>
            </a:r>
            <a:r>
              <a:rPr sz="1400" spc="20">
                <a:latin typeface="Trebuchet MS"/>
                <a:cs typeface="Trebuchet MS"/>
              </a:rPr>
              <a:t> </a:t>
            </a:r>
            <a:r>
              <a:rPr sz="1400" spc="165">
                <a:latin typeface="Trebuchet MS"/>
                <a:cs typeface="Trebuchet MS"/>
              </a:rPr>
              <a:t>DER</a:t>
            </a:r>
            <a:r>
              <a:rPr sz="1400" spc="25">
                <a:latin typeface="Trebuchet MS"/>
                <a:cs typeface="Trebuchet MS"/>
              </a:rPr>
              <a:t> </a:t>
            </a:r>
            <a:r>
              <a:rPr sz="1400">
                <a:latin typeface="Trebuchet MS"/>
                <a:cs typeface="Trebuchet MS"/>
              </a:rPr>
              <a:t>-</a:t>
            </a:r>
            <a:r>
              <a:rPr sz="1400" spc="480">
                <a:latin typeface="Trebuchet MS"/>
                <a:cs typeface="Trebuchet MS"/>
              </a:rPr>
              <a:t> </a:t>
            </a:r>
            <a:r>
              <a:rPr sz="1400" spc="114">
                <a:latin typeface="Trebuchet MS"/>
                <a:cs typeface="Trebuchet MS"/>
              </a:rPr>
              <a:t>Diagrama</a:t>
            </a:r>
            <a:r>
              <a:rPr sz="1400" spc="25">
                <a:latin typeface="Trebuchet MS"/>
                <a:cs typeface="Trebuchet MS"/>
              </a:rPr>
              <a:t> </a:t>
            </a:r>
            <a:r>
              <a:rPr sz="1400" spc="105">
                <a:latin typeface="Trebuchet MS"/>
                <a:cs typeface="Trebuchet MS"/>
              </a:rPr>
              <a:t>de</a:t>
            </a:r>
            <a:r>
              <a:rPr sz="1400" spc="20">
                <a:latin typeface="Trebuchet MS"/>
                <a:cs typeface="Trebuchet MS"/>
              </a:rPr>
              <a:t> </a:t>
            </a:r>
            <a:r>
              <a:rPr sz="1400" spc="80">
                <a:latin typeface="Trebuchet MS"/>
                <a:cs typeface="Trebuchet MS"/>
              </a:rPr>
              <a:t>Entidade</a:t>
            </a:r>
            <a:r>
              <a:rPr sz="1400" spc="20">
                <a:latin typeface="Trebuchet MS"/>
                <a:cs typeface="Trebuchet MS"/>
              </a:rPr>
              <a:t> </a:t>
            </a:r>
            <a:r>
              <a:rPr sz="1400" spc="45">
                <a:latin typeface="Trebuchet MS"/>
                <a:cs typeface="Trebuchet MS"/>
              </a:rPr>
              <a:t>e </a:t>
            </a:r>
            <a:r>
              <a:rPr sz="1400" spc="80">
                <a:latin typeface="Trebuchet MS"/>
                <a:cs typeface="Trebuchet MS"/>
              </a:rPr>
              <a:t>Relacionamento</a:t>
            </a:r>
            <a:r>
              <a:rPr sz="1400" spc="30">
                <a:latin typeface="Trebuchet MS"/>
                <a:cs typeface="Trebuchet MS"/>
              </a:rPr>
              <a:t> </a:t>
            </a:r>
            <a:r>
              <a:rPr sz="1400" spc="-270">
                <a:latin typeface="Trebuchet MS"/>
                <a:cs typeface="Trebuchet MS"/>
              </a:rPr>
              <a:t>/</a:t>
            </a:r>
            <a:r>
              <a:rPr sz="1400" spc="30">
                <a:latin typeface="Trebuchet MS"/>
                <a:cs typeface="Trebuchet MS"/>
              </a:rPr>
              <a:t> </a:t>
            </a:r>
            <a:r>
              <a:rPr sz="1400" spc="95">
                <a:latin typeface="Trebuchet MS"/>
                <a:cs typeface="Trebuchet MS"/>
              </a:rPr>
              <a:t>Modelo</a:t>
            </a:r>
            <a:r>
              <a:rPr sz="1400" spc="30">
                <a:latin typeface="Trebuchet MS"/>
                <a:cs typeface="Trebuchet MS"/>
              </a:rPr>
              <a:t> </a:t>
            </a:r>
            <a:r>
              <a:rPr sz="1400" spc="105">
                <a:latin typeface="Trebuchet MS"/>
                <a:cs typeface="Trebuchet MS"/>
              </a:rPr>
              <a:t>de</a:t>
            </a:r>
            <a:r>
              <a:rPr sz="1400" spc="30">
                <a:latin typeface="Trebuchet MS"/>
                <a:cs typeface="Trebuchet MS"/>
              </a:rPr>
              <a:t> </a:t>
            </a:r>
            <a:r>
              <a:rPr sz="1400" spc="80">
                <a:latin typeface="Trebuchet MS"/>
                <a:cs typeface="Trebuchet MS"/>
              </a:rPr>
              <a:t>Entidade</a:t>
            </a:r>
            <a:r>
              <a:rPr sz="1400" spc="30">
                <a:latin typeface="Trebuchet MS"/>
                <a:cs typeface="Trebuchet MS"/>
              </a:rPr>
              <a:t> </a:t>
            </a:r>
            <a:r>
              <a:rPr sz="1400" spc="45">
                <a:latin typeface="Trebuchet MS"/>
                <a:cs typeface="Trebuchet MS"/>
              </a:rPr>
              <a:t>e </a:t>
            </a:r>
            <a:r>
              <a:rPr sz="1400" spc="60">
                <a:latin typeface="Trebuchet MS"/>
                <a:cs typeface="Trebuchet MS"/>
              </a:rPr>
              <a:t>Relacionamento.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13625" y="5820517"/>
            <a:ext cx="3323590" cy="2082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5"/>
              </a:lnSpc>
            </a:pPr>
            <a:r>
              <a:rPr sz="1400" spc="95">
                <a:latin typeface="Trebuchet MS"/>
                <a:cs typeface="Trebuchet MS"/>
              </a:rPr>
              <a:t>Exemplo</a:t>
            </a:r>
            <a:r>
              <a:rPr sz="1400" spc="20">
                <a:latin typeface="Trebuchet MS"/>
                <a:cs typeface="Trebuchet MS"/>
              </a:rPr>
              <a:t> </a:t>
            </a:r>
            <a:r>
              <a:rPr sz="1400" spc="105">
                <a:latin typeface="Trebuchet MS"/>
                <a:cs typeface="Trebuchet MS"/>
              </a:rPr>
              <a:t>de</a:t>
            </a:r>
            <a:r>
              <a:rPr sz="1400" spc="25">
                <a:latin typeface="Trebuchet MS"/>
                <a:cs typeface="Trebuchet MS"/>
              </a:rPr>
              <a:t> </a:t>
            </a:r>
            <a:r>
              <a:rPr sz="1400" spc="150">
                <a:latin typeface="Trebuchet MS"/>
                <a:cs typeface="Trebuchet MS"/>
              </a:rPr>
              <a:t>um</a:t>
            </a:r>
            <a:r>
              <a:rPr sz="1400" spc="20">
                <a:latin typeface="Trebuchet MS"/>
                <a:cs typeface="Trebuchet MS"/>
              </a:rPr>
              <a:t> </a:t>
            </a:r>
            <a:r>
              <a:rPr sz="1400" spc="114">
                <a:latin typeface="Trebuchet MS"/>
                <a:cs typeface="Trebuchet MS"/>
              </a:rPr>
              <a:t>Diagrama</a:t>
            </a:r>
            <a:r>
              <a:rPr sz="1400" spc="30">
                <a:latin typeface="Trebuchet MS"/>
                <a:cs typeface="Trebuchet MS"/>
              </a:rPr>
              <a:t> </a:t>
            </a:r>
            <a:r>
              <a:rPr sz="1400" spc="105">
                <a:latin typeface="Trebuchet MS"/>
                <a:cs typeface="Trebuchet MS"/>
              </a:rPr>
              <a:t>de</a:t>
            </a:r>
            <a:r>
              <a:rPr sz="1400" spc="25">
                <a:latin typeface="Trebuchet MS"/>
                <a:cs typeface="Trebuchet MS"/>
              </a:rPr>
              <a:t> </a:t>
            </a:r>
            <a:r>
              <a:rPr sz="1400" spc="105">
                <a:latin typeface="Trebuchet MS"/>
                <a:cs typeface="Trebuchet MS"/>
              </a:rPr>
              <a:t>Classes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8435" y="1904364"/>
            <a:ext cx="11906885" cy="4705985"/>
            <a:chOff x="178435" y="1904364"/>
            <a:chExt cx="11906885" cy="4705985"/>
          </a:xfrm>
        </p:grpSpPr>
        <p:sp>
          <p:nvSpPr>
            <p:cNvPr id="10" name="object 10"/>
            <p:cNvSpPr/>
            <p:nvPr/>
          </p:nvSpPr>
          <p:spPr>
            <a:xfrm>
              <a:off x="178435" y="1976754"/>
              <a:ext cx="5353685" cy="4561840"/>
            </a:xfrm>
            <a:custGeom>
              <a:avLst/>
              <a:gdLst/>
              <a:ahLst/>
              <a:cxnLst/>
              <a:rect l="l" t="t" r="r" b="b"/>
              <a:pathLst>
                <a:path w="5353685" h="4561840">
                  <a:moveTo>
                    <a:pt x="5340985" y="4561840"/>
                  </a:moveTo>
                  <a:lnTo>
                    <a:pt x="12700" y="4561840"/>
                  </a:lnTo>
                  <a:lnTo>
                    <a:pt x="10223" y="4561598"/>
                  </a:lnTo>
                  <a:lnTo>
                    <a:pt x="0" y="4549140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5340985" y="0"/>
                  </a:lnTo>
                  <a:lnTo>
                    <a:pt x="5353685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4536440"/>
                  </a:lnTo>
                  <a:lnTo>
                    <a:pt x="12700" y="4536440"/>
                  </a:lnTo>
                  <a:lnTo>
                    <a:pt x="25400" y="4549140"/>
                  </a:lnTo>
                  <a:lnTo>
                    <a:pt x="5353685" y="4549140"/>
                  </a:lnTo>
                  <a:lnTo>
                    <a:pt x="5353443" y="4551616"/>
                  </a:lnTo>
                  <a:lnTo>
                    <a:pt x="5343461" y="4561598"/>
                  </a:lnTo>
                  <a:lnTo>
                    <a:pt x="5340985" y="4561840"/>
                  </a:lnTo>
                  <a:close/>
                </a:path>
                <a:path w="5353685" h="456184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5353685" h="4561840">
                  <a:moveTo>
                    <a:pt x="5328285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5328285" y="12700"/>
                  </a:lnTo>
                  <a:lnTo>
                    <a:pt x="5328285" y="25400"/>
                  </a:lnTo>
                  <a:close/>
                </a:path>
                <a:path w="5353685" h="4561840">
                  <a:moveTo>
                    <a:pt x="5328285" y="4549140"/>
                  </a:moveTo>
                  <a:lnTo>
                    <a:pt x="5328285" y="12700"/>
                  </a:lnTo>
                  <a:lnTo>
                    <a:pt x="5340985" y="25400"/>
                  </a:lnTo>
                  <a:lnTo>
                    <a:pt x="5353685" y="25400"/>
                  </a:lnTo>
                  <a:lnTo>
                    <a:pt x="5353685" y="4536440"/>
                  </a:lnTo>
                  <a:lnTo>
                    <a:pt x="5340985" y="4536440"/>
                  </a:lnTo>
                  <a:lnTo>
                    <a:pt x="5328285" y="4549140"/>
                  </a:lnTo>
                  <a:close/>
                </a:path>
                <a:path w="5353685" h="4561840">
                  <a:moveTo>
                    <a:pt x="5353685" y="25400"/>
                  </a:moveTo>
                  <a:lnTo>
                    <a:pt x="5340985" y="25400"/>
                  </a:lnTo>
                  <a:lnTo>
                    <a:pt x="5328285" y="12700"/>
                  </a:lnTo>
                  <a:lnTo>
                    <a:pt x="5353685" y="12700"/>
                  </a:lnTo>
                  <a:lnTo>
                    <a:pt x="5353685" y="25400"/>
                  </a:lnTo>
                  <a:close/>
                </a:path>
                <a:path w="5353685" h="4561840">
                  <a:moveTo>
                    <a:pt x="25400" y="4549140"/>
                  </a:moveTo>
                  <a:lnTo>
                    <a:pt x="12700" y="4536440"/>
                  </a:lnTo>
                  <a:lnTo>
                    <a:pt x="25400" y="4536440"/>
                  </a:lnTo>
                  <a:lnTo>
                    <a:pt x="25400" y="4549140"/>
                  </a:lnTo>
                  <a:close/>
                </a:path>
                <a:path w="5353685" h="4561840">
                  <a:moveTo>
                    <a:pt x="5328285" y="4549140"/>
                  </a:moveTo>
                  <a:lnTo>
                    <a:pt x="25400" y="4549140"/>
                  </a:lnTo>
                  <a:lnTo>
                    <a:pt x="25400" y="4536440"/>
                  </a:lnTo>
                  <a:lnTo>
                    <a:pt x="5328285" y="4536440"/>
                  </a:lnTo>
                  <a:lnTo>
                    <a:pt x="5328285" y="4549140"/>
                  </a:lnTo>
                  <a:close/>
                </a:path>
                <a:path w="5353685" h="4561840">
                  <a:moveTo>
                    <a:pt x="5353685" y="4549140"/>
                  </a:moveTo>
                  <a:lnTo>
                    <a:pt x="5328285" y="4549140"/>
                  </a:lnTo>
                  <a:lnTo>
                    <a:pt x="5340985" y="4536440"/>
                  </a:lnTo>
                  <a:lnTo>
                    <a:pt x="5353685" y="4536440"/>
                  </a:lnTo>
                  <a:lnTo>
                    <a:pt x="5353685" y="45491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79592" y="1917191"/>
              <a:ext cx="6193790" cy="4680585"/>
            </a:xfrm>
            <a:custGeom>
              <a:avLst/>
              <a:gdLst/>
              <a:ahLst/>
              <a:cxnLst/>
              <a:rect l="l" t="t" r="r" b="b"/>
              <a:pathLst>
                <a:path w="6193790" h="4680584">
                  <a:moveTo>
                    <a:pt x="6193536" y="4680204"/>
                  </a:moveTo>
                  <a:lnTo>
                    <a:pt x="0" y="4680204"/>
                  </a:lnTo>
                  <a:lnTo>
                    <a:pt x="0" y="0"/>
                  </a:lnTo>
                  <a:lnTo>
                    <a:pt x="6193536" y="0"/>
                  </a:lnTo>
                  <a:lnTo>
                    <a:pt x="6193536" y="4680204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66764" y="1904364"/>
              <a:ext cx="6218555" cy="4705985"/>
            </a:xfrm>
            <a:custGeom>
              <a:avLst/>
              <a:gdLst/>
              <a:ahLst/>
              <a:cxnLst/>
              <a:rect l="l" t="t" r="r" b="b"/>
              <a:pathLst>
                <a:path w="6218555" h="4705984">
                  <a:moveTo>
                    <a:pt x="6205855" y="4705985"/>
                  </a:moveTo>
                  <a:lnTo>
                    <a:pt x="12700" y="4705985"/>
                  </a:lnTo>
                  <a:lnTo>
                    <a:pt x="10223" y="4705743"/>
                  </a:lnTo>
                  <a:lnTo>
                    <a:pt x="0" y="4693285"/>
                  </a:lnTo>
                  <a:lnTo>
                    <a:pt x="0" y="12700"/>
                  </a:lnTo>
                  <a:lnTo>
                    <a:pt x="12700" y="0"/>
                  </a:lnTo>
                  <a:lnTo>
                    <a:pt x="6205855" y="0"/>
                  </a:lnTo>
                  <a:lnTo>
                    <a:pt x="6218555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4680585"/>
                  </a:lnTo>
                  <a:lnTo>
                    <a:pt x="12700" y="4680585"/>
                  </a:lnTo>
                  <a:lnTo>
                    <a:pt x="25400" y="4693285"/>
                  </a:lnTo>
                  <a:lnTo>
                    <a:pt x="6218555" y="4693285"/>
                  </a:lnTo>
                  <a:lnTo>
                    <a:pt x="6218313" y="4695761"/>
                  </a:lnTo>
                  <a:lnTo>
                    <a:pt x="6208331" y="4705743"/>
                  </a:lnTo>
                  <a:lnTo>
                    <a:pt x="6205855" y="4705985"/>
                  </a:lnTo>
                  <a:close/>
                </a:path>
                <a:path w="6218555" h="4705984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6218555" h="4705984">
                  <a:moveTo>
                    <a:pt x="6193155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6193155" y="12700"/>
                  </a:lnTo>
                  <a:lnTo>
                    <a:pt x="6193155" y="25400"/>
                  </a:lnTo>
                  <a:close/>
                </a:path>
                <a:path w="6218555" h="4705984">
                  <a:moveTo>
                    <a:pt x="6193155" y="4693285"/>
                  </a:moveTo>
                  <a:lnTo>
                    <a:pt x="6193155" y="12700"/>
                  </a:lnTo>
                  <a:lnTo>
                    <a:pt x="6205855" y="25400"/>
                  </a:lnTo>
                  <a:lnTo>
                    <a:pt x="6218555" y="25400"/>
                  </a:lnTo>
                  <a:lnTo>
                    <a:pt x="6218555" y="4680585"/>
                  </a:lnTo>
                  <a:lnTo>
                    <a:pt x="6205855" y="4680585"/>
                  </a:lnTo>
                  <a:lnTo>
                    <a:pt x="6193155" y="4693285"/>
                  </a:lnTo>
                  <a:close/>
                </a:path>
                <a:path w="6218555" h="4705984">
                  <a:moveTo>
                    <a:pt x="6218555" y="25400"/>
                  </a:moveTo>
                  <a:lnTo>
                    <a:pt x="6205855" y="25400"/>
                  </a:lnTo>
                  <a:lnTo>
                    <a:pt x="6193155" y="12700"/>
                  </a:lnTo>
                  <a:lnTo>
                    <a:pt x="6218555" y="12700"/>
                  </a:lnTo>
                  <a:lnTo>
                    <a:pt x="6218555" y="25400"/>
                  </a:lnTo>
                  <a:close/>
                </a:path>
                <a:path w="6218555" h="4705984">
                  <a:moveTo>
                    <a:pt x="25400" y="4693285"/>
                  </a:moveTo>
                  <a:lnTo>
                    <a:pt x="12700" y="4680585"/>
                  </a:lnTo>
                  <a:lnTo>
                    <a:pt x="25400" y="4680585"/>
                  </a:lnTo>
                  <a:lnTo>
                    <a:pt x="25400" y="4693285"/>
                  </a:lnTo>
                  <a:close/>
                </a:path>
                <a:path w="6218555" h="4705984">
                  <a:moveTo>
                    <a:pt x="6193155" y="4693285"/>
                  </a:moveTo>
                  <a:lnTo>
                    <a:pt x="25400" y="4693285"/>
                  </a:lnTo>
                  <a:lnTo>
                    <a:pt x="25400" y="4680585"/>
                  </a:lnTo>
                  <a:lnTo>
                    <a:pt x="6193155" y="4680585"/>
                  </a:lnTo>
                  <a:lnTo>
                    <a:pt x="6193155" y="4693285"/>
                  </a:lnTo>
                  <a:close/>
                </a:path>
                <a:path w="6218555" h="4705984">
                  <a:moveTo>
                    <a:pt x="6218555" y="4693285"/>
                  </a:moveTo>
                  <a:lnTo>
                    <a:pt x="6193155" y="4693285"/>
                  </a:lnTo>
                  <a:lnTo>
                    <a:pt x="6205855" y="4680585"/>
                  </a:lnTo>
                  <a:lnTo>
                    <a:pt x="6218555" y="4680585"/>
                  </a:lnTo>
                  <a:lnTo>
                    <a:pt x="6218555" y="4693285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30775" y="3272827"/>
              <a:ext cx="3049905" cy="2329180"/>
            </a:xfrm>
            <a:custGeom>
              <a:avLst/>
              <a:gdLst/>
              <a:ahLst/>
              <a:cxnLst/>
              <a:rect l="l" t="t" r="r" b="b"/>
              <a:pathLst>
                <a:path w="3049904" h="2329179">
                  <a:moveTo>
                    <a:pt x="3049905" y="588606"/>
                  </a:moveTo>
                  <a:lnTo>
                    <a:pt x="3037205" y="575906"/>
                  </a:lnTo>
                  <a:lnTo>
                    <a:pt x="1177290" y="575906"/>
                  </a:lnTo>
                  <a:lnTo>
                    <a:pt x="1177290" y="12661"/>
                  </a:lnTo>
                  <a:lnTo>
                    <a:pt x="1165491" y="0"/>
                  </a:lnTo>
                  <a:lnTo>
                    <a:pt x="1163129" y="0"/>
                  </a:lnTo>
                  <a:lnTo>
                    <a:pt x="3721" y="1155573"/>
                  </a:lnTo>
                  <a:lnTo>
                    <a:pt x="0" y="1164551"/>
                  </a:lnTo>
                  <a:lnTo>
                    <a:pt x="241" y="1167028"/>
                  </a:lnTo>
                  <a:lnTo>
                    <a:pt x="1155611" y="2325420"/>
                  </a:lnTo>
                  <a:lnTo>
                    <a:pt x="1162786" y="2329015"/>
                  </a:lnTo>
                  <a:lnTo>
                    <a:pt x="1165974" y="2329015"/>
                  </a:lnTo>
                  <a:lnTo>
                    <a:pt x="1177290" y="2316442"/>
                  </a:lnTo>
                  <a:lnTo>
                    <a:pt x="1177290" y="1753196"/>
                  </a:lnTo>
                  <a:lnTo>
                    <a:pt x="3037205" y="1753196"/>
                  </a:lnTo>
                  <a:lnTo>
                    <a:pt x="3049905" y="1740496"/>
                  </a:lnTo>
                  <a:lnTo>
                    <a:pt x="3049905" y="1727796"/>
                  </a:lnTo>
                  <a:lnTo>
                    <a:pt x="3049905" y="601306"/>
                  </a:lnTo>
                  <a:lnTo>
                    <a:pt x="3049905" y="58860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359775" y="4136390"/>
            <a:ext cx="335851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140">
                <a:solidFill>
                  <a:srgbClr val="FFFFFF"/>
                </a:solidFill>
                <a:latin typeface="Trebuchet MS"/>
                <a:cs typeface="Trebuchet MS"/>
              </a:rPr>
              <a:t>Destaque</a:t>
            </a:r>
            <a:r>
              <a:rPr sz="1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40">
                <a:solidFill>
                  <a:srgbClr val="FFFFFF"/>
                </a:solidFill>
                <a:latin typeface="Trebuchet MS"/>
                <a:cs typeface="Trebuchet MS"/>
              </a:rPr>
              <a:t>ao</a:t>
            </a:r>
            <a:r>
              <a:rPr sz="1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65">
                <a:solidFill>
                  <a:srgbClr val="FFFFFF"/>
                </a:solidFill>
                <a:latin typeface="Trebuchet MS"/>
                <a:cs typeface="Trebuchet MS"/>
              </a:rPr>
              <a:t>nosso</a:t>
            </a:r>
            <a:r>
              <a:rPr sz="1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55">
                <a:solidFill>
                  <a:srgbClr val="FFFFFF"/>
                </a:solidFill>
                <a:latin typeface="Trebuchet MS"/>
                <a:cs typeface="Trebuchet MS"/>
              </a:rPr>
              <a:t>objeto</a:t>
            </a:r>
            <a:r>
              <a:rPr sz="1800" spc="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0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sz="1800" spc="130" err="1">
                <a:solidFill>
                  <a:srgbClr val="FFFFFF"/>
                </a:solidFill>
                <a:latin typeface="Trebuchet MS"/>
                <a:cs typeface="Trebuchet MS"/>
              </a:rPr>
              <a:t>estudos</a:t>
            </a:r>
            <a:r>
              <a:rPr sz="18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0">
                <a:solidFill>
                  <a:srgbClr val="FFFFFF"/>
                </a:solidFill>
                <a:latin typeface="Trebuchet MS"/>
                <a:cs typeface="Trebuchet MS"/>
              </a:rPr>
              <a:t>nest</a:t>
            </a:r>
            <a:r>
              <a:rPr lang="pt-BR" sz="1800" spc="11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pt-BR" sz="1800" spc="70">
                <a:solidFill>
                  <a:srgbClr val="FFFFFF"/>
                </a:solidFill>
                <a:latin typeface="Trebuchet MS"/>
                <a:cs typeface="Trebuchet MS"/>
              </a:rPr>
              <a:t>disciplina</a:t>
            </a:r>
            <a:r>
              <a:rPr sz="1800" spc="70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50165">
              <a:lnSpc>
                <a:spcPct val="100000"/>
              </a:lnSpc>
            </a:pPr>
            <a:r>
              <a:rPr sz="1800" spc="120">
                <a:solidFill>
                  <a:srgbClr val="FFFFFF"/>
                </a:solidFill>
                <a:latin typeface="Trebuchet MS"/>
                <a:cs typeface="Trebuchet MS"/>
              </a:rPr>
              <a:t>Este</a:t>
            </a:r>
            <a:r>
              <a:rPr sz="1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20">
                <a:solidFill>
                  <a:srgbClr val="FFFFFF"/>
                </a:solidFill>
                <a:latin typeface="Trebuchet MS"/>
                <a:cs typeface="Trebuchet MS"/>
              </a:rPr>
              <a:t>modelo</a:t>
            </a:r>
            <a:r>
              <a:rPr sz="1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114">
                <a:solidFill>
                  <a:srgbClr val="FFFFFF"/>
                </a:solidFill>
                <a:latin typeface="Trebuchet MS"/>
                <a:cs typeface="Trebuchet MS"/>
              </a:rPr>
              <a:t>é</a:t>
            </a:r>
            <a:r>
              <a:rPr sz="1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5">
                <a:solidFill>
                  <a:srgbClr val="FFFFFF"/>
                </a:solidFill>
                <a:latin typeface="Trebuchet MS"/>
                <a:cs typeface="Trebuchet MS"/>
              </a:rPr>
              <a:t>independente </a:t>
            </a:r>
            <a:r>
              <a:rPr sz="1800" spc="12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8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95">
                <a:solidFill>
                  <a:srgbClr val="FFFFFF"/>
                </a:solidFill>
                <a:latin typeface="Trebuchet MS"/>
                <a:cs typeface="Trebuchet MS"/>
              </a:rPr>
              <a:t>implementação!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183B767-14B2-ECFE-A97A-D94EC5C16C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39" y="1452245"/>
            <a:ext cx="195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2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Modelo</a:t>
            </a:r>
            <a:r>
              <a:rPr sz="1800" b="1" u="sng" spc="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Lógico</a:t>
            </a:r>
            <a:r>
              <a:rPr sz="1800" spc="145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E84718-5BE1-4909-3269-C73C2FB66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35"/>
              <a:t>Modelagem</a:t>
            </a:r>
            <a:r>
              <a:rPr spc="85"/>
              <a:t> </a:t>
            </a:r>
            <a:r>
              <a:rPr spc="160"/>
              <a:t>Conceitual,</a:t>
            </a:r>
            <a:r>
              <a:rPr spc="85"/>
              <a:t> </a:t>
            </a:r>
            <a:r>
              <a:rPr spc="235"/>
              <a:t>Lógica</a:t>
            </a:r>
            <a:r>
              <a:rPr spc="85"/>
              <a:t> </a:t>
            </a:r>
            <a:r>
              <a:rPr spc="260"/>
              <a:t>e</a:t>
            </a:r>
            <a:r>
              <a:rPr spc="90"/>
              <a:t> </a:t>
            </a:r>
            <a:r>
              <a:rPr spc="175"/>
              <a:t>Física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8039" y="1452245"/>
            <a:ext cx="1076134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2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Modelo</a:t>
            </a:r>
            <a:r>
              <a:rPr sz="1800" b="1" u="sng" spc="9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14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Lógico</a:t>
            </a:r>
            <a:r>
              <a:rPr sz="1800" spc="145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11430">
              <a:lnSpc>
                <a:spcPct val="100000"/>
              </a:lnSpc>
            </a:pPr>
            <a:r>
              <a:rPr sz="1800" spc="120">
                <a:latin typeface="Trebuchet MS"/>
                <a:cs typeface="Trebuchet MS"/>
              </a:rPr>
              <a:t>Este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20">
                <a:latin typeface="Trebuchet MS"/>
                <a:cs typeface="Trebuchet MS"/>
              </a:rPr>
              <a:t>modelo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20">
                <a:latin typeface="Trebuchet MS"/>
                <a:cs typeface="Trebuchet MS"/>
              </a:rPr>
              <a:t>descreve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como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70">
                <a:latin typeface="Trebuchet MS"/>
                <a:cs typeface="Trebuchet MS"/>
              </a:rPr>
              <a:t>os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dados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serão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35">
                <a:latin typeface="Trebuchet MS"/>
                <a:cs typeface="Trebuchet MS"/>
              </a:rPr>
              <a:t>armazenados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35">
                <a:latin typeface="Trebuchet MS"/>
                <a:cs typeface="Trebuchet MS"/>
              </a:rPr>
              <a:t>no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banco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de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dados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e</a:t>
            </a:r>
            <a:r>
              <a:rPr sz="1800" spc="35">
                <a:latin typeface="Trebuchet MS"/>
                <a:cs typeface="Trebuchet MS"/>
              </a:rPr>
              <a:t> </a:t>
            </a:r>
            <a:r>
              <a:rPr sz="1800" spc="145">
                <a:latin typeface="Trebuchet MS"/>
                <a:cs typeface="Trebuchet MS"/>
              </a:rPr>
              <a:t>também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45">
                <a:latin typeface="Trebuchet MS"/>
                <a:cs typeface="Trebuchet MS"/>
              </a:rPr>
              <a:t>seus </a:t>
            </a:r>
            <a:r>
              <a:rPr sz="1800" spc="80">
                <a:latin typeface="Trebuchet MS"/>
                <a:cs typeface="Trebuchet MS"/>
              </a:rPr>
              <a:t>relacionamentos.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spc="120">
                <a:latin typeface="Trebuchet MS"/>
                <a:cs typeface="Trebuchet MS"/>
              </a:rPr>
              <a:t>Neste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20">
                <a:latin typeface="Trebuchet MS"/>
                <a:cs typeface="Trebuchet MS"/>
              </a:rPr>
              <a:t>modelo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10">
                <a:latin typeface="Trebuchet MS"/>
                <a:cs typeface="Trebuchet MS"/>
              </a:rPr>
              <a:t>ainda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pode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ser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75">
                <a:latin typeface="Trebuchet MS"/>
                <a:cs typeface="Trebuchet MS"/>
              </a:rPr>
              <a:t>definida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50">
                <a:latin typeface="Trebuchet MS"/>
                <a:cs typeface="Trebuchet MS"/>
              </a:rPr>
              <a:t>a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90">
                <a:latin typeface="Trebuchet MS"/>
                <a:cs typeface="Trebuchet MS"/>
              </a:rPr>
              <a:t>tecnologia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30">
                <a:latin typeface="Trebuchet MS"/>
                <a:cs typeface="Trebuchet MS"/>
              </a:rPr>
              <a:t>que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será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65">
                <a:latin typeface="Trebuchet MS"/>
                <a:cs typeface="Trebuchet MS"/>
              </a:rPr>
              <a:t>utilizada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14">
                <a:latin typeface="Trebuchet MS"/>
                <a:cs typeface="Trebuchet MS"/>
              </a:rPr>
              <a:t>para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45">
                <a:latin typeface="Trebuchet MS"/>
                <a:cs typeface="Trebuchet MS"/>
              </a:rPr>
              <a:t>armazenagem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135">
                <a:latin typeface="Trebuchet MS"/>
                <a:cs typeface="Trebuchet MS"/>
              </a:rPr>
              <a:t>dos </a:t>
            </a:r>
            <a:r>
              <a:rPr sz="1800" spc="114">
                <a:latin typeface="Trebuchet MS"/>
                <a:cs typeface="Trebuchet MS"/>
              </a:rPr>
              <a:t>dados: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55">
                <a:latin typeface="Trebuchet MS"/>
                <a:cs typeface="Trebuchet MS"/>
              </a:rPr>
              <a:t>Bancos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de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80">
                <a:latin typeface="Trebuchet MS"/>
                <a:cs typeface="Trebuchet MS"/>
              </a:rPr>
              <a:t>Dados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90">
                <a:latin typeface="Trebuchet MS"/>
                <a:cs typeface="Trebuchet MS"/>
              </a:rPr>
              <a:t>Relacionais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135">
                <a:latin typeface="Trebuchet MS"/>
                <a:cs typeface="Trebuchet MS"/>
              </a:rPr>
              <a:t>ou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55">
                <a:latin typeface="Trebuchet MS"/>
                <a:cs typeface="Trebuchet MS"/>
              </a:rPr>
              <a:t>Bancos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25">
                <a:latin typeface="Trebuchet MS"/>
                <a:cs typeface="Trebuchet MS"/>
              </a:rPr>
              <a:t>de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180">
                <a:latin typeface="Trebuchet MS"/>
                <a:cs typeface="Trebuchet MS"/>
              </a:rPr>
              <a:t>Dados</a:t>
            </a:r>
            <a:r>
              <a:rPr sz="1800" spc="45">
                <a:latin typeface="Trebuchet MS"/>
                <a:cs typeface="Trebuchet MS"/>
              </a:rPr>
              <a:t> </a:t>
            </a:r>
            <a:r>
              <a:rPr sz="1800" spc="155">
                <a:latin typeface="Trebuchet MS"/>
                <a:cs typeface="Trebuchet MS"/>
              </a:rPr>
              <a:t>Não</a:t>
            </a:r>
            <a:r>
              <a:rPr sz="1800" spc="40">
                <a:latin typeface="Trebuchet MS"/>
                <a:cs typeface="Trebuchet MS"/>
              </a:rPr>
              <a:t> </a:t>
            </a:r>
            <a:r>
              <a:rPr sz="1800" spc="80">
                <a:latin typeface="Trebuchet MS"/>
                <a:cs typeface="Trebuchet MS"/>
              </a:rPr>
              <a:t>Relacionais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8BF69CF-C54C-9A03-BD46-C0B04ED3C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27" y="388783"/>
            <a:ext cx="1838936" cy="1355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239d51-dc7c-4ba3-a4de-05ecb10c0d30" xsi:nil="true"/>
    <lcf76f155ced4ddcb4097134ff3c332f xmlns="dd46e61c-31b9-4816-b97b-c8eea9f0fc9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D4FC84CE88E134AB507BD8CAF514007" ma:contentTypeVersion="12" ma:contentTypeDescription="Crie um novo documento." ma:contentTypeScope="" ma:versionID="3cebca61a9c937fd75dfc440a1f169d1">
  <xsd:schema xmlns:xsd="http://www.w3.org/2001/XMLSchema" xmlns:xs="http://www.w3.org/2001/XMLSchema" xmlns:p="http://schemas.microsoft.com/office/2006/metadata/properties" xmlns:ns2="dd46e61c-31b9-4816-b97b-c8eea9f0fc9c" xmlns:ns3="ef239d51-dc7c-4ba3-a4de-05ecb10c0d30" targetNamespace="http://schemas.microsoft.com/office/2006/metadata/properties" ma:root="true" ma:fieldsID="d833bf9502de222b81a829e2b5942496" ns2:_="" ns3:_="">
    <xsd:import namespace="dd46e61c-31b9-4816-b97b-c8eea9f0fc9c"/>
    <xsd:import namespace="ef239d51-dc7c-4ba3-a4de-05ecb10c0d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46e61c-31b9-4816-b97b-c8eea9f0fc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8bc81f2a-80a3-41e0-b4eb-2cf20931616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239d51-dc7c-4ba3-a4de-05ecb10c0d3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a1921aa-d679-4f63-adc0-f7f99ff3a00c}" ma:internalName="TaxCatchAll" ma:showField="CatchAllData" ma:web="ef239d51-dc7c-4ba3-a4de-05ecb10c0d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E21D5A-6665-49F5-B33F-E7AD471AE248}">
  <ds:schemaRefs>
    <ds:schemaRef ds:uri="dd46e61c-31b9-4816-b97b-c8eea9f0fc9c"/>
    <ds:schemaRef ds:uri="ef239d51-dc7c-4ba3-a4de-05ecb10c0d30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F557293-F84C-49AB-8902-8230D55211F9}">
  <ds:schemaRefs>
    <ds:schemaRef ds:uri="dd46e61c-31b9-4816-b97b-c8eea9f0fc9c"/>
    <ds:schemaRef ds:uri="ef239d51-dc7c-4ba3-a4de-05ecb10c0d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AB53354-6C64-4C43-9A47-9BCD123E706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  <vt:lpstr>Modelagem Conceitual, Lógica e Física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Felipe Lira</dc:creator>
  <dc:description/>
  <cp:revision>1</cp:revision>
  <dcterms:created xsi:type="dcterms:W3CDTF">2025-08-26T20:29:25Z</dcterms:created>
  <dcterms:modified xsi:type="dcterms:W3CDTF">2025-08-27T00:53:29Z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2019-03-05T00:00:00Z</vt:filetime>
  </property>
  <property fmtid="{D5CDD505-2E9C-101B-9397-08002B2CF9AE}" pid="3" name="LastSaved">
    <vt:filetime>2025-08-26T00:00:00Z</vt:filetime>
  </property>
  <property fmtid="{D5CDD505-2E9C-101B-9397-08002B2CF9AE}" pid="4" name="SourceModified">
    <vt:lpwstr>D:20190305162028+19'20'</vt:lpwstr>
  </property>
  <property fmtid="{D5CDD505-2E9C-101B-9397-08002B2CF9AE}" pid="5" name="ContentTypeId">
    <vt:lpwstr>0x0101005D4FC84CE88E134AB507BD8CAF514007</vt:lpwstr>
  </property>
  <property fmtid="{D5CDD505-2E9C-101B-9397-08002B2CF9AE}" pid="6" name="MediaServiceImageTags">
    <vt:lpwstr/>
  </property>
</Properties>
</file>