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77" r:id="rId3"/>
    <p:sldId id="278" r:id="rId4"/>
    <p:sldId id="279" r:id="rId5"/>
    <p:sldId id="275" r:id="rId6"/>
    <p:sldId id="276" r:id="rId7"/>
    <p:sldId id="266" r:id="rId8"/>
    <p:sldId id="258" r:id="rId9"/>
    <p:sldId id="280" r:id="rId10"/>
    <p:sldId id="281" r:id="rId11"/>
    <p:sldId id="268" r:id="rId12"/>
    <p:sldId id="267" r:id="rId13"/>
    <p:sldId id="269" r:id="rId14"/>
    <p:sldId id="270" r:id="rId15"/>
    <p:sldId id="284" r:id="rId16"/>
    <p:sldId id="260" r:id="rId17"/>
    <p:sldId id="283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86725"/>
  </p:normalViewPr>
  <p:slideViewPr>
    <p:cSldViewPr snapToGrid="0" snapToObjects="1">
      <p:cViewPr varScale="1">
        <p:scale>
          <a:sx n="89" d="100"/>
          <a:sy n="89" d="100"/>
        </p:scale>
        <p:origin x="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2F21-8E59-9B42-A5E7-902A1DA6F0D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7303-0A68-EC41-A3B8-0F66DBB0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17303-0A68-EC41-A3B8-0F66DBB00B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C41B-4A30-E24E-A4D6-807111EA41F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2FF9-519F-6B46-A5C3-07A4C368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8806"/>
            <a:ext cx="9144000" cy="1104387"/>
          </a:xfrm>
        </p:spPr>
        <p:txBody>
          <a:bodyPr/>
          <a:lstStyle/>
          <a:p>
            <a:r>
              <a:rPr lang="en-US" dirty="0" smtClean="0"/>
              <a:t>Recitation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8622"/>
            <a:ext cx="9144000" cy="2560320"/>
          </a:xfrm>
        </p:spPr>
        <p:txBody>
          <a:bodyPr>
            <a:normAutofit/>
          </a:bodyPr>
          <a:lstStyle/>
          <a:p>
            <a:r>
              <a:rPr lang="en-US" sz="2800" dirty="0"/>
              <a:t>Random variables, probability distribution and density functions, continuous and </a:t>
            </a:r>
            <a:r>
              <a:rPr lang="en-US" sz="2800" dirty="0" smtClean="0"/>
              <a:t>discrete </a:t>
            </a:r>
            <a:r>
              <a:rPr lang="en-US" sz="2800" dirty="0"/>
              <a:t>random variables.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Linan Huang</a:t>
            </a:r>
          </a:p>
        </p:txBody>
      </p:sp>
    </p:spTree>
    <p:extLst>
      <p:ext uri="{BB962C8B-B14F-4D97-AF65-F5344CB8AC3E}">
        <p14:creationId xmlns:p14="http://schemas.microsoft.com/office/powerpoint/2010/main" val="1865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 smtClean="0"/>
              <a:t>Light A, B distance: 120m</a:t>
            </a:r>
          </a:p>
          <a:p>
            <a:r>
              <a:rPr lang="en-US" dirty="0" smtClean="0"/>
              <a:t>Add two with the order: ACDB</a:t>
            </a:r>
          </a:p>
          <a:p>
            <a:r>
              <a:rPr lang="en-US" dirty="0" smtClean="0"/>
              <a:t>The probability that A and C dis&gt;40, and D and B dis&gt;40?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643" y="317860"/>
            <a:ext cx="62706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Q5.</a:t>
            </a:r>
            <a:r>
              <a:rPr lang="zh-CN" alt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Geometric </a:t>
            </a:r>
            <a:r>
              <a:rPr lang="en-US" sz="3200" dirty="0">
                <a:solidFill>
                  <a:schemeClr val="accent1"/>
                </a:solidFill>
              </a:rPr>
              <a:t>models of probability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58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218"/>
          <a:stretch/>
        </p:blipFill>
        <p:spPr>
          <a:xfrm>
            <a:off x="1964266" y="304800"/>
            <a:ext cx="8288282" cy="61298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4628" y="156345"/>
            <a:ext cx="8659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Q6.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252"/>
          <a:stretch/>
        </p:blipFill>
        <p:spPr>
          <a:xfrm>
            <a:off x="762000" y="0"/>
            <a:ext cx="9506696" cy="66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92"/>
          <a:stretch/>
        </p:blipFill>
        <p:spPr>
          <a:xfrm>
            <a:off x="2421467" y="0"/>
            <a:ext cx="6299200" cy="610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55" y="5925037"/>
            <a:ext cx="6328979" cy="8908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4628" y="156345"/>
            <a:ext cx="8659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Q7.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9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67" y="-188773"/>
            <a:ext cx="8644466" cy="70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09" y="118534"/>
            <a:ext cx="10114925" cy="65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293" y="108856"/>
            <a:ext cx="1436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Q8. MC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/>
          <a:stretch/>
        </p:blipFill>
        <p:spPr>
          <a:xfrm>
            <a:off x="2931190" y="401244"/>
            <a:ext cx="7620164" cy="52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9" y="-11112"/>
            <a:ext cx="6540500" cy="340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-42319"/>
            <a:ext cx="5336247" cy="6900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9" y="2771956"/>
            <a:ext cx="4726744" cy="3004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50429" y="3874056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charset="0"/>
              </a:rPr>
              <a:t>stationary distribution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969" y="5934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NimbusRomNo9L" charset="0"/>
              </a:rPr>
              <a:t>the chain itself does not converge to anything, because it is continually jumping around, but the probability distribution might.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9633" y="4376628"/>
            <a:ext cx="270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imbusRomNo9L" charset="0"/>
              </a:rPr>
              <a:t>a limiting distribution doesn’t have to exist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8617" y="5076679"/>
            <a:ext cx="3326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imbusRomNo9L" charset="0"/>
              </a:rPr>
              <a:t>a limiting distribution is a stationary distribution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64"/>
          <a:stretch/>
        </p:blipFill>
        <p:spPr>
          <a:xfrm>
            <a:off x="2319867" y="168811"/>
            <a:ext cx="9324592" cy="5598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0694" y="168811"/>
            <a:ext cx="8659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Q9.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20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52" y="323557"/>
            <a:ext cx="11286490" cy="60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09"/>
          <a:stretch/>
        </p:blipFill>
        <p:spPr>
          <a:xfrm>
            <a:off x="1202267" y="1417246"/>
            <a:ext cx="10213200" cy="4204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168" y="375270"/>
            <a:ext cx="24581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Q1.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arm Up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7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71" y="135466"/>
            <a:ext cx="11732434" cy="6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7" y="-98195"/>
            <a:ext cx="10210800" cy="69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650662"/>
            <a:ext cx="10652616" cy="5953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834" y="0"/>
            <a:ext cx="25709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Q2. 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48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7" y="1231106"/>
            <a:ext cx="6137903" cy="444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87"/>
          <a:stretch/>
        </p:blipFill>
        <p:spPr>
          <a:xfrm>
            <a:off x="6381750" y="1014411"/>
            <a:ext cx="5810250" cy="51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502" y="649802"/>
            <a:ext cx="10978242" cy="995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78" y="1988458"/>
            <a:ext cx="8811491" cy="406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684" y="77727"/>
            <a:ext cx="62706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Q3.</a:t>
            </a:r>
            <a:r>
              <a:rPr lang="zh-CN" alt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Geometric </a:t>
            </a:r>
            <a:r>
              <a:rPr lang="en-US" sz="3200" dirty="0">
                <a:solidFill>
                  <a:schemeClr val="accent1"/>
                </a:solidFill>
              </a:rPr>
              <a:t>models of probability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95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4"/>
          <a:stretch/>
        </p:blipFill>
        <p:spPr>
          <a:xfrm>
            <a:off x="1133518" y="791326"/>
            <a:ext cx="10610850" cy="1575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86" y="2366353"/>
            <a:ext cx="779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conditions: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arrival is uniformly distributed. 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Independence: The train’s arrival time does not affect the bus, and vice verse.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643" y="317860"/>
            <a:ext cx="62706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Q4.</a:t>
            </a:r>
            <a:r>
              <a:rPr lang="zh-CN" alt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Geometric </a:t>
            </a:r>
            <a:r>
              <a:rPr lang="en-US" sz="3200" dirty="0">
                <a:solidFill>
                  <a:schemeClr val="accent1"/>
                </a:solidFill>
              </a:rPr>
              <a:t>models of probability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4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3896"/>
            <a:ext cx="7399173" cy="4726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54" y="1422488"/>
            <a:ext cx="3644126" cy="39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3" y="3244850"/>
            <a:ext cx="4254500" cy="36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3968" y="2757268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A: they can meet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3709" y="776157"/>
            <a:ext cx="2829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is the arriving time of train</a:t>
            </a:r>
          </a:p>
          <a:p>
            <a:r>
              <a:rPr lang="en-US" dirty="0" smtClean="0"/>
              <a:t>y is the arriving time of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165</Words>
  <Application>Microsoft Macintosh PowerPoint</Application>
  <PresentationFormat>Widescreen</PresentationFormat>
  <Paragraphs>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DengXian</vt:lpstr>
      <vt:lpstr>Helvetica Neue</vt:lpstr>
      <vt:lpstr>NimbusRomNo9L</vt:lpstr>
      <vt:lpstr>Arial</vt:lpstr>
      <vt:lpstr>Office Theme</vt:lpstr>
      <vt:lpstr>Recitation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Linan Huang</dc:creator>
  <cp:lastModifiedBy>Linan Huang</cp:lastModifiedBy>
  <cp:revision>108</cp:revision>
  <dcterms:created xsi:type="dcterms:W3CDTF">2018-09-27T14:46:29Z</dcterms:created>
  <dcterms:modified xsi:type="dcterms:W3CDTF">2018-11-11T01:46:45Z</dcterms:modified>
</cp:coreProperties>
</file>