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77" r:id="rId3"/>
    <p:sldId id="276" r:id="rId4"/>
    <p:sldId id="278" r:id="rId5"/>
    <p:sldId id="279" r:id="rId6"/>
    <p:sldId id="271" r:id="rId7"/>
    <p:sldId id="272" r:id="rId8"/>
    <p:sldId id="274" r:id="rId9"/>
    <p:sldId id="275" r:id="rId10"/>
    <p:sldId id="273" r:id="rId11"/>
    <p:sldId id="260" r:id="rId12"/>
    <p:sldId id="257" r:id="rId13"/>
    <p:sldId id="258" r:id="rId14"/>
    <p:sldId id="264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25530A-7449-DC4F-A731-C366277EA4C3}">
          <p14:sldIdLst>
            <p14:sldId id="259"/>
            <p14:sldId id="277"/>
            <p14:sldId id="276"/>
            <p14:sldId id="278"/>
            <p14:sldId id="279"/>
            <p14:sldId id="271"/>
            <p14:sldId id="272"/>
            <p14:sldId id="274"/>
            <p14:sldId id="275"/>
            <p14:sldId id="273"/>
            <p14:sldId id="260"/>
            <p14:sldId id="257"/>
            <p14:sldId id="258"/>
            <p14:sldId id="264"/>
            <p14:sldId id="263"/>
          </p14:sldIdLst>
        </p14:section>
        <p14:section name="Meaning of Expectation" id="{6F91F534-4730-BA45-B5A8-4EEF16C42E34}">
          <p14:sldIdLst/>
        </p14:section>
        <p14:section name="meaning of expectation" id="{66D407BC-B94F-9D4F-A56B-8FA46866915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8"/>
    <p:restoredTop sz="94674"/>
  </p:normalViewPr>
  <p:slideViewPr>
    <p:cSldViewPr snapToGrid="0" snapToObjects="1">
      <p:cViewPr>
        <p:scale>
          <a:sx n="74" d="100"/>
          <a:sy n="74" d="100"/>
        </p:scale>
        <p:origin x="9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8ABD-2F7D-1B4B-B97E-23C6AF1AC9E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415A-2C8F-B040-827E-4CC2F3C38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77" y="-270115"/>
            <a:ext cx="9144000" cy="1252347"/>
          </a:xfrm>
        </p:spPr>
        <p:txBody>
          <a:bodyPr>
            <a:normAutofit/>
          </a:bodyPr>
          <a:lstStyle/>
          <a:p>
            <a:r>
              <a:rPr lang="en-US" b="1" dirty="0" smtClean="0"/>
              <a:t>Recitation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77" y="1207697"/>
            <a:ext cx="10052649" cy="52621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</a:t>
            </a:r>
            <a:r>
              <a:rPr lang="en-US" dirty="0" smtClean="0"/>
              <a:t>haracteristic functions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b="1" dirty="0" smtClean="0"/>
              <a:t>Fourier</a:t>
            </a:r>
            <a:r>
              <a:rPr lang="en-US" altLang="zh-CN" dirty="0" smtClean="0"/>
              <a:t> 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function]</a:t>
            </a:r>
            <a:r>
              <a:rPr lang="en-US" dirty="0" smtClean="0"/>
              <a:t>, </a:t>
            </a:r>
          </a:p>
          <a:p>
            <a:r>
              <a:rPr lang="en-US" altLang="zh-CN" dirty="0"/>
              <a:t>M</a:t>
            </a:r>
            <a:r>
              <a:rPr lang="en-US" dirty="0" smtClean="0"/>
              <a:t>oment </a:t>
            </a:r>
            <a:r>
              <a:rPr lang="en-US" dirty="0"/>
              <a:t>generating </a:t>
            </a:r>
            <a:r>
              <a:rPr lang="en-US" dirty="0" smtClean="0"/>
              <a:t>functions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[</a:t>
            </a:r>
            <a:r>
              <a:rPr lang="en-US" altLang="zh-CN" b="1" dirty="0"/>
              <a:t>L</a:t>
            </a:r>
            <a:r>
              <a:rPr lang="en-US" altLang="zh-CN" b="1" dirty="0" smtClean="0"/>
              <a:t>aplace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function]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hebyshev's</a:t>
            </a:r>
            <a:r>
              <a:rPr lang="en-US" dirty="0" smtClean="0"/>
              <a:t> </a:t>
            </a:r>
            <a:r>
              <a:rPr lang="en-US" dirty="0"/>
              <a:t>inequality </a:t>
            </a:r>
            <a:r>
              <a:rPr lang="en-US" dirty="0" smtClean="0"/>
              <a:t>and </a:t>
            </a:r>
            <a:r>
              <a:rPr lang="en-US" dirty="0"/>
              <a:t>M</a:t>
            </a:r>
            <a:r>
              <a:rPr lang="en-US" dirty="0" smtClean="0"/>
              <a:t>arkov inequality</a:t>
            </a:r>
            <a:r>
              <a:rPr lang="en-US" altLang="zh-C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Two random variables,</a:t>
            </a:r>
            <a:r>
              <a:rPr lang="en-US" dirty="0"/>
              <a:t> Joint distribution and density </a:t>
            </a:r>
            <a:r>
              <a:rPr lang="en-US" dirty="0" smtClean="0"/>
              <a:t>function, independence, and marginal distribution. </a:t>
            </a:r>
            <a:endParaRPr lang="en-US" dirty="0"/>
          </a:p>
          <a:p>
            <a:endParaRPr 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expectation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Linan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2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97" y="27197"/>
            <a:ext cx="10047483" cy="3326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19" y="3692106"/>
            <a:ext cx="11051961" cy="2656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7057" y="300335"/>
            <a:ext cx="736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0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54" y="1288365"/>
            <a:ext cx="7023100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08" y="231522"/>
            <a:ext cx="5045581" cy="6232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642034"/>
            <a:ext cx="895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6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74" y="103188"/>
            <a:ext cx="6985000" cy="317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898" y="1810694"/>
            <a:ext cx="8632102" cy="5047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1412" y="3872682"/>
            <a:ext cx="2647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Remark: X and Y should belong to the </a:t>
            </a:r>
            <a:r>
              <a:rPr lang="en-US" smtClean="0"/>
              <a:t>same probability space. 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412" y="5543550"/>
            <a:ext cx="234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sum of x and y can be exchanged: just like the </a:t>
            </a:r>
            <a:r>
              <a:rPr lang="en-US" smtClean="0"/>
              <a:t>double integral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057" y="300335"/>
            <a:ext cx="73610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7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002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80" y="0"/>
            <a:ext cx="1036832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13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876"/>
          <a:stretch/>
        </p:blipFill>
        <p:spPr>
          <a:xfrm>
            <a:off x="838200" y="198944"/>
            <a:ext cx="10515600" cy="1657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74" t="11910" b="11673"/>
          <a:stretch/>
        </p:blipFill>
        <p:spPr>
          <a:xfrm>
            <a:off x="1190625" y="2325111"/>
            <a:ext cx="10609770" cy="4170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0" y="41959"/>
            <a:ext cx="895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5638" y="1533702"/>
            <a:ext cx="3932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Modelling event with a random variable</a:t>
            </a:r>
          </a:p>
          <a:p>
            <a:r>
              <a:rPr lang="en-US" dirty="0" smtClean="0"/>
              <a:t>A event is a binary random variable.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35638" y="3088256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Event A: {Y=0}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6619" y="3088256"/>
            <a:ext cx="148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B: {Y=1}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7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16"/>
          <a:stretch/>
        </p:blipFill>
        <p:spPr>
          <a:xfrm>
            <a:off x="0" y="0"/>
            <a:ext cx="9686560" cy="451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3915" r="1714" b="9910"/>
          <a:stretch/>
        </p:blipFill>
        <p:spPr>
          <a:xfrm>
            <a:off x="3142343" y="3771900"/>
            <a:ext cx="9049657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19075" y="-140603"/>
            <a:ext cx="8953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  <a:r>
              <a:rPr lang="en-US" altLang="zh-CN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9</a:t>
            </a:r>
            <a:endParaRPr 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3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36237"/>
            <a:ext cx="10515600" cy="1325563"/>
          </a:xfrm>
        </p:spPr>
        <p:txBody>
          <a:bodyPr/>
          <a:lstStyle/>
          <a:p>
            <a:r>
              <a:rPr lang="en-US" altLang="zh-CN" smtClean="0"/>
              <a:t>Exercise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46" y="621102"/>
            <a:ext cx="7612572" cy="5568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917" y="6038492"/>
            <a:ext cx="7953531" cy="6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12" y="172760"/>
            <a:ext cx="10699977" cy="1097719"/>
          </a:xfrm>
        </p:spPr>
        <p:txBody>
          <a:bodyPr/>
          <a:lstStyle/>
          <a:p>
            <a:r>
              <a:rPr lang="en-US" altLang="zh-CN" dirty="0" smtClean="0"/>
              <a:t>Quiz1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132" y="835541"/>
            <a:ext cx="9317966" cy="53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65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569" y="-1"/>
            <a:ext cx="8108831" cy="686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880" y="0"/>
            <a:ext cx="6366294" cy="68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8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68" y="0"/>
            <a:ext cx="9634268" cy="1101366"/>
          </a:xfrm>
        </p:spPr>
        <p:txBody>
          <a:bodyPr/>
          <a:lstStyle/>
          <a:p>
            <a:r>
              <a:rPr lang="en-US" altLang="zh-CN" smtClean="0"/>
              <a:t>Q3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0471"/>
            <a:ext cx="10305119" cy="25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9" y="0"/>
            <a:ext cx="10899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8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961" y="1431895"/>
            <a:ext cx="8959470" cy="412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4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800936" cy="54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118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DengXian</vt:lpstr>
      <vt:lpstr>DengXian Light</vt:lpstr>
      <vt:lpstr>Arial</vt:lpstr>
      <vt:lpstr>Office Theme</vt:lpstr>
      <vt:lpstr>Recitation 4</vt:lpstr>
      <vt:lpstr>Exercise 4</vt:lpstr>
      <vt:lpstr>Quiz1</vt:lpstr>
      <vt:lpstr>PowerPoint Presentation</vt:lpstr>
      <vt:lpstr>PowerPoint Presentation</vt:lpstr>
      <vt:lpstr>Q3</vt:lpstr>
      <vt:lpstr>PowerPoint Presentation</vt:lpstr>
      <vt:lpstr>Q4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4</dc:title>
  <dc:creator>Linan Huang</dc:creator>
  <cp:lastModifiedBy>Linan Huang</cp:lastModifiedBy>
  <cp:revision>87</cp:revision>
  <dcterms:created xsi:type="dcterms:W3CDTF">2018-10-11T02:36:24Z</dcterms:created>
  <dcterms:modified xsi:type="dcterms:W3CDTF">2018-11-11T01:47:33Z</dcterms:modified>
</cp:coreProperties>
</file>