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0"/>
  </p:handoutMasterIdLst>
  <p:sldIdLst>
    <p:sldId id="259" r:id="rId2"/>
    <p:sldId id="302" r:id="rId3"/>
    <p:sldId id="303" r:id="rId4"/>
    <p:sldId id="304" r:id="rId5"/>
    <p:sldId id="296" r:id="rId6"/>
    <p:sldId id="298" r:id="rId7"/>
    <p:sldId id="299" r:id="rId8"/>
    <p:sldId id="297" r:id="rId9"/>
    <p:sldId id="300" r:id="rId10"/>
    <p:sldId id="289" r:id="rId11"/>
    <p:sldId id="290" r:id="rId12"/>
    <p:sldId id="301" r:id="rId13"/>
    <p:sldId id="293" r:id="rId14"/>
    <p:sldId id="295" r:id="rId15"/>
    <p:sldId id="291" r:id="rId16"/>
    <p:sldId id="305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25530A-7449-DC4F-A731-C366277EA4C3}">
          <p14:sldIdLst>
            <p14:sldId id="259"/>
            <p14:sldId id="302"/>
            <p14:sldId id="303"/>
            <p14:sldId id="304"/>
            <p14:sldId id="296"/>
            <p14:sldId id="298"/>
            <p14:sldId id="299"/>
            <p14:sldId id="297"/>
            <p14:sldId id="300"/>
          </p14:sldIdLst>
        </p14:section>
        <p14:section name="previous year" id="{D69769AE-246D-5842-8FF1-8F4156F68ADD}">
          <p14:sldIdLst>
            <p14:sldId id="289"/>
            <p14:sldId id="290"/>
            <p14:sldId id="301"/>
            <p14:sldId id="293"/>
            <p14:sldId id="295"/>
            <p14:sldId id="291"/>
            <p14:sldId id="305"/>
            <p14:sldId id="287"/>
            <p14:sldId id="288"/>
          </p14:sldIdLst>
        </p14:section>
        <p14:section name="Meaning of Expectation" id="{6F91F534-4730-BA45-B5A8-4EEF16C42E34}">
          <p14:sldIdLst/>
        </p14:section>
        <p14:section name="meaning of expectation" id="{66D407BC-B94F-9D4F-A56B-8FA46866915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4674"/>
  </p:normalViewPr>
  <p:slideViewPr>
    <p:cSldViewPr snapToGrid="0" snapToObjects="1">
      <p:cViewPr>
        <p:scale>
          <a:sx n="100" d="100"/>
          <a:sy n="100" d="100"/>
        </p:scale>
        <p:origin x="-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E9F50-D7A6-2940-BEBC-0775C5398E67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7DFFC-489F-9F45-8B63-5E8635CAC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3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6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77" y="627033"/>
            <a:ext cx="9144000" cy="1252347"/>
          </a:xfrm>
        </p:spPr>
        <p:txBody>
          <a:bodyPr>
            <a:normAutofit/>
          </a:bodyPr>
          <a:lstStyle/>
          <a:p>
            <a:r>
              <a:rPr lang="en-US" b="1" dirty="0" smtClean="0"/>
              <a:t>Recitation 6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77" y="1879381"/>
            <a:ext cx="10052649" cy="3883064"/>
          </a:xfrm>
        </p:spPr>
        <p:txBody>
          <a:bodyPr>
            <a:normAutofit/>
          </a:bodyPr>
          <a:lstStyle/>
          <a:p>
            <a:r>
              <a:rPr lang="en-US" dirty="0" smtClean="0"/>
              <a:t>Quiz2+Fall 17</a:t>
            </a:r>
          </a:p>
          <a:p>
            <a:r>
              <a:rPr lang="en-US" dirty="0" err="1" smtClean="0"/>
              <a:t>Jacobian</a:t>
            </a:r>
            <a:r>
              <a:rPr lang="en-US" dirty="0" smtClean="0"/>
              <a:t> method (auxiliary variable method), characteristic function</a:t>
            </a:r>
          </a:p>
          <a:p>
            <a:r>
              <a:rPr lang="en-US" dirty="0" smtClean="0"/>
              <a:t>Uncorrelated, orthogonal and independent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Linan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2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-315088"/>
            <a:ext cx="10485409" cy="2467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91" y="1690688"/>
            <a:ext cx="9250632" cy="53191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9694" y="104577"/>
            <a:ext cx="1002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40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01" y="0"/>
            <a:ext cx="11283563" cy="4710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9694" y="104577"/>
            <a:ext cx="1002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3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580" y="0"/>
            <a:ext cx="6297283" cy="6855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379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792" y="1709304"/>
            <a:ext cx="11084894" cy="39496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9694" y="104577"/>
            <a:ext cx="1002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76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845" y="369888"/>
            <a:ext cx="8890000" cy="132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300256"/>
            <a:ext cx="9918700" cy="3568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9694" y="104577"/>
            <a:ext cx="1002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2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66" y="2167955"/>
            <a:ext cx="11722334" cy="28353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9694" y="104577"/>
            <a:ext cx="1002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800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411" y="132340"/>
            <a:ext cx="9989389" cy="64185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5511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98" y="2816"/>
            <a:ext cx="10515600" cy="1325563"/>
          </a:xfrm>
        </p:spPr>
        <p:txBody>
          <a:bodyPr/>
          <a:lstStyle/>
          <a:p>
            <a:r>
              <a:rPr lang="en-US" smtClean="0"/>
              <a:t>Q9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179" y="397577"/>
            <a:ext cx="6985000" cy="25146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423" y="3819824"/>
            <a:ext cx="6228512" cy="28311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313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2189" y="0"/>
            <a:ext cx="576981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893"/>
            <a:ext cx="6624227" cy="2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482"/>
            <a:ext cx="10515600" cy="1325563"/>
          </a:xfrm>
        </p:spPr>
        <p:txBody>
          <a:bodyPr/>
          <a:lstStyle/>
          <a:p>
            <a:r>
              <a:rPr lang="en-US" dirty="0" smtClean="0"/>
              <a:t>Fall 17 q2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513" y="637625"/>
            <a:ext cx="9849275" cy="61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0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370" y="180080"/>
            <a:ext cx="10731260" cy="66779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119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725" y="0"/>
            <a:ext cx="10502347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151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317192" cy="914400"/>
          </a:xfrm>
        </p:spPr>
        <p:txBody>
          <a:bodyPr/>
          <a:lstStyle/>
          <a:p>
            <a:r>
              <a:rPr lang="en-US" dirty="0" smtClean="0"/>
              <a:t>Quiz2 q1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914" y="143972"/>
            <a:ext cx="9671196" cy="64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32" y="1"/>
            <a:ext cx="5982651" cy="68859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01" y="1"/>
            <a:ext cx="5206467" cy="68859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486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888" y="138609"/>
            <a:ext cx="9358223" cy="64758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965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56" y="0"/>
            <a:ext cx="10515600" cy="1325563"/>
          </a:xfrm>
        </p:spPr>
        <p:txBody>
          <a:bodyPr/>
          <a:lstStyle/>
          <a:p>
            <a:r>
              <a:rPr lang="en-US" dirty="0" smtClean="0"/>
              <a:t>Quiz2 q2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901" y="1325563"/>
            <a:ext cx="9437099" cy="53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6950" y="3994944"/>
            <a:ext cx="38100" cy="1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9" y="0"/>
            <a:ext cx="5784574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0"/>
            <a:ext cx="5842000" cy="2997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613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33</Words>
  <Application>Microsoft Macintosh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Recitation 6</vt:lpstr>
      <vt:lpstr>Fall 17 q2</vt:lpstr>
      <vt:lpstr>PowerPoint Presentation</vt:lpstr>
      <vt:lpstr>PowerPoint Presentation</vt:lpstr>
      <vt:lpstr>Quiz2 q1</vt:lpstr>
      <vt:lpstr>PowerPoint Presentation</vt:lpstr>
      <vt:lpstr>PowerPoint Presentation</vt:lpstr>
      <vt:lpstr>Quiz2 q2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Q9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4</dc:title>
  <dc:creator>Linan Huang</dc:creator>
  <cp:lastModifiedBy>Linan Huang</cp:lastModifiedBy>
  <cp:revision>115</cp:revision>
  <cp:lastPrinted>2018-10-25T16:10:19Z</cp:lastPrinted>
  <dcterms:created xsi:type="dcterms:W3CDTF">2018-10-11T02:36:24Z</dcterms:created>
  <dcterms:modified xsi:type="dcterms:W3CDTF">2018-11-11T01:48:15Z</dcterms:modified>
</cp:coreProperties>
</file>