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isternino" userId="ae5ff991-ed40-45cd-a3cc-046f9cb98081" providerId="ADAL" clId="{6FE36FCD-D04E-43A6-AA55-E1448BB1EDA6}"/>
    <pc:docChg chg="modSld">
      <pc:chgData name="Antonio Cisternino" userId="ae5ff991-ed40-45cd-a3cc-046f9cb98081" providerId="ADAL" clId="{6FE36FCD-D04E-43A6-AA55-E1448BB1EDA6}" dt="2021-06-07T19:46:53.677" v="9" actId="20577"/>
      <pc:docMkLst>
        <pc:docMk/>
      </pc:docMkLst>
      <pc:sldChg chg="modSp mod">
        <pc:chgData name="Antonio Cisternino" userId="ae5ff991-ed40-45cd-a3cc-046f9cb98081" providerId="ADAL" clId="{6FE36FCD-D04E-43A6-AA55-E1448BB1EDA6}" dt="2021-06-07T19:46:53.677" v="9" actId="20577"/>
        <pc:sldMkLst>
          <pc:docMk/>
          <pc:sldMk cId="1067257487" sldId="258"/>
        </pc:sldMkLst>
        <pc:spChg chg="mod">
          <ac:chgData name="Antonio Cisternino" userId="ae5ff991-ed40-45cd-a3cc-046f9cb98081" providerId="ADAL" clId="{6FE36FCD-D04E-43A6-AA55-E1448BB1EDA6}" dt="2021-06-07T19:46:53.677" v="9" actId="20577"/>
          <ac:spMkLst>
            <pc:docMk/>
            <pc:sldMk cId="1067257487" sldId="258"/>
            <ac:spMk id="4" creationId="{36AC8173-C15B-4F9D-BF10-5149FD8D607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E7888-55E8-403B-B1CE-F5DCE83722E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F16BE42-8E63-445A-A76D-A24FBCF96B9B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Selezione dei «guardiani»</a:t>
          </a:r>
        </a:p>
      </dgm:t>
    </dgm:pt>
    <dgm:pt modelId="{06F8DA74-B6F1-4BF6-8246-777816C3AF76}" type="parTrans" cxnId="{D4DAD9BE-E8D1-451A-9336-FC6125743B24}">
      <dgm:prSet/>
      <dgm:spPr/>
      <dgm:t>
        <a:bodyPr/>
        <a:lstStyle/>
        <a:p>
          <a:endParaRPr lang="it-IT"/>
        </a:p>
      </dgm:t>
    </dgm:pt>
    <dgm:pt modelId="{40810F7A-02E1-467B-AFFA-2870664E5C73}" type="sibTrans" cxnId="{D4DAD9BE-E8D1-451A-9336-FC6125743B24}">
      <dgm:prSet/>
      <dgm:spPr/>
      <dgm:t>
        <a:bodyPr/>
        <a:lstStyle/>
        <a:p>
          <a:endParaRPr lang="it-IT"/>
        </a:p>
      </dgm:t>
    </dgm:pt>
    <dgm:pt modelId="{E1545513-58DA-46C4-A22B-0F978F7703AC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Numero guardiani</a:t>
          </a:r>
        </a:p>
      </dgm:t>
    </dgm:pt>
    <dgm:pt modelId="{E858CCE2-3018-40BD-9965-9901F3E93205}" type="parTrans" cxnId="{160E5F58-8040-4CEA-99B5-8850673786B0}">
      <dgm:prSet/>
      <dgm:spPr/>
      <dgm:t>
        <a:bodyPr/>
        <a:lstStyle/>
        <a:p>
          <a:endParaRPr lang="it-IT"/>
        </a:p>
      </dgm:t>
    </dgm:pt>
    <dgm:pt modelId="{DB40F046-8864-43A2-B752-955365751C5F}" type="sibTrans" cxnId="{160E5F58-8040-4CEA-99B5-8850673786B0}">
      <dgm:prSet/>
      <dgm:spPr/>
      <dgm:t>
        <a:bodyPr/>
        <a:lstStyle/>
        <a:p>
          <a:endParaRPr lang="it-IT"/>
        </a:p>
      </dgm:t>
    </dgm:pt>
    <dgm:pt modelId="{A98BB153-7C4C-4EFF-A558-F20B4DB05FFD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Cerimonia delle chiavi</a:t>
          </a:r>
        </a:p>
      </dgm:t>
    </dgm:pt>
    <dgm:pt modelId="{42B2D253-F4E6-4619-A56A-5ED43C77FC80}" type="parTrans" cxnId="{4F2119BD-AAB8-404D-A484-D3BEB425AB95}">
      <dgm:prSet/>
      <dgm:spPr/>
      <dgm:t>
        <a:bodyPr/>
        <a:lstStyle/>
        <a:p>
          <a:endParaRPr lang="it-IT"/>
        </a:p>
      </dgm:t>
    </dgm:pt>
    <dgm:pt modelId="{C81FB4DE-EB49-4198-B244-22F28D3E3717}" type="sibTrans" cxnId="{4F2119BD-AAB8-404D-A484-D3BEB425AB95}">
      <dgm:prSet/>
      <dgm:spPr/>
      <dgm:t>
        <a:bodyPr/>
        <a:lstStyle/>
        <a:p>
          <a:endParaRPr lang="it-IT"/>
        </a:p>
      </dgm:t>
    </dgm:pt>
    <dgm:pt modelId="{6C1D0AB6-2D8A-4030-BBD8-117AF1BC3D7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Generazione chiavi crittografiche</a:t>
          </a:r>
        </a:p>
      </dgm:t>
    </dgm:pt>
    <dgm:pt modelId="{360264E9-820B-4644-AE57-A2C4DED3676E}" type="parTrans" cxnId="{DD86B630-7D5A-4B58-9055-4B3F1389EB9B}">
      <dgm:prSet/>
      <dgm:spPr/>
      <dgm:t>
        <a:bodyPr/>
        <a:lstStyle/>
        <a:p>
          <a:endParaRPr lang="it-IT"/>
        </a:p>
      </dgm:t>
    </dgm:pt>
    <dgm:pt modelId="{F418E4DF-E176-4839-A957-6CB6842CCAE6}" type="sibTrans" cxnId="{DD86B630-7D5A-4B58-9055-4B3F1389EB9B}">
      <dgm:prSet/>
      <dgm:spPr/>
      <dgm:t>
        <a:bodyPr/>
        <a:lstStyle/>
        <a:p>
          <a:endParaRPr lang="it-IT"/>
        </a:p>
      </dgm:t>
    </dgm:pt>
    <dgm:pt modelId="{8DD1F792-6B93-4B35-AA2D-B3DE6BA46185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Preparazione delle urne</a:t>
          </a:r>
        </a:p>
      </dgm:t>
    </dgm:pt>
    <dgm:pt modelId="{06F61E2A-4017-41F6-86BD-3235489EC9C7}" type="parTrans" cxnId="{22CF4957-1AEF-4FCB-9983-3D07764C1C42}">
      <dgm:prSet/>
      <dgm:spPr/>
      <dgm:t>
        <a:bodyPr/>
        <a:lstStyle/>
        <a:p>
          <a:endParaRPr lang="it-IT"/>
        </a:p>
      </dgm:t>
    </dgm:pt>
    <dgm:pt modelId="{99CCC8B5-6782-4166-A109-6217B59455E0}" type="sibTrans" cxnId="{22CF4957-1AEF-4FCB-9983-3D07764C1C42}">
      <dgm:prSet/>
      <dgm:spPr/>
      <dgm:t>
        <a:bodyPr/>
        <a:lstStyle/>
        <a:p>
          <a:endParaRPr lang="it-IT"/>
        </a:p>
      </dgm:t>
    </dgm:pt>
    <dgm:pt modelId="{D9254ED4-6CDA-4136-85E3-696380E3F599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Cifratura delle urne con le chiavi dei guardiani</a:t>
          </a:r>
        </a:p>
      </dgm:t>
    </dgm:pt>
    <dgm:pt modelId="{E6D86170-AEDF-414F-8E8C-5D13BE2188CF}" type="parTrans" cxnId="{ADA40593-F659-4CE2-920B-9921E38D1E6E}">
      <dgm:prSet/>
      <dgm:spPr/>
      <dgm:t>
        <a:bodyPr/>
        <a:lstStyle/>
        <a:p>
          <a:endParaRPr lang="it-IT"/>
        </a:p>
      </dgm:t>
    </dgm:pt>
    <dgm:pt modelId="{0206B90C-F495-4B5B-A746-B561A2578EA7}" type="sibTrans" cxnId="{ADA40593-F659-4CE2-920B-9921E38D1E6E}">
      <dgm:prSet/>
      <dgm:spPr/>
      <dgm:t>
        <a:bodyPr/>
        <a:lstStyle/>
        <a:p>
          <a:endParaRPr lang="it-IT"/>
        </a:p>
      </dgm:t>
    </dgm:pt>
    <dgm:pt modelId="{2C7F7B20-F9E7-44E8-BE6A-C99E9F0C65A8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Quorum (Q)</a:t>
          </a:r>
        </a:p>
      </dgm:t>
    </dgm:pt>
    <dgm:pt modelId="{E89A7CA0-EE94-4959-9BF7-91BD2ED0C62C}" type="parTrans" cxnId="{5DCA9F38-6E97-4D67-A569-0B80B377155C}">
      <dgm:prSet/>
      <dgm:spPr/>
      <dgm:t>
        <a:bodyPr/>
        <a:lstStyle/>
        <a:p>
          <a:endParaRPr lang="it-IT"/>
        </a:p>
      </dgm:t>
    </dgm:pt>
    <dgm:pt modelId="{2074FA7E-2345-4531-9D98-46978837D30D}" type="sibTrans" cxnId="{5DCA9F38-6E97-4D67-A569-0B80B377155C}">
      <dgm:prSet/>
      <dgm:spPr/>
      <dgm:t>
        <a:bodyPr/>
        <a:lstStyle/>
        <a:p>
          <a:endParaRPr lang="it-IT"/>
        </a:p>
      </dgm:t>
    </dgm:pt>
    <dgm:pt modelId="{A4B25065-CA91-419C-8759-37DDA2142FB4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Votazione</a:t>
          </a:r>
        </a:p>
      </dgm:t>
    </dgm:pt>
    <dgm:pt modelId="{6808E69B-8E83-4051-8F6E-24B932192F64}" type="parTrans" cxnId="{D9271D58-4AFD-4C66-97CB-2C2B832EC6E4}">
      <dgm:prSet/>
      <dgm:spPr/>
      <dgm:t>
        <a:bodyPr/>
        <a:lstStyle/>
        <a:p>
          <a:endParaRPr lang="it-IT"/>
        </a:p>
      </dgm:t>
    </dgm:pt>
    <dgm:pt modelId="{9315F6A6-576C-482C-8874-B8368E6F71E0}" type="sibTrans" cxnId="{D9271D58-4AFD-4C66-97CB-2C2B832EC6E4}">
      <dgm:prSet/>
      <dgm:spPr/>
      <dgm:t>
        <a:bodyPr/>
        <a:lstStyle/>
        <a:p>
          <a:endParaRPr lang="it-IT"/>
        </a:p>
      </dgm:t>
    </dgm:pt>
    <dgm:pt modelId="{1EA53E4E-84C1-4F1B-96F8-CF7AC2E58395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Conteggio voti</a:t>
          </a:r>
        </a:p>
      </dgm:t>
    </dgm:pt>
    <dgm:pt modelId="{0C8A819C-25EC-4366-90F8-B770510F36A9}" type="parTrans" cxnId="{1D6BF1FB-2978-4EB1-AAB0-C99F5A5DC931}">
      <dgm:prSet/>
      <dgm:spPr/>
      <dgm:t>
        <a:bodyPr/>
        <a:lstStyle/>
        <a:p>
          <a:endParaRPr lang="it-IT"/>
        </a:p>
      </dgm:t>
    </dgm:pt>
    <dgm:pt modelId="{477DD33A-3DD5-451C-9349-1D3CB731C096}" type="sibTrans" cxnId="{1D6BF1FB-2978-4EB1-AAB0-C99F5A5DC931}">
      <dgm:prSet/>
      <dgm:spPr/>
      <dgm:t>
        <a:bodyPr/>
        <a:lstStyle/>
        <a:p>
          <a:endParaRPr lang="it-IT"/>
        </a:p>
      </dgm:t>
    </dgm:pt>
    <dgm:pt modelId="{D9132947-2475-4755-8E4C-078F2CA8AEC6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Ogni voto viene cifrato quando inserito nell’urna</a:t>
          </a:r>
        </a:p>
      </dgm:t>
    </dgm:pt>
    <dgm:pt modelId="{C1D6A547-854D-4C0D-8AA4-D4286A1F2F7D}" type="parTrans" cxnId="{002EA40B-4D65-406B-8DC3-96CE71B58D60}">
      <dgm:prSet/>
      <dgm:spPr/>
      <dgm:t>
        <a:bodyPr/>
        <a:lstStyle/>
        <a:p>
          <a:endParaRPr lang="it-IT"/>
        </a:p>
      </dgm:t>
    </dgm:pt>
    <dgm:pt modelId="{5AB63F9B-5832-4AFA-BC89-1AD28F66EC6F}" type="sibTrans" cxnId="{002EA40B-4D65-406B-8DC3-96CE71B58D60}">
      <dgm:prSet/>
      <dgm:spPr/>
      <dgm:t>
        <a:bodyPr/>
        <a:lstStyle/>
        <a:p>
          <a:endParaRPr lang="it-IT"/>
        </a:p>
      </dgm:t>
    </dgm:pt>
    <dgm:pt modelId="{81FDF50D-D336-4B8F-BA9F-FD0EDB42392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Solo se presenti almeno Q guardiani</a:t>
          </a:r>
        </a:p>
      </dgm:t>
    </dgm:pt>
    <dgm:pt modelId="{6841623A-65AF-425C-8BC2-794A812E5BBB}" type="parTrans" cxnId="{0FF1363F-E4C6-4818-A1D8-77D3BD934D5F}">
      <dgm:prSet/>
      <dgm:spPr/>
      <dgm:t>
        <a:bodyPr/>
        <a:lstStyle/>
        <a:p>
          <a:endParaRPr lang="it-IT"/>
        </a:p>
      </dgm:t>
    </dgm:pt>
    <dgm:pt modelId="{5819E731-59EC-4218-B449-69DBD76E844F}" type="sibTrans" cxnId="{0FF1363F-E4C6-4818-A1D8-77D3BD934D5F}">
      <dgm:prSet/>
      <dgm:spPr/>
      <dgm:t>
        <a:bodyPr/>
        <a:lstStyle/>
        <a:p>
          <a:endParaRPr lang="it-IT"/>
        </a:p>
      </dgm:t>
    </dgm:pt>
    <dgm:pt modelId="{350E68D1-6305-4ADD-87C2-26578D8F1D57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Attivazione del sistema di voto</a:t>
          </a:r>
        </a:p>
      </dgm:t>
    </dgm:pt>
    <dgm:pt modelId="{A4E162A2-1A0B-4292-9C57-B7839E6CBDD7}" type="parTrans" cxnId="{5B68B9EC-ED65-42D7-87AE-92C0867F3119}">
      <dgm:prSet/>
      <dgm:spPr/>
      <dgm:t>
        <a:bodyPr/>
        <a:lstStyle/>
        <a:p>
          <a:endParaRPr lang="it-IT"/>
        </a:p>
      </dgm:t>
    </dgm:pt>
    <dgm:pt modelId="{63788B1A-6312-43BF-8732-FBA2F6926E0A}" type="sibTrans" cxnId="{5B68B9EC-ED65-42D7-87AE-92C0867F3119}">
      <dgm:prSet/>
      <dgm:spPr/>
      <dgm:t>
        <a:bodyPr/>
        <a:lstStyle/>
        <a:p>
          <a:endParaRPr lang="it-IT"/>
        </a:p>
      </dgm:t>
    </dgm:pt>
    <dgm:pt modelId="{D598623B-237D-4118-B3E7-A22CF999B694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Consegna delle chiavi ai guardiani</a:t>
          </a:r>
        </a:p>
      </dgm:t>
    </dgm:pt>
    <dgm:pt modelId="{1A074D2F-7F4E-477D-B892-CFD10877385C}" type="parTrans" cxnId="{D1420D1B-52E4-4CC5-9259-F78D865013A6}">
      <dgm:prSet/>
      <dgm:spPr/>
      <dgm:t>
        <a:bodyPr/>
        <a:lstStyle/>
        <a:p>
          <a:endParaRPr lang="it-IT"/>
        </a:p>
      </dgm:t>
    </dgm:pt>
    <dgm:pt modelId="{B83CAAC3-BEE7-44CE-9FC4-276E7D61FE23}" type="sibTrans" cxnId="{D1420D1B-52E4-4CC5-9259-F78D865013A6}">
      <dgm:prSet/>
      <dgm:spPr/>
      <dgm:t>
        <a:bodyPr/>
        <a:lstStyle/>
        <a:p>
          <a:endParaRPr lang="it-IT"/>
        </a:p>
      </dgm:t>
    </dgm:pt>
    <dgm:pt modelId="{2E907A5D-0EFB-477C-8B3A-A563304EFF4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In presenza o remota</a:t>
          </a:r>
        </a:p>
      </dgm:t>
    </dgm:pt>
    <dgm:pt modelId="{3224CC61-8BB8-4A63-9288-FF0A00972174}" type="parTrans" cxnId="{9E4AED59-493A-4923-AD31-3285EB96B50D}">
      <dgm:prSet/>
      <dgm:spPr/>
      <dgm:t>
        <a:bodyPr/>
        <a:lstStyle/>
        <a:p>
          <a:endParaRPr lang="it-IT"/>
        </a:p>
      </dgm:t>
    </dgm:pt>
    <dgm:pt modelId="{70B3671D-C603-42CA-8123-01EDA64706FF}" type="sibTrans" cxnId="{9E4AED59-493A-4923-AD31-3285EB96B50D}">
      <dgm:prSet/>
      <dgm:spPr/>
      <dgm:t>
        <a:bodyPr/>
        <a:lstStyle/>
        <a:p>
          <a:endParaRPr lang="it-IT"/>
        </a:p>
      </dgm:t>
    </dgm:pt>
    <dgm:pt modelId="{3836235A-84A9-452F-8FAD-7904A379F968}" type="pres">
      <dgm:prSet presAssocID="{D3DE7888-55E8-403B-B1CE-F5DCE83722E6}" presName="Name0" presStyleCnt="0">
        <dgm:presLayoutVars>
          <dgm:dir/>
          <dgm:resizeHandles val="exact"/>
        </dgm:presLayoutVars>
      </dgm:prSet>
      <dgm:spPr/>
    </dgm:pt>
    <dgm:pt modelId="{E1FBCF21-96ED-4B77-867D-5BB1962465C0}" type="pres">
      <dgm:prSet presAssocID="{5F16BE42-8E63-445A-A76D-A24FBCF96B9B}" presName="node" presStyleLbl="node1" presStyleIdx="0" presStyleCnt="5" custScaleX="114224">
        <dgm:presLayoutVars>
          <dgm:bulletEnabled val="1"/>
        </dgm:presLayoutVars>
      </dgm:prSet>
      <dgm:spPr/>
    </dgm:pt>
    <dgm:pt modelId="{C00A6DB3-C937-4F98-8960-93657A71F5EA}" type="pres">
      <dgm:prSet presAssocID="{40810F7A-02E1-467B-AFFA-2870664E5C73}" presName="sibTrans" presStyleLbl="sibTrans1D1" presStyleIdx="0" presStyleCnt="4"/>
      <dgm:spPr/>
    </dgm:pt>
    <dgm:pt modelId="{9A1F8BC4-0605-42E6-B5FD-AA794505A48A}" type="pres">
      <dgm:prSet presAssocID="{40810F7A-02E1-467B-AFFA-2870664E5C73}" presName="connectorText" presStyleLbl="sibTrans1D1" presStyleIdx="0" presStyleCnt="4"/>
      <dgm:spPr/>
    </dgm:pt>
    <dgm:pt modelId="{A8419C83-8C91-4C31-85B6-9B6B26F9C253}" type="pres">
      <dgm:prSet presAssocID="{A98BB153-7C4C-4EFF-A558-F20B4DB05FFD}" presName="node" presStyleLbl="node1" presStyleIdx="1" presStyleCnt="5" custScaleX="118997">
        <dgm:presLayoutVars>
          <dgm:bulletEnabled val="1"/>
        </dgm:presLayoutVars>
      </dgm:prSet>
      <dgm:spPr/>
    </dgm:pt>
    <dgm:pt modelId="{3B0D9D10-A768-4E76-8228-84D08FDA6A44}" type="pres">
      <dgm:prSet presAssocID="{C81FB4DE-EB49-4198-B244-22F28D3E3717}" presName="sibTrans" presStyleLbl="sibTrans1D1" presStyleIdx="1" presStyleCnt="4"/>
      <dgm:spPr/>
    </dgm:pt>
    <dgm:pt modelId="{04EB0D16-CB8D-455F-93CF-816417C3B9A3}" type="pres">
      <dgm:prSet presAssocID="{C81FB4DE-EB49-4198-B244-22F28D3E3717}" presName="connectorText" presStyleLbl="sibTrans1D1" presStyleIdx="1" presStyleCnt="4"/>
      <dgm:spPr/>
    </dgm:pt>
    <dgm:pt modelId="{DCC7CF53-FEA8-48C6-A1EB-F7B22AF43EC8}" type="pres">
      <dgm:prSet presAssocID="{8DD1F792-6B93-4B35-AA2D-B3DE6BA46185}" presName="node" presStyleLbl="node1" presStyleIdx="2" presStyleCnt="5">
        <dgm:presLayoutVars>
          <dgm:bulletEnabled val="1"/>
        </dgm:presLayoutVars>
      </dgm:prSet>
      <dgm:spPr/>
    </dgm:pt>
    <dgm:pt modelId="{E4728F2D-6570-4183-99DA-D162708AB741}" type="pres">
      <dgm:prSet presAssocID="{99CCC8B5-6782-4166-A109-6217B59455E0}" presName="sibTrans" presStyleLbl="sibTrans1D1" presStyleIdx="2" presStyleCnt="4"/>
      <dgm:spPr/>
    </dgm:pt>
    <dgm:pt modelId="{0376F6F1-34DF-4F7E-8EC5-055412954A7F}" type="pres">
      <dgm:prSet presAssocID="{99CCC8B5-6782-4166-A109-6217B59455E0}" presName="connectorText" presStyleLbl="sibTrans1D1" presStyleIdx="2" presStyleCnt="4"/>
      <dgm:spPr/>
    </dgm:pt>
    <dgm:pt modelId="{70B92CA2-3DE1-46CB-85BD-65742BD74845}" type="pres">
      <dgm:prSet presAssocID="{A4B25065-CA91-419C-8759-37DDA2142FB4}" presName="node" presStyleLbl="node1" presStyleIdx="3" presStyleCnt="5">
        <dgm:presLayoutVars>
          <dgm:bulletEnabled val="1"/>
        </dgm:presLayoutVars>
      </dgm:prSet>
      <dgm:spPr/>
    </dgm:pt>
    <dgm:pt modelId="{A2D78883-E316-4D30-BD5C-69334F18EA17}" type="pres">
      <dgm:prSet presAssocID="{9315F6A6-576C-482C-8874-B8368E6F71E0}" presName="sibTrans" presStyleLbl="sibTrans1D1" presStyleIdx="3" presStyleCnt="4"/>
      <dgm:spPr/>
    </dgm:pt>
    <dgm:pt modelId="{763EE939-350A-4436-8970-389CB3ECABA1}" type="pres">
      <dgm:prSet presAssocID="{9315F6A6-576C-482C-8874-B8368E6F71E0}" presName="connectorText" presStyleLbl="sibTrans1D1" presStyleIdx="3" presStyleCnt="4"/>
      <dgm:spPr/>
    </dgm:pt>
    <dgm:pt modelId="{9FAA4BD3-4CD7-4BFB-A9C2-415A769337DD}" type="pres">
      <dgm:prSet presAssocID="{1EA53E4E-84C1-4F1B-96F8-CF7AC2E58395}" presName="node" presStyleLbl="node1" presStyleIdx="4" presStyleCnt="5">
        <dgm:presLayoutVars>
          <dgm:bulletEnabled val="1"/>
        </dgm:presLayoutVars>
      </dgm:prSet>
      <dgm:spPr/>
    </dgm:pt>
  </dgm:ptLst>
  <dgm:cxnLst>
    <dgm:cxn modelId="{1CE6F30A-00A3-4998-AE47-9AEC1A44DE24}" type="presOf" srcId="{99CCC8B5-6782-4166-A109-6217B59455E0}" destId="{E4728F2D-6570-4183-99DA-D162708AB741}" srcOrd="0" destOrd="0" presId="urn:microsoft.com/office/officeart/2005/8/layout/bProcess3"/>
    <dgm:cxn modelId="{002EA40B-4D65-406B-8DC3-96CE71B58D60}" srcId="{A4B25065-CA91-419C-8759-37DDA2142FB4}" destId="{D9132947-2475-4755-8E4C-078F2CA8AEC6}" srcOrd="1" destOrd="0" parTransId="{C1D6A547-854D-4C0D-8AA4-D4286A1F2F7D}" sibTransId="{5AB63F9B-5832-4AFA-BC89-1AD28F66EC6F}"/>
    <dgm:cxn modelId="{DA239D0F-4084-4160-9FB2-FC536BF6B745}" type="presOf" srcId="{5F16BE42-8E63-445A-A76D-A24FBCF96B9B}" destId="{E1FBCF21-96ED-4B77-867D-5BB1962465C0}" srcOrd="0" destOrd="0" presId="urn:microsoft.com/office/officeart/2005/8/layout/bProcess3"/>
    <dgm:cxn modelId="{D1420D1B-52E4-4CC5-9259-F78D865013A6}" srcId="{A98BB153-7C4C-4EFF-A558-F20B4DB05FFD}" destId="{D598623B-237D-4118-B3E7-A22CF999B694}" srcOrd="1" destOrd="0" parTransId="{1A074D2F-7F4E-477D-B892-CFD10877385C}" sibTransId="{B83CAAC3-BEE7-44CE-9FC4-276E7D61FE23}"/>
    <dgm:cxn modelId="{DEFC781D-1D74-4935-AAB5-5F480ADDB19C}" type="presOf" srcId="{99CCC8B5-6782-4166-A109-6217B59455E0}" destId="{0376F6F1-34DF-4F7E-8EC5-055412954A7F}" srcOrd="1" destOrd="0" presId="urn:microsoft.com/office/officeart/2005/8/layout/bProcess3"/>
    <dgm:cxn modelId="{E1C7E42E-9E6F-4343-B49F-1261278DAEF6}" type="presOf" srcId="{9315F6A6-576C-482C-8874-B8368E6F71E0}" destId="{A2D78883-E316-4D30-BD5C-69334F18EA17}" srcOrd="0" destOrd="0" presId="urn:microsoft.com/office/officeart/2005/8/layout/bProcess3"/>
    <dgm:cxn modelId="{DD86B630-7D5A-4B58-9055-4B3F1389EB9B}" srcId="{A98BB153-7C4C-4EFF-A558-F20B4DB05FFD}" destId="{6C1D0AB6-2D8A-4030-BBD8-117AF1BC3D7A}" srcOrd="0" destOrd="0" parTransId="{360264E9-820B-4644-AE57-A2C4DED3676E}" sibTransId="{F418E4DF-E176-4839-A957-6CB6842CCAE6}"/>
    <dgm:cxn modelId="{5DCA9F38-6E97-4D67-A569-0B80B377155C}" srcId="{5F16BE42-8E63-445A-A76D-A24FBCF96B9B}" destId="{2C7F7B20-F9E7-44E8-BE6A-C99E9F0C65A8}" srcOrd="1" destOrd="0" parTransId="{E89A7CA0-EE94-4959-9BF7-91BD2ED0C62C}" sibTransId="{2074FA7E-2345-4531-9D98-46978837D30D}"/>
    <dgm:cxn modelId="{7F90B038-57FD-41BF-836B-F152DBECE306}" type="presOf" srcId="{8DD1F792-6B93-4B35-AA2D-B3DE6BA46185}" destId="{DCC7CF53-FEA8-48C6-A1EB-F7B22AF43EC8}" srcOrd="0" destOrd="0" presId="urn:microsoft.com/office/officeart/2005/8/layout/bProcess3"/>
    <dgm:cxn modelId="{0FF1363F-E4C6-4818-A1D8-77D3BD934D5F}" srcId="{1EA53E4E-84C1-4F1B-96F8-CF7AC2E58395}" destId="{81FDF50D-D336-4B8F-BA9F-FD0EDB42392A}" srcOrd="0" destOrd="0" parTransId="{6841623A-65AF-425C-8BC2-794A812E5BBB}" sibTransId="{5819E731-59EC-4218-B449-69DBD76E844F}"/>
    <dgm:cxn modelId="{AA07C65C-F82F-4866-B6D0-C5FA5D446783}" type="presOf" srcId="{1EA53E4E-84C1-4F1B-96F8-CF7AC2E58395}" destId="{9FAA4BD3-4CD7-4BFB-A9C2-415A769337DD}" srcOrd="0" destOrd="0" presId="urn:microsoft.com/office/officeart/2005/8/layout/bProcess3"/>
    <dgm:cxn modelId="{927AFA62-DE46-41E7-84EE-1FCE0F1559A2}" type="presOf" srcId="{6C1D0AB6-2D8A-4030-BBD8-117AF1BC3D7A}" destId="{A8419C83-8C91-4C31-85B6-9B6B26F9C253}" srcOrd="0" destOrd="1" presId="urn:microsoft.com/office/officeart/2005/8/layout/bProcess3"/>
    <dgm:cxn modelId="{BD85CA64-1F2A-4F5D-B1D5-7EB22A300E60}" type="presOf" srcId="{2E907A5D-0EFB-477C-8B3A-A563304EFF4A}" destId="{70B92CA2-3DE1-46CB-85BD-65742BD74845}" srcOrd="0" destOrd="1" presId="urn:microsoft.com/office/officeart/2005/8/layout/bProcess3"/>
    <dgm:cxn modelId="{BB529D4D-90B6-4D98-88BB-F931B61B67B4}" type="presOf" srcId="{C81FB4DE-EB49-4198-B244-22F28D3E3717}" destId="{3B0D9D10-A768-4E76-8228-84D08FDA6A44}" srcOrd="0" destOrd="0" presId="urn:microsoft.com/office/officeart/2005/8/layout/bProcess3"/>
    <dgm:cxn modelId="{77394F74-6CB5-4375-A074-7719614699EE}" type="presOf" srcId="{A98BB153-7C4C-4EFF-A558-F20B4DB05FFD}" destId="{A8419C83-8C91-4C31-85B6-9B6B26F9C253}" srcOrd="0" destOrd="0" presId="urn:microsoft.com/office/officeart/2005/8/layout/bProcess3"/>
    <dgm:cxn modelId="{F9A54E76-06D7-4013-9308-2B5FAAFF0E08}" type="presOf" srcId="{E1545513-58DA-46C4-A22B-0F978F7703AC}" destId="{E1FBCF21-96ED-4B77-867D-5BB1962465C0}" srcOrd="0" destOrd="1" presId="urn:microsoft.com/office/officeart/2005/8/layout/bProcess3"/>
    <dgm:cxn modelId="{22CF4957-1AEF-4FCB-9983-3D07764C1C42}" srcId="{D3DE7888-55E8-403B-B1CE-F5DCE83722E6}" destId="{8DD1F792-6B93-4B35-AA2D-B3DE6BA46185}" srcOrd="2" destOrd="0" parTransId="{06F61E2A-4017-41F6-86BD-3235489EC9C7}" sibTransId="{99CCC8B5-6782-4166-A109-6217B59455E0}"/>
    <dgm:cxn modelId="{D9271D58-4AFD-4C66-97CB-2C2B832EC6E4}" srcId="{D3DE7888-55E8-403B-B1CE-F5DCE83722E6}" destId="{A4B25065-CA91-419C-8759-37DDA2142FB4}" srcOrd="3" destOrd="0" parTransId="{6808E69B-8E83-4051-8F6E-24B932192F64}" sibTransId="{9315F6A6-576C-482C-8874-B8368E6F71E0}"/>
    <dgm:cxn modelId="{160E5F58-8040-4CEA-99B5-8850673786B0}" srcId="{5F16BE42-8E63-445A-A76D-A24FBCF96B9B}" destId="{E1545513-58DA-46C4-A22B-0F978F7703AC}" srcOrd="0" destOrd="0" parTransId="{E858CCE2-3018-40BD-9965-9901F3E93205}" sibTransId="{DB40F046-8864-43A2-B752-955365751C5F}"/>
    <dgm:cxn modelId="{9E4AED59-493A-4923-AD31-3285EB96B50D}" srcId="{A4B25065-CA91-419C-8759-37DDA2142FB4}" destId="{2E907A5D-0EFB-477C-8B3A-A563304EFF4A}" srcOrd="0" destOrd="0" parTransId="{3224CC61-8BB8-4A63-9288-FF0A00972174}" sibTransId="{70B3671D-C603-42CA-8123-01EDA64706FF}"/>
    <dgm:cxn modelId="{71C30383-A518-4145-8FE4-42BE6C0B9A54}" type="presOf" srcId="{40810F7A-02E1-467B-AFFA-2870664E5C73}" destId="{C00A6DB3-C937-4F98-8960-93657A71F5EA}" srcOrd="0" destOrd="0" presId="urn:microsoft.com/office/officeart/2005/8/layout/bProcess3"/>
    <dgm:cxn modelId="{E3FDE88E-1B78-4710-8161-095682579AE8}" type="presOf" srcId="{2C7F7B20-F9E7-44E8-BE6A-C99E9F0C65A8}" destId="{E1FBCF21-96ED-4B77-867D-5BB1962465C0}" srcOrd="0" destOrd="2" presId="urn:microsoft.com/office/officeart/2005/8/layout/bProcess3"/>
    <dgm:cxn modelId="{ADA40593-F659-4CE2-920B-9921E38D1E6E}" srcId="{8DD1F792-6B93-4B35-AA2D-B3DE6BA46185}" destId="{D9254ED4-6CDA-4136-85E3-696380E3F599}" srcOrd="0" destOrd="0" parTransId="{E6D86170-AEDF-414F-8E8C-5D13BE2188CF}" sibTransId="{0206B90C-F495-4B5B-A746-B561A2578EA7}"/>
    <dgm:cxn modelId="{651C7B93-6702-4939-93FE-FD89AE27F49E}" type="presOf" srcId="{40810F7A-02E1-467B-AFFA-2870664E5C73}" destId="{9A1F8BC4-0605-42E6-B5FD-AA794505A48A}" srcOrd="1" destOrd="0" presId="urn:microsoft.com/office/officeart/2005/8/layout/bProcess3"/>
    <dgm:cxn modelId="{B674909F-520D-4680-8671-E1468F4ED4E0}" type="presOf" srcId="{A4B25065-CA91-419C-8759-37DDA2142FB4}" destId="{70B92CA2-3DE1-46CB-85BD-65742BD74845}" srcOrd="0" destOrd="0" presId="urn:microsoft.com/office/officeart/2005/8/layout/bProcess3"/>
    <dgm:cxn modelId="{63DB07AB-14B2-4BDE-ADDB-2509C8CA696D}" type="presOf" srcId="{D3DE7888-55E8-403B-B1CE-F5DCE83722E6}" destId="{3836235A-84A9-452F-8FAD-7904A379F968}" srcOrd="0" destOrd="0" presId="urn:microsoft.com/office/officeart/2005/8/layout/bProcess3"/>
    <dgm:cxn modelId="{72FF90AF-0E13-4ED9-BD4C-5467368EF61D}" type="presOf" srcId="{D598623B-237D-4118-B3E7-A22CF999B694}" destId="{A8419C83-8C91-4C31-85B6-9B6B26F9C253}" srcOrd="0" destOrd="2" presId="urn:microsoft.com/office/officeart/2005/8/layout/bProcess3"/>
    <dgm:cxn modelId="{8C0FC7B5-F9D0-4F4A-B920-DD477B7AD384}" type="presOf" srcId="{C81FB4DE-EB49-4198-B244-22F28D3E3717}" destId="{04EB0D16-CB8D-455F-93CF-816417C3B9A3}" srcOrd="1" destOrd="0" presId="urn:microsoft.com/office/officeart/2005/8/layout/bProcess3"/>
    <dgm:cxn modelId="{D26DA1B7-8A87-4CB9-B57C-0F0637A653E0}" type="presOf" srcId="{9315F6A6-576C-482C-8874-B8368E6F71E0}" destId="{763EE939-350A-4436-8970-389CB3ECABA1}" srcOrd="1" destOrd="0" presId="urn:microsoft.com/office/officeart/2005/8/layout/bProcess3"/>
    <dgm:cxn modelId="{4F2119BD-AAB8-404D-A484-D3BEB425AB95}" srcId="{D3DE7888-55E8-403B-B1CE-F5DCE83722E6}" destId="{A98BB153-7C4C-4EFF-A558-F20B4DB05FFD}" srcOrd="1" destOrd="0" parTransId="{42B2D253-F4E6-4619-A56A-5ED43C77FC80}" sibTransId="{C81FB4DE-EB49-4198-B244-22F28D3E3717}"/>
    <dgm:cxn modelId="{D4DAD9BE-E8D1-451A-9336-FC6125743B24}" srcId="{D3DE7888-55E8-403B-B1CE-F5DCE83722E6}" destId="{5F16BE42-8E63-445A-A76D-A24FBCF96B9B}" srcOrd="0" destOrd="0" parTransId="{06F8DA74-B6F1-4BF6-8246-777816C3AF76}" sibTransId="{40810F7A-02E1-467B-AFFA-2870664E5C73}"/>
    <dgm:cxn modelId="{5E9A75C9-2AFC-467F-9582-9A63EA4C9360}" type="presOf" srcId="{350E68D1-6305-4ADD-87C2-26578D8F1D57}" destId="{DCC7CF53-FEA8-48C6-A1EB-F7B22AF43EC8}" srcOrd="0" destOrd="2" presId="urn:microsoft.com/office/officeart/2005/8/layout/bProcess3"/>
    <dgm:cxn modelId="{46B2CAE3-B387-4C3D-8FD2-3123FEA0444B}" type="presOf" srcId="{D9132947-2475-4755-8E4C-078F2CA8AEC6}" destId="{70B92CA2-3DE1-46CB-85BD-65742BD74845}" srcOrd="0" destOrd="2" presId="urn:microsoft.com/office/officeart/2005/8/layout/bProcess3"/>
    <dgm:cxn modelId="{5B68B9EC-ED65-42D7-87AE-92C0867F3119}" srcId="{8DD1F792-6B93-4B35-AA2D-B3DE6BA46185}" destId="{350E68D1-6305-4ADD-87C2-26578D8F1D57}" srcOrd="1" destOrd="0" parTransId="{A4E162A2-1A0B-4292-9C57-B7839E6CBDD7}" sibTransId="{63788B1A-6312-43BF-8732-FBA2F6926E0A}"/>
    <dgm:cxn modelId="{7B664CF2-429B-4C10-9BA3-352DFD579B5B}" type="presOf" srcId="{81FDF50D-D336-4B8F-BA9F-FD0EDB42392A}" destId="{9FAA4BD3-4CD7-4BFB-A9C2-415A769337DD}" srcOrd="0" destOrd="1" presId="urn:microsoft.com/office/officeart/2005/8/layout/bProcess3"/>
    <dgm:cxn modelId="{1D6BF1FB-2978-4EB1-AAB0-C99F5A5DC931}" srcId="{D3DE7888-55E8-403B-B1CE-F5DCE83722E6}" destId="{1EA53E4E-84C1-4F1B-96F8-CF7AC2E58395}" srcOrd="4" destOrd="0" parTransId="{0C8A819C-25EC-4366-90F8-B770510F36A9}" sibTransId="{477DD33A-3DD5-451C-9349-1D3CB731C096}"/>
    <dgm:cxn modelId="{82C290FD-0CE2-4521-A423-50E00C4B6533}" type="presOf" srcId="{D9254ED4-6CDA-4136-85E3-696380E3F599}" destId="{DCC7CF53-FEA8-48C6-A1EB-F7B22AF43EC8}" srcOrd="0" destOrd="1" presId="urn:microsoft.com/office/officeart/2005/8/layout/bProcess3"/>
    <dgm:cxn modelId="{1B6EDCAE-1B67-4B64-916B-B0C3B70E2BCB}" type="presParOf" srcId="{3836235A-84A9-452F-8FAD-7904A379F968}" destId="{E1FBCF21-96ED-4B77-867D-5BB1962465C0}" srcOrd="0" destOrd="0" presId="urn:microsoft.com/office/officeart/2005/8/layout/bProcess3"/>
    <dgm:cxn modelId="{310605F2-6D79-407C-A961-152F34E2B346}" type="presParOf" srcId="{3836235A-84A9-452F-8FAD-7904A379F968}" destId="{C00A6DB3-C937-4F98-8960-93657A71F5EA}" srcOrd="1" destOrd="0" presId="urn:microsoft.com/office/officeart/2005/8/layout/bProcess3"/>
    <dgm:cxn modelId="{EE048DD8-6544-4B58-9EDE-2F5BA8EDA6BF}" type="presParOf" srcId="{C00A6DB3-C937-4F98-8960-93657A71F5EA}" destId="{9A1F8BC4-0605-42E6-B5FD-AA794505A48A}" srcOrd="0" destOrd="0" presId="urn:microsoft.com/office/officeart/2005/8/layout/bProcess3"/>
    <dgm:cxn modelId="{E936830B-2237-4F2E-9C34-71DF8AEA58B8}" type="presParOf" srcId="{3836235A-84A9-452F-8FAD-7904A379F968}" destId="{A8419C83-8C91-4C31-85B6-9B6B26F9C253}" srcOrd="2" destOrd="0" presId="urn:microsoft.com/office/officeart/2005/8/layout/bProcess3"/>
    <dgm:cxn modelId="{9155B8F4-CB61-44C7-AE71-A48E4728477D}" type="presParOf" srcId="{3836235A-84A9-452F-8FAD-7904A379F968}" destId="{3B0D9D10-A768-4E76-8228-84D08FDA6A44}" srcOrd="3" destOrd="0" presId="urn:microsoft.com/office/officeart/2005/8/layout/bProcess3"/>
    <dgm:cxn modelId="{03E59F27-EFF7-4425-895A-F691B4C3FD60}" type="presParOf" srcId="{3B0D9D10-A768-4E76-8228-84D08FDA6A44}" destId="{04EB0D16-CB8D-455F-93CF-816417C3B9A3}" srcOrd="0" destOrd="0" presId="urn:microsoft.com/office/officeart/2005/8/layout/bProcess3"/>
    <dgm:cxn modelId="{02E82788-30F8-4DA2-8B03-D125CB4D377B}" type="presParOf" srcId="{3836235A-84A9-452F-8FAD-7904A379F968}" destId="{DCC7CF53-FEA8-48C6-A1EB-F7B22AF43EC8}" srcOrd="4" destOrd="0" presId="urn:microsoft.com/office/officeart/2005/8/layout/bProcess3"/>
    <dgm:cxn modelId="{523F5467-DB83-4AF3-8B2E-A4FA8628D1D4}" type="presParOf" srcId="{3836235A-84A9-452F-8FAD-7904A379F968}" destId="{E4728F2D-6570-4183-99DA-D162708AB741}" srcOrd="5" destOrd="0" presId="urn:microsoft.com/office/officeart/2005/8/layout/bProcess3"/>
    <dgm:cxn modelId="{66FD2587-46D2-4945-BC83-A00899F254AE}" type="presParOf" srcId="{E4728F2D-6570-4183-99DA-D162708AB741}" destId="{0376F6F1-34DF-4F7E-8EC5-055412954A7F}" srcOrd="0" destOrd="0" presId="urn:microsoft.com/office/officeart/2005/8/layout/bProcess3"/>
    <dgm:cxn modelId="{27437CD6-A719-474C-848A-D7E0C8D43DAC}" type="presParOf" srcId="{3836235A-84A9-452F-8FAD-7904A379F968}" destId="{70B92CA2-3DE1-46CB-85BD-65742BD74845}" srcOrd="6" destOrd="0" presId="urn:microsoft.com/office/officeart/2005/8/layout/bProcess3"/>
    <dgm:cxn modelId="{55EEF0D9-44FD-43A4-B464-F6FD7A916C64}" type="presParOf" srcId="{3836235A-84A9-452F-8FAD-7904A379F968}" destId="{A2D78883-E316-4D30-BD5C-69334F18EA17}" srcOrd="7" destOrd="0" presId="urn:microsoft.com/office/officeart/2005/8/layout/bProcess3"/>
    <dgm:cxn modelId="{570EA789-A3A5-447D-BA1E-B113C61550DA}" type="presParOf" srcId="{A2D78883-E316-4D30-BD5C-69334F18EA17}" destId="{763EE939-350A-4436-8970-389CB3ECABA1}" srcOrd="0" destOrd="0" presId="urn:microsoft.com/office/officeart/2005/8/layout/bProcess3"/>
    <dgm:cxn modelId="{0FAD1035-5004-46BB-8E27-BB0466052B83}" type="presParOf" srcId="{3836235A-84A9-452F-8FAD-7904A379F968}" destId="{9FAA4BD3-4CD7-4BFB-A9C2-415A769337DD}" srcOrd="8" destOrd="0" presId="urn:microsoft.com/office/officeart/2005/8/layout/bProcess3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6DB3-C937-4F98-8960-93657A71F5EA}">
      <dsp:nvSpPr>
        <dsp:cNvPr id="0" name=""/>
        <dsp:cNvSpPr/>
      </dsp:nvSpPr>
      <dsp:spPr>
        <a:xfrm>
          <a:off x="3626626" y="90540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956677" y="947485"/>
        <a:ext cx="36352" cy="7270"/>
      </dsp:txXfrm>
    </dsp:sp>
    <dsp:sp modelId="{E1FBCF21-96ED-4B77-867D-5BB1962465C0}">
      <dsp:nvSpPr>
        <dsp:cNvPr id="0" name=""/>
        <dsp:cNvSpPr/>
      </dsp:nvSpPr>
      <dsp:spPr>
        <a:xfrm>
          <a:off x="17680" y="2788"/>
          <a:ext cx="3610745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Selezione dei «guardiani»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Numero guardiani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Quorum (Q)</a:t>
          </a:r>
        </a:p>
      </dsp:txBody>
      <dsp:txXfrm>
        <a:off x="17680" y="2788"/>
        <a:ext cx="3610745" cy="1896665"/>
      </dsp:txXfrm>
    </dsp:sp>
    <dsp:sp modelId="{3B0D9D10-A768-4E76-8228-84D08FDA6A44}">
      <dsp:nvSpPr>
        <dsp:cNvPr id="0" name=""/>
        <dsp:cNvSpPr/>
      </dsp:nvSpPr>
      <dsp:spPr>
        <a:xfrm>
          <a:off x="1598235" y="1897653"/>
          <a:ext cx="4638058" cy="696455"/>
        </a:xfrm>
        <a:custGeom>
          <a:avLst/>
          <a:gdLst/>
          <a:ahLst/>
          <a:cxnLst/>
          <a:rect l="0" t="0" r="0" b="0"/>
          <a:pathLst>
            <a:path>
              <a:moveTo>
                <a:pt x="4638058" y="0"/>
              </a:moveTo>
              <a:lnTo>
                <a:pt x="4638058" y="365327"/>
              </a:lnTo>
              <a:lnTo>
                <a:pt x="0" y="365327"/>
              </a:lnTo>
              <a:lnTo>
                <a:pt x="0" y="69645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799897" y="2242246"/>
        <a:ext cx="234734" cy="7270"/>
      </dsp:txXfrm>
    </dsp:sp>
    <dsp:sp modelId="{A8419C83-8C91-4C31-85B6-9B6B26F9C253}">
      <dsp:nvSpPr>
        <dsp:cNvPr id="0" name=""/>
        <dsp:cNvSpPr/>
      </dsp:nvSpPr>
      <dsp:spPr>
        <a:xfrm>
          <a:off x="4355481" y="2788"/>
          <a:ext cx="3761625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Cerimonia delle chiavi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Generazione chiavi crittografiche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Consegna delle chiavi ai guardiani</a:t>
          </a:r>
        </a:p>
      </dsp:txBody>
      <dsp:txXfrm>
        <a:off x="4355481" y="2788"/>
        <a:ext cx="3761625" cy="1896665"/>
      </dsp:txXfrm>
    </dsp:sp>
    <dsp:sp modelId="{E4728F2D-6570-4183-99DA-D162708AB741}">
      <dsp:nvSpPr>
        <dsp:cNvPr id="0" name=""/>
        <dsp:cNvSpPr/>
      </dsp:nvSpPr>
      <dsp:spPr>
        <a:xfrm>
          <a:off x="3176990" y="352912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507041" y="3571206"/>
        <a:ext cx="36352" cy="7270"/>
      </dsp:txXfrm>
    </dsp:sp>
    <dsp:sp modelId="{DCC7CF53-FEA8-48C6-A1EB-F7B22AF43EC8}">
      <dsp:nvSpPr>
        <dsp:cNvPr id="0" name=""/>
        <dsp:cNvSpPr/>
      </dsp:nvSpPr>
      <dsp:spPr>
        <a:xfrm>
          <a:off x="17680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Preparazione delle urne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Cifratura delle urne con le chiavi dei guardiani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Attivazione del sistema di voto</a:t>
          </a:r>
        </a:p>
      </dsp:txBody>
      <dsp:txXfrm>
        <a:off x="17680" y="2626509"/>
        <a:ext cx="3161109" cy="1896665"/>
      </dsp:txXfrm>
    </dsp:sp>
    <dsp:sp modelId="{A2D78883-E316-4D30-BD5C-69334F18EA17}">
      <dsp:nvSpPr>
        <dsp:cNvPr id="0" name=""/>
        <dsp:cNvSpPr/>
      </dsp:nvSpPr>
      <dsp:spPr>
        <a:xfrm>
          <a:off x="7065154" y="352912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395205" y="3571206"/>
        <a:ext cx="36352" cy="7270"/>
      </dsp:txXfrm>
    </dsp:sp>
    <dsp:sp modelId="{70B92CA2-3DE1-46CB-85BD-65742BD74845}">
      <dsp:nvSpPr>
        <dsp:cNvPr id="0" name=""/>
        <dsp:cNvSpPr/>
      </dsp:nvSpPr>
      <dsp:spPr>
        <a:xfrm>
          <a:off x="3905845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Votazione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 presenza o remota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Ogni voto viene cifrato quando inserito nell’urna</a:t>
          </a:r>
        </a:p>
      </dsp:txBody>
      <dsp:txXfrm>
        <a:off x="3905845" y="2626509"/>
        <a:ext cx="3161109" cy="1896665"/>
      </dsp:txXfrm>
    </dsp:sp>
    <dsp:sp modelId="{9FAA4BD3-4CD7-4BFB-A9C2-415A769337DD}">
      <dsp:nvSpPr>
        <dsp:cNvPr id="0" name=""/>
        <dsp:cNvSpPr/>
      </dsp:nvSpPr>
      <dsp:spPr>
        <a:xfrm>
          <a:off x="7794009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Conteggio voti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Solo se presenti almeno Q guardiani</a:t>
          </a:r>
        </a:p>
      </dsp:txBody>
      <dsp:txXfrm>
        <a:off x="7794009" y="2626509"/>
        <a:ext cx="3161109" cy="1896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B0EC9CC-37B2-4AE3-B66F-076A6903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507"/>
            <a:ext cx="6118846" cy="674826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7246" y="633645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7246" y="2325599"/>
            <a:ext cx="10363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448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C96F28A-B184-49DB-AE55-817488F0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BD6293D-AB07-44FA-ABED-A1D4D9276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E747D9C-162D-4CE9-953B-F5115A041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0AED170-442D-45BB-BBAC-9BB51802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AC4D403-8803-4E95-8E1D-B32BA919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9452AD71-8B3C-4C7B-8401-078DF712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3932" y="211702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33932" y="46638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9617302-ADCD-404C-BC5A-4BBE94D2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507"/>
            <a:ext cx="6118846" cy="62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4721820-3129-4B30-B0E1-098EC63F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1FFE456-F946-43A3-99ED-387C3524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0733643-E19D-4A89-8A66-F3B660AB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9E3FE52-3668-47E3-BB27-ACE5CAF2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C531646-EE59-4320-9F48-F26CFE9E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932F33D-C03B-4C3E-8DD2-7477DC29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18644C6-979C-4C56-94CF-D207BB3BE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21595BE-246E-49C3-B8E2-28B1ACB7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473754A-B105-4C78-9AC9-248AB1EC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7E4513BC-DE39-4639-8122-33C9C917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9015B5D-659A-4649-9223-AB405FF9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0D0D777-71C7-4B71-8F2C-B4C264E0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Parallelogramma 6">
            <a:extLst>
              <a:ext uri="{FF2B5EF4-FFF2-40B4-BE49-F238E27FC236}">
                <a16:creationId xmlns:a16="http://schemas.microsoft.com/office/drawing/2014/main" id="{6849B29F-B281-45AB-8751-FDC47F23C485}"/>
              </a:ext>
            </a:extLst>
          </p:cNvPr>
          <p:cNvSpPr/>
          <p:nvPr/>
        </p:nvSpPr>
        <p:spPr>
          <a:xfrm>
            <a:off x="-150125" y="6384174"/>
            <a:ext cx="11380259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8" name="Immagine 7" descr="cherubino_pant541.eps">
            <a:extLst>
              <a:ext uri="{FF2B5EF4-FFF2-40B4-BE49-F238E27FC236}">
                <a16:creationId xmlns:a16="http://schemas.microsoft.com/office/drawing/2014/main" id="{3ED18D04-B2A8-451B-B8AB-42A6E5ED0C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69" y="6396445"/>
            <a:ext cx="459462" cy="469067"/>
          </a:xfrm>
          <a:prstGeom prst="rect">
            <a:avLst/>
          </a:prstGeom>
        </p:spPr>
      </p:pic>
      <p:pic>
        <p:nvPicPr>
          <p:cNvPr id="9" name="Immagine 8" descr="logo_white.eps">
            <a:extLst>
              <a:ext uri="{FF2B5EF4-FFF2-40B4-BE49-F238E27FC236}">
                <a16:creationId xmlns:a16="http://schemas.microsoft.com/office/drawing/2014/main" id="{DD067A7E-FD64-4AEF-965F-0F5135A760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60" y="6500755"/>
            <a:ext cx="2395665" cy="2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18" Type="http://schemas.openxmlformats.org/officeDocument/2006/relationships/hyperlink" Target="https://github.com/microsoft/electionguard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12" Type="http://schemas.openxmlformats.org/officeDocument/2006/relationships/image" Target="../media/image27.svg"/><Relationship Id="rId17" Type="http://schemas.openxmlformats.org/officeDocument/2006/relationships/image" Target="../media/image32.svg"/><Relationship Id="rId2" Type="http://schemas.openxmlformats.org/officeDocument/2006/relationships/diagramData" Target="../diagrams/data1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0.svg"/><Relationship Id="rId10" Type="http://schemas.openxmlformats.org/officeDocument/2006/relationships/image" Target="../media/image25.svg"/><Relationship Id="rId19" Type="http://schemas.openxmlformats.org/officeDocument/2006/relationships/image" Target="../media/image3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AC8173-C15B-4F9D-BF10-5149FD8D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235"/>
            <a:ext cx="10972800" cy="1143000"/>
          </a:xfrm>
        </p:spPr>
        <p:txBody>
          <a:bodyPr/>
          <a:lstStyle/>
          <a:p>
            <a:r>
              <a:rPr lang="it-IT" dirty="0" err="1"/>
              <a:t>Eligere</a:t>
            </a:r>
            <a:r>
              <a:rPr lang="it-IT" dirty="0"/>
              <a:t>: il sistema per il «voto digitale»</a:t>
            </a:r>
          </a:p>
        </p:txBody>
      </p:sp>
      <p:pic>
        <p:nvPicPr>
          <p:cNvPr id="6" name="Elemento grafico 5" descr="Server">
            <a:extLst>
              <a:ext uri="{FF2B5EF4-FFF2-40B4-BE49-F238E27FC236}">
                <a16:creationId xmlns:a16="http://schemas.microsoft.com/office/drawing/2014/main" id="{F62AD960-D57E-4151-BE0B-92425A39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4449" y="1912192"/>
            <a:ext cx="1362562" cy="1362562"/>
          </a:xfrm>
          <a:prstGeom prst="rect">
            <a:avLst/>
          </a:prstGeom>
        </p:spPr>
      </p:pic>
      <p:pic>
        <p:nvPicPr>
          <p:cNvPr id="11" name="Elemento grafico 10" descr="Server">
            <a:extLst>
              <a:ext uri="{FF2B5EF4-FFF2-40B4-BE49-F238E27FC236}">
                <a16:creationId xmlns:a16="http://schemas.microsoft.com/office/drawing/2014/main" id="{B0FE51CF-36DD-42FC-B9E5-E7E61784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434" y="3043611"/>
            <a:ext cx="1362562" cy="136256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CE9ADC-8AF2-41FF-8F9D-EAC2CB7F8994}"/>
              </a:ext>
            </a:extLst>
          </p:cNvPr>
          <p:cNvSpPr txBox="1"/>
          <p:nvPr/>
        </p:nvSpPr>
        <p:spPr>
          <a:xfrm>
            <a:off x="3434249" y="3090088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chemeClr val="tx2"/>
                </a:solidFill>
              </a:rPr>
              <a:t>Election</a:t>
            </a:r>
            <a:r>
              <a:rPr lang="it-IT" b="1" dirty="0">
                <a:solidFill>
                  <a:schemeClr val="tx2"/>
                </a:solidFill>
              </a:rPr>
              <a:t> System</a:t>
            </a:r>
          </a:p>
        </p:txBody>
      </p:sp>
      <p:pic>
        <p:nvPicPr>
          <p:cNvPr id="14" name="Elemento grafico 13" descr="Programmatore">
            <a:extLst>
              <a:ext uri="{FF2B5EF4-FFF2-40B4-BE49-F238E27FC236}">
                <a16:creationId xmlns:a16="http://schemas.microsoft.com/office/drawing/2014/main" id="{6F930127-2528-49A6-8F92-CA6EB0F9B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64" y="3645568"/>
            <a:ext cx="1362561" cy="136256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8585E-9252-4D94-88CC-1B436F1EEFBD}"/>
              </a:ext>
            </a:extLst>
          </p:cNvPr>
          <p:cNvSpPr txBox="1"/>
          <p:nvPr/>
        </p:nvSpPr>
        <p:spPr>
          <a:xfrm>
            <a:off x="6766915" y="42215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chemeClr val="tx2"/>
                </a:solidFill>
              </a:rPr>
              <a:t>Voting</a:t>
            </a:r>
            <a:r>
              <a:rPr lang="it-IT" b="1" dirty="0">
                <a:solidFill>
                  <a:schemeClr val="tx2"/>
                </a:solidFill>
              </a:rPr>
              <a:t> System</a:t>
            </a:r>
          </a:p>
        </p:txBody>
      </p:sp>
      <p:pic>
        <p:nvPicPr>
          <p:cNvPr id="17" name="Elemento grafico 16" descr="Database">
            <a:extLst>
              <a:ext uri="{FF2B5EF4-FFF2-40B4-BE49-F238E27FC236}">
                <a16:creationId xmlns:a16="http://schemas.microsoft.com/office/drawing/2014/main" id="{058D9870-6635-44F1-951D-3528E03D4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4224" y="3150037"/>
            <a:ext cx="1074599" cy="107459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4FFF28-9994-4EB1-B4F0-D5D1935DFCF7}"/>
              </a:ext>
            </a:extLst>
          </p:cNvPr>
          <p:cNvSpPr txBox="1"/>
          <p:nvPr/>
        </p:nvSpPr>
        <p:spPr>
          <a:xfrm>
            <a:off x="7958420" y="2933139"/>
            <a:ext cx="11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tx2"/>
                </a:solidFill>
              </a:rPr>
              <a:t>Urna sicura</a:t>
            </a: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E87687C3-3DB5-4850-83B0-6B3AF48ADF58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rot="5400000" flipH="1" flipV="1">
            <a:off x="2012250" y="2063369"/>
            <a:ext cx="1052095" cy="2112304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Elemento grafico 21" descr="Database">
            <a:extLst>
              <a:ext uri="{FF2B5EF4-FFF2-40B4-BE49-F238E27FC236}">
                <a16:creationId xmlns:a16="http://schemas.microsoft.com/office/drawing/2014/main" id="{7DBA2648-82AB-4EB9-9F5A-E9B24AF40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0" y="1341381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E60B3E4-11B6-4419-8A2E-ADAA6A300E80}"/>
              </a:ext>
            </a:extLst>
          </p:cNvPr>
          <p:cNvSpPr txBox="1"/>
          <p:nvPr/>
        </p:nvSpPr>
        <p:spPr>
          <a:xfrm>
            <a:off x="4435901" y="1128199"/>
            <a:ext cx="1362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tx2"/>
                </a:solidFill>
              </a:rPr>
              <a:t>Liste elettorali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E416B-B0E3-4C35-9C13-823553F6C129}"/>
              </a:ext>
            </a:extLst>
          </p:cNvPr>
          <p:cNvSpPr txBox="1"/>
          <p:nvPr/>
        </p:nvSpPr>
        <p:spPr>
          <a:xfrm>
            <a:off x="727901" y="1560514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Ufficio elettorale</a:t>
            </a:r>
          </a:p>
        </p:txBody>
      </p:sp>
      <p:pic>
        <p:nvPicPr>
          <p:cNvPr id="27" name="Elemento grafico 26" descr="Utente">
            <a:extLst>
              <a:ext uri="{FF2B5EF4-FFF2-40B4-BE49-F238E27FC236}">
                <a16:creationId xmlns:a16="http://schemas.microsoft.com/office/drawing/2014/main" id="{069493B1-54E3-4A64-AECD-8790D157DC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1316" y="5251318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3C4D789-078B-437B-9BCE-BFACF0B7464A}"/>
              </a:ext>
            </a:extLst>
          </p:cNvPr>
          <p:cNvSpPr txBox="1"/>
          <p:nvPr/>
        </p:nvSpPr>
        <p:spPr>
          <a:xfrm>
            <a:off x="3474998" y="5971996"/>
            <a:ext cx="8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Seggio</a:t>
            </a:r>
          </a:p>
        </p:txBody>
      </p:sp>
      <p:pic>
        <p:nvPicPr>
          <p:cNvPr id="29" name="Elemento grafico 28" descr="Utente">
            <a:extLst>
              <a:ext uri="{FF2B5EF4-FFF2-40B4-BE49-F238E27FC236}">
                <a16:creationId xmlns:a16="http://schemas.microsoft.com/office/drawing/2014/main" id="{91E29446-B5C7-4C31-A32F-A761E0F54F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636" y="5158985"/>
            <a:ext cx="914400" cy="914400"/>
          </a:xfrm>
          <a:prstGeom prst="rect">
            <a:avLst/>
          </a:prstGeom>
        </p:spPr>
      </p:pic>
      <p:pic>
        <p:nvPicPr>
          <p:cNvPr id="32" name="Elemento grafico 31" descr="Utente">
            <a:extLst>
              <a:ext uri="{FF2B5EF4-FFF2-40B4-BE49-F238E27FC236}">
                <a16:creationId xmlns:a16="http://schemas.microsoft.com/office/drawing/2014/main" id="{F9B1B8D3-32D6-4C42-B78A-7E70B8AEA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945" y="77371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Utente">
            <a:extLst>
              <a:ext uri="{FF2B5EF4-FFF2-40B4-BE49-F238E27FC236}">
                <a16:creationId xmlns:a16="http://schemas.microsoft.com/office/drawing/2014/main" id="{2CBA4A91-0D63-4902-BAAE-66BD08E33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5265" y="681380"/>
            <a:ext cx="914400" cy="914400"/>
          </a:xfrm>
          <a:prstGeom prst="rect">
            <a:avLst/>
          </a:prstGeom>
        </p:spPr>
      </p:pic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3E015510-7C5F-488C-BEC0-EEC484B03253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2259665" y="1138580"/>
            <a:ext cx="2400345" cy="66000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AABBF6F-EC0F-4658-906C-9597A96DBD44}"/>
              </a:ext>
            </a:extLst>
          </p:cNvPr>
          <p:cNvCxnSpPr>
            <a:stCxn id="29" idx="0"/>
            <a:endCxn id="12" idx="2"/>
          </p:cNvCxnSpPr>
          <p:nvPr/>
        </p:nvCxnSpPr>
        <p:spPr>
          <a:xfrm flipV="1">
            <a:off x="3998836" y="3459420"/>
            <a:ext cx="276894" cy="16995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Elemento grafico 44" descr="Etichetta">
            <a:extLst>
              <a:ext uri="{FF2B5EF4-FFF2-40B4-BE49-F238E27FC236}">
                <a16:creationId xmlns:a16="http://schemas.microsoft.com/office/drawing/2014/main" id="{152B8067-A00E-4CF1-9EAB-D08C28D763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82157" y="3283735"/>
            <a:ext cx="576708" cy="576708"/>
          </a:xfrm>
          <a:prstGeom prst="rect">
            <a:avLst/>
          </a:prstGeom>
        </p:spPr>
      </p:pic>
      <p:pic>
        <p:nvPicPr>
          <p:cNvPr id="46" name="Elemento grafico 45" descr="Etichetta">
            <a:extLst>
              <a:ext uri="{FF2B5EF4-FFF2-40B4-BE49-F238E27FC236}">
                <a16:creationId xmlns:a16="http://schemas.microsoft.com/office/drawing/2014/main" id="{DE624877-96EC-47E6-8333-B86641746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1867" y="3453012"/>
            <a:ext cx="576708" cy="576708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28053CD-529C-4219-8903-1AFD2B0CF294}"/>
              </a:ext>
            </a:extLst>
          </p:cNvPr>
          <p:cNvSpPr txBox="1"/>
          <p:nvPr/>
        </p:nvSpPr>
        <p:spPr>
          <a:xfrm>
            <a:off x="1066266" y="2492960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Autenticazione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8D3B5EC-BFD6-49A3-A93C-F744D1364AC0}"/>
              </a:ext>
            </a:extLst>
          </p:cNvPr>
          <p:cNvSpPr txBox="1"/>
          <p:nvPr/>
        </p:nvSpPr>
        <p:spPr>
          <a:xfrm>
            <a:off x="4047139" y="4737154"/>
            <a:ext cx="116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Abilitazione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7BBB4FA-5A96-4567-B8A0-DA9F6AFD0476}"/>
              </a:ext>
            </a:extLst>
          </p:cNvPr>
          <p:cNvSpPr txBox="1"/>
          <p:nvPr/>
        </p:nvSpPr>
        <p:spPr>
          <a:xfrm>
            <a:off x="2137621" y="3052564"/>
            <a:ext cx="815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Biglietti</a:t>
            </a:r>
          </a:p>
        </p:txBody>
      </p:sp>
      <p:cxnSp>
        <p:nvCxnSpPr>
          <p:cNvPr id="51" name="Connettore curvo 50">
            <a:extLst>
              <a:ext uri="{FF2B5EF4-FFF2-40B4-BE49-F238E27FC236}">
                <a16:creationId xmlns:a16="http://schemas.microsoft.com/office/drawing/2014/main" id="{27AC7848-E167-460A-948D-3A65A78490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04339" y="3724892"/>
            <a:ext cx="4850095" cy="78662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96C43818-CAF2-461E-B8C2-96342E6DD09B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rot="10800000" flipV="1">
            <a:off x="2163425" y="2593473"/>
            <a:ext cx="1431024" cy="1733376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Elemento grafico 57" descr="Etichetta">
            <a:extLst>
              <a:ext uri="{FF2B5EF4-FFF2-40B4-BE49-F238E27FC236}">
                <a16:creationId xmlns:a16="http://schemas.microsoft.com/office/drawing/2014/main" id="{94FDFD94-67C7-4E20-9420-D5C9BAD092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4253" y="4148619"/>
            <a:ext cx="576708" cy="576708"/>
          </a:xfrm>
          <a:prstGeom prst="rect">
            <a:avLst/>
          </a:prstGeom>
        </p:spPr>
      </p:pic>
      <p:pic>
        <p:nvPicPr>
          <p:cNvPr id="59" name="Elemento grafico 58" descr="Etichetta">
            <a:extLst>
              <a:ext uri="{FF2B5EF4-FFF2-40B4-BE49-F238E27FC236}">
                <a16:creationId xmlns:a16="http://schemas.microsoft.com/office/drawing/2014/main" id="{5BE3809A-C5C0-48E7-9DFD-B52BE8428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1331" y="4662548"/>
            <a:ext cx="576708" cy="576708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FF30D77-B30A-403E-826C-4D5051A581A2}"/>
              </a:ext>
            </a:extLst>
          </p:cNvPr>
          <p:cNvSpPr txBox="1"/>
          <p:nvPr/>
        </p:nvSpPr>
        <p:spPr>
          <a:xfrm>
            <a:off x="6156732" y="4187534"/>
            <a:ext cx="578043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Voto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AAC388F-4711-4928-B6A8-10AE42C4578C}"/>
              </a:ext>
            </a:extLst>
          </p:cNvPr>
          <p:cNvSpPr txBox="1"/>
          <p:nvPr/>
        </p:nvSpPr>
        <p:spPr>
          <a:xfrm>
            <a:off x="6156732" y="4750576"/>
            <a:ext cx="578043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Voto</a:t>
            </a:r>
          </a:p>
        </p:txBody>
      </p: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D6D85894-D654-4D0D-ACB1-E7B6D69D5CCC}"/>
              </a:ext>
            </a:extLst>
          </p:cNvPr>
          <p:cNvCxnSpPr>
            <a:stCxn id="11" idx="0"/>
            <a:endCxn id="22" idx="3"/>
          </p:cNvCxnSpPr>
          <p:nvPr/>
        </p:nvCxnSpPr>
        <p:spPr>
          <a:xfrm rot="16200000" flipV="1">
            <a:off x="5932548" y="1440443"/>
            <a:ext cx="1245030" cy="1961305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C95A2B6-A7BC-465A-8F92-49B5C82E5DE5}"/>
              </a:ext>
            </a:extLst>
          </p:cNvPr>
          <p:cNvSpPr txBox="1"/>
          <p:nvPr/>
        </p:nvSpPr>
        <p:spPr>
          <a:xfrm>
            <a:off x="6854434" y="1845590"/>
            <a:ext cx="1921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Registrazione di voto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967449FF-3D82-48F0-86DD-F8223789B9BF}"/>
              </a:ext>
            </a:extLst>
          </p:cNvPr>
          <p:cNvCxnSpPr>
            <a:cxnSpLocks/>
          </p:cNvCxnSpPr>
          <p:nvPr/>
        </p:nvCxnSpPr>
        <p:spPr>
          <a:xfrm>
            <a:off x="1983118" y="4785940"/>
            <a:ext cx="1491880" cy="8262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077B75B-F601-4A87-9ADA-E232544A5BE0}"/>
              </a:ext>
            </a:extLst>
          </p:cNvPr>
          <p:cNvSpPr txBox="1"/>
          <p:nvPr/>
        </p:nvSpPr>
        <p:spPr>
          <a:xfrm>
            <a:off x="1619816" y="5325477"/>
            <a:ext cx="1514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Riconoscimento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FAF9EA-67A2-4443-BB4C-5FCA28C6EF1C}"/>
              </a:ext>
            </a:extLst>
          </p:cNvPr>
          <p:cNvSpPr txBox="1"/>
          <p:nvPr/>
        </p:nvSpPr>
        <p:spPr>
          <a:xfrm>
            <a:off x="1081779" y="4859396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Votante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005F484-BFB3-0345-B725-744B6C717E83}"/>
              </a:ext>
            </a:extLst>
          </p:cNvPr>
          <p:cNvSpPr txBox="1"/>
          <p:nvPr/>
        </p:nvSpPr>
        <p:spPr>
          <a:xfrm>
            <a:off x="2964163" y="95618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Compilazione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B3D4FF-F73C-9B46-BC13-326AFF586CF8}"/>
              </a:ext>
            </a:extLst>
          </p:cNvPr>
          <p:cNvSpPr txBox="1"/>
          <p:nvPr/>
        </p:nvSpPr>
        <p:spPr>
          <a:xfrm>
            <a:off x="4647875" y="3450467"/>
            <a:ext cx="101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Votazione</a:t>
            </a:r>
          </a:p>
        </p:txBody>
      </p:sp>
    </p:spTree>
    <p:extLst>
      <p:ext uri="{BB962C8B-B14F-4D97-AF65-F5344CB8AC3E}">
        <p14:creationId xmlns:p14="http://schemas.microsoft.com/office/powerpoint/2010/main" val="10672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17135 -0.1122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562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17213 -0.1814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0729 -0.0069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-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1172 0.0437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8" grpId="1"/>
      <p:bldP spid="49" grpId="0"/>
      <p:bldP spid="49" grpId="1"/>
      <p:bldP spid="60" grpId="0" animBg="1"/>
      <p:bldP spid="60" grpId="1" animBg="1"/>
      <p:bldP spid="61" grpId="0" animBg="1"/>
      <p:bldP spid="61" grpId="1" animBg="1"/>
      <p:bldP spid="64" grpId="0"/>
      <p:bldP spid="67" grpId="0"/>
      <p:bldP spid="67" grpId="1"/>
      <p:bldP spid="39" grpId="0"/>
      <p:bldP spid="39" grpId="1"/>
      <p:bldP spid="42" grpId="0"/>
      <p:bldP spid="4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27B61-3B7C-4FDF-B01A-C81318C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Votazione «digitale»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9CD2396-1B61-4BBA-87DE-265439982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580414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Raggruppa">
            <a:extLst>
              <a:ext uri="{FF2B5EF4-FFF2-40B4-BE49-F238E27FC236}">
                <a16:creationId xmlns:a16="http://schemas.microsoft.com/office/drawing/2014/main" id="{BE7AA60D-2DE4-4CDB-BC26-4AD1B5A43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1150" y="2692400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">
            <a:extLst>
              <a:ext uri="{FF2B5EF4-FFF2-40B4-BE49-F238E27FC236}">
                <a16:creationId xmlns:a16="http://schemas.microsoft.com/office/drawing/2014/main" id="{EAA1CFCB-04E5-421B-84A2-B5BF84127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796" y="2781301"/>
            <a:ext cx="647700" cy="647700"/>
          </a:xfrm>
          <a:prstGeom prst="rect">
            <a:avLst/>
          </a:prstGeom>
        </p:spPr>
      </p:pic>
      <p:pic>
        <p:nvPicPr>
          <p:cNvPr id="10" name="Elemento grafico 9" descr="Server">
            <a:extLst>
              <a:ext uri="{FF2B5EF4-FFF2-40B4-BE49-F238E27FC236}">
                <a16:creationId xmlns:a16="http://schemas.microsoft.com/office/drawing/2014/main" id="{B375FEDA-7C28-452C-B70E-DFF041E7BC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7335" y="3013798"/>
            <a:ext cx="476457" cy="476457"/>
          </a:xfrm>
          <a:prstGeom prst="rect">
            <a:avLst/>
          </a:prstGeom>
        </p:spPr>
      </p:pic>
      <p:pic>
        <p:nvPicPr>
          <p:cNvPr id="11" name="Elemento grafico 10" descr="Raggruppa">
            <a:extLst>
              <a:ext uri="{FF2B5EF4-FFF2-40B4-BE49-F238E27FC236}">
                <a16:creationId xmlns:a16="http://schemas.microsoft.com/office/drawing/2014/main" id="{0F395AA3-C986-4C3E-95E4-4EB570C84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5024" y="2755900"/>
            <a:ext cx="720223" cy="720223"/>
          </a:xfrm>
          <a:prstGeom prst="rect">
            <a:avLst/>
          </a:prstGeom>
        </p:spPr>
      </p:pic>
      <p:pic>
        <p:nvPicPr>
          <p:cNvPr id="13" name="Elemento grafico 12" descr="Scatola">
            <a:extLst>
              <a:ext uri="{FF2B5EF4-FFF2-40B4-BE49-F238E27FC236}">
                <a16:creationId xmlns:a16="http://schemas.microsoft.com/office/drawing/2014/main" id="{F3E1F918-E47B-49B7-A2D1-5DA8F3686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9097" y="5527369"/>
            <a:ext cx="594310" cy="594310"/>
          </a:xfrm>
          <a:prstGeom prst="rect">
            <a:avLst/>
          </a:prstGeom>
        </p:spPr>
      </p:pic>
      <p:pic>
        <p:nvPicPr>
          <p:cNvPr id="14" name="Elemento grafico 13" descr="Server">
            <a:extLst>
              <a:ext uri="{FF2B5EF4-FFF2-40B4-BE49-F238E27FC236}">
                <a16:creationId xmlns:a16="http://schemas.microsoft.com/office/drawing/2014/main" id="{53B009DA-3A00-4608-8DCC-2E6F8ACD64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62640" y="5586295"/>
            <a:ext cx="476457" cy="476457"/>
          </a:xfrm>
          <a:prstGeom prst="rect">
            <a:avLst/>
          </a:prstGeom>
        </p:spPr>
      </p:pic>
      <p:pic>
        <p:nvPicPr>
          <p:cNvPr id="15" name="Elemento grafico 14" descr="Computer">
            <a:extLst>
              <a:ext uri="{FF2B5EF4-FFF2-40B4-BE49-F238E27FC236}">
                <a16:creationId xmlns:a16="http://schemas.microsoft.com/office/drawing/2014/main" id="{9808EDA6-A78A-42D9-8DEB-63FAC2F94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49145" y="5608054"/>
            <a:ext cx="526047" cy="526047"/>
          </a:xfrm>
          <a:prstGeom prst="rect">
            <a:avLst/>
          </a:prstGeom>
        </p:spPr>
      </p:pic>
      <p:pic>
        <p:nvPicPr>
          <p:cNvPr id="16" name="Elemento grafico 15" descr="Raggruppa">
            <a:extLst>
              <a:ext uri="{FF2B5EF4-FFF2-40B4-BE49-F238E27FC236}">
                <a16:creationId xmlns:a16="http://schemas.microsoft.com/office/drawing/2014/main" id="{9C20A7AA-A6FB-4629-A8D6-8D0C9076D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3085" y="5624987"/>
            <a:ext cx="526047" cy="526047"/>
          </a:xfrm>
          <a:prstGeom prst="rect">
            <a:avLst/>
          </a:prstGeom>
        </p:spPr>
      </p:pic>
      <p:sp>
        <p:nvSpPr>
          <p:cNvPr id="17" name="AutoShape 2" descr="Microsoft Defending Democracy Program: ElectionGuard">
            <a:extLst>
              <a:ext uri="{FF2B5EF4-FFF2-40B4-BE49-F238E27FC236}">
                <a16:creationId xmlns:a16="http://schemas.microsoft.com/office/drawing/2014/main" id="{F21EF01B-CFF5-4750-934C-457024331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8" name="Immagine 17">
            <a:hlinkClick r:id="rId18"/>
            <a:extLst>
              <a:ext uri="{FF2B5EF4-FFF2-40B4-BE49-F238E27FC236}">
                <a16:creationId xmlns:a16="http://schemas.microsoft.com/office/drawing/2014/main" id="{99C9FDBB-24B0-41F2-B55F-3E56682F224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0657" y="604514"/>
            <a:ext cx="2851150" cy="6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6392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UnipiI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loUnipiIT2" id="{C616DA98-0646-44E8-B4D9-2A548108FC9D}" vid="{A9C79168-48EF-4CE3-9BE0-F74F431B662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ee456f4-f467-4261-8e1d-0b52910fccb4" xsi:nil="true"/>
    <Templates xmlns="eee456f4-f467-4261-8e1d-0b52910fccb4" xsi:nil="true"/>
    <Has_Teacher_Only_SectionGroup xmlns="eee456f4-f467-4261-8e1d-0b52910fccb4" xsi:nil="true"/>
    <Is_Collaboration_Space_Locked xmlns="eee456f4-f467-4261-8e1d-0b52910fccb4" xsi:nil="true"/>
    <IsNotebookLocked xmlns="eee456f4-f467-4261-8e1d-0b52910fccb4" xsi:nil="true"/>
    <FolderType xmlns="eee456f4-f467-4261-8e1d-0b52910fccb4" xsi:nil="true"/>
    <Distribution_Groups xmlns="eee456f4-f467-4261-8e1d-0b52910fccb4" xsi:nil="true"/>
    <Self_Registration_Enabled xmlns="eee456f4-f467-4261-8e1d-0b52910fccb4" xsi:nil="true"/>
    <Invited_Students xmlns="eee456f4-f467-4261-8e1d-0b52910fccb4" xsi:nil="true"/>
    <LMS_Mappings xmlns="eee456f4-f467-4261-8e1d-0b52910fccb4" xsi:nil="true"/>
    <CultureName xmlns="eee456f4-f467-4261-8e1d-0b52910fccb4" xsi:nil="true"/>
    <Students xmlns="eee456f4-f467-4261-8e1d-0b52910fccb4">
      <UserInfo>
        <DisplayName/>
        <AccountId xsi:nil="true"/>
        <AccountType/>
      </UserInfo>
    </Students>
    <DefaultSectionNames xmlns="eee456f4-f467-4261-8e1d-0b52910fccb4" xsi:nil="true"/>
    <TeamsChannelId xmlns="eee456f4-f467-4261-8e1d-0b52910fccb4" xsi:nil="true"/>
    <Teachers xmlns="eee456f4-f467-4261-8e1d-0b52910fccb4">
      <UserInfo>
        <DisplayName/>
        <AccountId xsi:nil="true"/>
        <AccountType/>
      </UserInfo>
    </Teachers>
    <AppVersion xmlns="eee456f4-f467-4261-8e1d-0b52910fccb4" xsi:nil="true"/>
    <Invited_Teachers xmlns="eee456f4-f467-4261-8e1d-0b52910fccb4" xsi:nil="true"/>
    <Owner xmlns="eee456f4-f467-4261-8e1d-0b52910fccb4">
      <UserInfo>
        <DisplayName/>
        <AccountId xsi:nil="true"/>
        <AccountType/>
      </UserInfo>
    </Owner>
    <Student_Groups xmlns="eee456f4-f467-4261-8e1d-0b52910fccb4">
      <UserInfo>
        <DisplayName/>
        <AccountId xsi:nil="true"/>
        <AccountType/>
      </UserInfo>
    </Student_Groups>
    <Math_Settings xmlns="eee456f4-f467-4261-8e1d-0b52910fcc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33969EA741A4C81A96A80C98F4B73" ma:contentTypeVersion="33" ma:contentTypeDescription="Create a new document." ma:contentTypeScope="" ma:versionID="9e6aa09a7313c46ac0e0ec309adfd1ce">
  <xsd:schema xmlns:xsd="http://www.w3.org/2001/XMLSchema" xmlns:xs="http://www.w3.org/2001/XMLSchema" xmlns:p="http://schemas.microsoft.com/office/2006/metadata/properties" xmlns:ns3="ad4a023d-4f82-4008-bf36-4fc370cd1b84" xmlns:ns4="eee456f4-f467-4261-8e1d-0b52910fccb4" targetNamespace="http://schemas.microsoft.com/office/2006/metadata/properties" ma:root="true" ma:fieldsID="f0c0f50bf8f6648f0dfd87e5209cf796" ns3:_="" ns4:_="">
    <xsd:import namespace="ad4a023d-4f82-4008-bf36-4fc370cd1b84"/>
    <xsd:import namespace="eee456f4-f467-4261-8e1d-0b52910fcc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Location" minOccurs="0"/>
                <xsd:element ref="ns4:MediaServiceOCR" minOccurs="0"/>
                <xsd:element ref="ns4:TeamsChannelI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a023d-4f82-4008-bf36-4fc370cd1b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456f4-f467-4261-8e1d-0b52910fc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MediaServiceLocation" ma:index="30" nillable="true" ma:displayName="MediaServiceLocation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Distribution_Groups" ma:index="3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8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FCB4AE-522D-44B1-8D63-6683158E80E8}">
  <ds:schemaRefs>
    <ds:schemaRef ds:uri="http://schemas.microsoft.com/office/2006/metadata/properties"/>
    <ds:schemaRef ds:uri="http://schemas.microsoft.com/office/infopath/2007/PartnerControls"/>
    <ds:schemaRef ds:uri="eee456f4-f467-4261-8e1d-0b52910fccb4"/>
  </ds:schemaRefs>
</ds:datastoreItem>
</file>

<file path=customXml/itemProps2.xml><?xml version="1.0" encoding="utf-8"?>
<ds:datastoreItem xmlns:ds="http://schemas.openxmlformats.org/officeDocument/2006/customXml" ds:itemID="{20C307AD-3B0A-4A7D-9519-2918460B17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0445A3-539F-47A6-8370-8080651F5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a023d-4f82-4008-bf36-4fc370cd1b84"/>
    <ds:schemaRef ds:uri="eee456f4-f467-4261-8e1d-0b52910fc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ModelloUnipiIT2</Template>
  <TotalTime>208</TotalTime>
  <Words>95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ModelloUnipiIT2</vt:lpstr>
      <vt:lpstr>Eligere: il sistema per il «voto digitale»</vt:lpstr>
      <vt:lpstr>Votazione «digitale»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Cisternino</dc:creator>
  <cp:lastModifiedBy>Antonio Cisternino</cp:lastModifiedBy>
  <cp:revision>12</cp:revision>
  <dcterms:created xsi:type="dcterms:W3CDTF">2020-07-22T09:50:21Z</dcterms:created>
  <dcterms:modified xsi:type="dcterms:W3CDTF">2021-06-07T19:47:08Z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0x0101008EC33969EA741A4C81A96A80C98F4B73</vt:lpwstr>
  </property>
</Properties>
</file>