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403_7E47AE14.xml" ContentType="application/vnd.ms-powerpoint.comments+xml"/>
  <Override PartName="/ppt/comments/modernComment_409_766787C3.xml" ContentType="application/vnd.ms-powerpoint.comments+xml"/>
  <Override PartName="/ppt/comments/modernComment_407_FC774C8B.xml" ContentType="application/vnd.ms-powerpoint.comments+xml"/>
  <Override PartName="/ppt/comments/modernComment_405_6774E86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13"/>
  </p:notesMasterIdLst>
  <p:handoutMasterIdLst>
    <p:handoutMasterId r:id="rId14"/>
  </p:handoutMasterIdLst>
  <p:sldIdLst>
    <p:sldId id="722" r:id="rId6"/>
    <p:sldId id="1026" r:id="rId7"/>
    <p:sldId id="1027" r:id="rId8"/>
    <p:sldId id="1033" r:id="rId9"/>
    <p:sldId id="1031" r:id="rId10"/>
    <p:sldId id="1029" r:id="rId11"/>
    <p:sldId id="1034" r:id="rId12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91E7D5-A8DE-913E-152C-7B8842C3E4DB}" name="Raffaele Zippo" initials="RZ" userId="S::a030835@unipi.it::f251ffc1-5198-4b8a-9291-e3d92703624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omments/modernComment_403_7E47AE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D4D2BE-F982-423D-801E-065E96FD6C9A}" authorId="{BC91E7D5-A8DE-913E-152C-7B8842C3E4DB}" status="resolved" created="2023-11-13T09:43:37.58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118626836" sldId="1027"/>
      <ac:spMk id="3" creationId="{00000000-0000-0000-0000-000000000000}"/>
      <ac:txMk cp="48" len="23">
        <ac:context len="224" hash="1839564665"/>
      </ac:txMk>
    </ac:txMkLst>
    <p188:pos x="7179971" y="1867436"/>
    <p188:txBody>
      <a:bodyPr/>
      <a:lstStyle/>
      <a:p>
        <a:r>
          <a:rPr lang="en-US"/>
          <a:t>Parole chiave dal codice, distinguerle con font monospace</a:t>
        </a:r>
      </a:p>
    </p188:txBody>
  </p188:cm>
</p188:cmLst>
</file>

<file path=ppt/comments/modernComment_405_6774E8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E6A2AE6-1AF9-438D-B038-6E90FD389088}" authorId="{BC91E7D5-A8DE-913E-152C-7B8842C3E4DB}" status="resolved" created="2023-11-13T09:52:28.43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35714919" sldId="1029"/>
      <ac:spMk id="3" creationId="{80AEA9DD-F387-B1E2-277D-3BB408FF7F88}"/>
    </ac:deMkLst>
    <p188:txBody>
      <a:bodyPr/>
      <a:lstStyle/>
      <a:p>
        <a:r>
          <a:rPr lang="en-US"/>
          <a:t>In ultimo, aggiungere una slide con "Grazie per l'attenzione" ti evita l'imbarazzo di trovare le parole per dire "ho finito di parlare"</a:t>
        </a:r>
      </a:p>
    </p188:txBody>
  </p188:cm>
</p188:cmLst>
</file>

<file path=ppt/comments/modernComment_407_FC774C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9C75C0-97C4-4D49-9B8C-8F929B380762}" authorId="{BC91E7D5-A8DE-913E-152C-7B8842C3E4DB}" status="resolved" created="2023-11-13T09:50:18.117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35676811" sldId="1031"/>
      <ac:picMk id="9" creationId="{68992CB0-3B4C-B270-7017-95FC2E7D3E66}"/>
    </ac:deMkLst>
    <p188:txBody>
      <a:bodyPr/>
      <a:lstStyle/>
      <a:p>
        <a:r>
          <a:rPr lang="en-US"/>
          <a:t>Provando la presentazione, vedi se hai tempo di indicare qualche punto della waveform, cioè "per esempio, guardando [questi punti] osserviamo che il processore sta facendo il fetch di una istruzione X e [qui] ne vediamo l'esecuzione".
In tal caso, ci sono diversi modi per aiutarsi nella presentazione
- aggiungere cerchi rossi che appaiono come animazioni nei punti che vuoi indicare
- usando il mouse o un puntatore laser per evidenziare in diretta</a:t>
        </a:r>
      </a:p>
    </p188:txBody>
  </p188:cm>
</p188:cmLst>
</file>

<file path=ppt/comments/modernComment_409_766787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9062CA8-3514-45B2-9FA4-FA7B8554AA23}" authorId="{BC91E7D5-A8DE-913E-152C-7B8842C3E4DB}" status="resolved" created="2023-11-13T09:45:14.465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86496451" sldId="1033"/>
      <ac:picMk id="10" creationId="{40BA16B3-BE55-A3D0-FD98-CECCAF5C39C8}"/>
    </ac:deMkLst>
    <p188:txBody>
      <a:bodyPr/>
      <a:lstStyle/>
      <a:p>
        <a:r>
          <a:rPr lang="en-US"/>
          <a:t>Sarebbe meglio un side-by-side: a sinistra il programma assembler, a destra la rom. Nel codice ROM, inserire commenti che ricordano l'istruzione (mi sembra ci siano nella tesi)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 noProof="0"/>
              <a:t>Fare clic sull'icona per aggiungere un'immagine online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1" fontAlgn="base" hangingPunct="1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403_7E47A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409_766787C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407_FC774C8B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405_6774E8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>
                <a:latin typeface="+mj-lt"/>
              </a:rPr>
              <a:t>Design e implementazione di un ambiente di simulazione e testing in Verilog per il processore sEP8</a:t>
            </a:r>
            <a:endParaRPr lang="it-IT" sz="240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/>
          </a:p>
          <a:p>
            <a:pPr algn="ctr">
              <a:lnSpc>
                <a:spcPct val="90000"/>
              </a:lnSpc>
            </a:pPr>
            <a:endParaRPr lang="en-US" altLang="it-IT" sz="1800"/>
          </a:p>
          <a:p>
            <a:pPr algn="ctr">
              <a:lnSpc>
                <a:spcPct val="90000"/>
              </a:lnSpc>
            </a:pPr>
            <a:endParaRPr lang="en-US" altLang="it-IT" sz="1600"/>
          </a:p>
          <a:p>
            <a:pPr algn="ctr">
              <a:lnSpc>
                <a:spcPct val="90000"/>
              </a:lnSpc>
            </a:pPr>
            <a:endParaRPr lang="en-US" altLang="it-IT" sz="1600"/>
          </a:p>
          <a:p>
            <a:pPr algn="ctr">
              <a:lnSpc>
                <a:spcPct val="90000"/>
              </a:lnSpc>
            </a:pPr>
            <a:endParaRPr lang="en-US" altLang="it-IT" sz="1600"/>
          </a:p>
          <a:p>
            <a:pPr algn="ctr">
              <a:lnSpc>
                <a:spcPct val="90000"/>
              </a:lnSpc>
            </a:pPr>
            <a:endParaRPr lang="en-US" altLang="it-IT" sz="160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1725" y="4634101"/>
            <a:ext cx="1505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Candidato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Nicola 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Ramacciotti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4591403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marL="87313" algn="just"/>
            <a:r>
              <a:rPr lang="it-IT" sz="2000">
                <a:solidFill>
                  <a:srgbClr val="003366"/>
                </a:solidFill>
                <a:latin typeface="Calibri" panose="020F0502020204030204" pitchFamily="34" charset="0"/>
              </a:rPr>
              <a:t>Prof. Giovanni Stea</a:t>
            </a:r>
          </a:p>
          <a:p>
            <a:pPr marL="87313" algn="just"/>
            <a:r>
              <a:rPr lang="it-IT" sz="2000">
                <a:solidFill>
                  <a:srgbClr val="003366"/>
                </a:solidFill>
                <a:latin typeface="Calibri" panose="020F0502020204030204" pitchFamily="34" charset="0"/>
              </a:rPr>
              <a:t>Dott. Raffaele Zippo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Introduzione e </a:t>
            </a:r>
            <a:r>
              <a:rPr lang="it-IT" dirty="0"/>
              <a:t>Obiettivo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9531"/>
            <a:ext cx="8642350" cy="5761038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Il sEP8 è un processore didattico a 8 bit</a:t>
            </a:r>
          </a:p>
          <a:p>
            <a:r>
              <a:rPr lang="it-IT" dirty="0"/>
              <a:t>Obiettivo</a:t>
            </a:r>
          </a:p>
          <a:p>
            <a:pPr lvl="1"/>
            <a:r>
              <a:rPr lang="it-IT" dirty="0"/>
              <a:t>Rendere simulabile e osservabile il processore con un ambiente Verilog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sz="2000" dirty="0"/>
              <a:t>P. Corsini. </a:t>
            </a:r>
            <a:r>
              <a:rPr lang="it-IT" sz="2000" i="1" dirty="0"/>
              <a:t>Dalle porte AND OR NOT al Sistema Calcolatore. Un viaggio nel mondo delle reti logiche in compagnia del linguaggio Verilog. Pisa: Edizione ETS, 2021</a:t>
            </a:r>
            <a:endParaRPr lang="it-IT" sz="2000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Nicola Ramacciotti</a:t>
            </a:r>
            <a:r>
              <a:rPr lang="en-US" sz="1100">
                <a:latin typeface="Calibri" panose="020F0502020204030204" pitchFamily="34" charset="0"/>
              </a:rPr>
              <a:t>	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Lavoro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Completamento del sistema </a:t>
            </a:r>
          </a:p>
          <a:p>
            <a:pPr lvl="1" indent="-271145"/>
            <a:r>
              <a:rPr lang="it-IT" dirty="0">
                <a:latin typeface="Calibri"/>
                <a:ea typeface="Calibri"/>
                <a:cs typeface="Calibri"/>
              </a:rPr>
              <a:t>Reti combinatorie (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valid_fetch</a:t>
            </a:r>
            <a:r>
              <a:rPr lang="it-IT" dirty="0">
                <a:latin typeface="Calibri"/>
                <a:ea typeface="Calibri"/>
                <a:cs typeface="Calibri"/>
              </a:rPr>
              <a:t>, </a:t>
            </a:r>
            <a:r>
              <a:rPr lang="it-IT" sz="24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alu_result</a:t>
            </a:r>
            <a:r>
              <a:rPr lang="it-IT" dirty="0">
                <a:latin typeface="Calibri"/>
                <a:ea typeface="Calibri"/>
                <a:cs typeface="Calibri"/>
              </a:rPr>
              <a:t>, etc.)</a:t>
            </a:r>
          </a:p>
          <a:p>
            <a:pPr lvl="1" indent="-271145"/>
            <a:r>
              <a:rPr lang="it-IT" dirty="0"/>
              <a:t>Spazio di memoria e I/O</a:t>
            </a:r>
            <a:endParaRPr lang="it-IT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/>
              <a:t>Interazione simulazione-</a:t>
            </a:r>
            <a:r>
              <a:rPr lang="it-IT" dirty="0" err="1"/>
              <a:t>host</a:t>
            </a:r>
            <a:r>
              <a:rPr lang="it-IT" dirty="0"/>
              <a:t> tramite interfacce</a:t>
            </a:r>
          </a:p>
          <a:p>
            <a:pPr lvl="1" indent="-271145"/>
            <a:r>
              <a:rPr lang="it-IT" dirty="0"/>
              <a:t>Interfaccia di output che stampa a terminale il carattere ASCII ricevuto</a:t>
            </a:r>
            <a:endParaRPr lang="it-IT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Nicola Ramacciotti</a:t>
            </a:r>
            <a:r>
              <a:rPr lang="en-US" sz="1100">
                <a:latin typeface="Calibri" panose="020F0502020204030204" pitchFamily="34" charset="0"/>
              </a:rPr>
              <a:t>	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3</a:t>
            </a:fld>
            <a:endParaRPr lang="it-IT" sz="11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Lavoro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Memoria ROM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Nicola Ramacciotti</a:t>
            </a:r>
            <a:r>
              <a:rPr lang="en-US" sz="1100" dirty="0">
                <a:latin typeface="Calibri" panose="020F0502020204030204" pitchFamily="34" charset="0"/>
              </a:rPr>
              <a:t>	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4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CD0D3DE-EE05-5D5B-446D-96C05DAE6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28" y="2539665"/>
            <a:ext cx="1859441" cy="220999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737417B-D229-B104-7676-B6C9AFFDF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131" y="1517601"/>
            <a:ext cx="5307748" cy="49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64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>
                <a:latin typeface="Calibri" panose="020F0502020204030204" pitchFamily="34" charset="0"/>
              </a:rPr>
              <a:t>Nicola Ramacciotti</a:t>
            </a:r>
            <a:r>
              <a:rPr lang="en-US" sz="1100">
                <a:latin typeface="Calibri" panose="020F0502020204030204" pitchFamily="34" charset="0"/>
              </a:rPr>
              <a:t>	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5</a:t>
            </a:fld>
            <a:endParaRPr lang="it-IT" sz="1100">
              <a:latin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D75281-017F-9C4D-EF64-3D58A4A3B29B}"/>
              </a:ext>
            </a:extLst>
          </p:cNvPr>
          <p:cNvSpPr txBox="1"/>
          <p:nvPr/>
        </p:nvSpPr>
        <p:spPr>
          <a:xfrm>
            <a:off x="251520" y="879121"/>
            <a:ext cx="662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Esempio di evoluzione del processore</a:t>
            </a:r>
            <a:endParaRPr lang="en-GB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8992CB0-3B4C-B270-7017-95FC2E7D3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825" y="1545252"/>
            <a:ext cx="8642350" cy="4632683"/>
          </a:xfrm>
        </p:spPr>
      </p:pic>
    </p:spTree>
    <p:extLst>
      <p:ext uri="{BB962C8B-B14F-4D97-AF65-F5344CB8AC3E}">
        <p14:creationId xmlns:p14="http://schemas.microsoft.com/office/powerpoint/2010/main" val="42356768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F37C2-8AEE-F4D9-9657-C1EE70D9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Sviluppi futuri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AEA9DD-F387-B1E2-277D-3BB408FF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latin typeface="Calibri"/>
                <a:ea typeface="Calibri"/>
                <a:cs typeface="Calibri"/>
              </a:rPr>
              <a:t>Base estensibile per lavori futuri</a:t>
            </a:r>
            <a:endParaRPr lang="it-IT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/>
              <a:t>Interfacce per input da tastiera, output a video</a:t>
            </a:r>
          </a:p>
          <a:p>
            <a:r>
              <a:rPr lang="it-IT" dirty="0"/>
              <a:t>Aggiunta di meccanismi più avanzati: interruzioni, cache, DMA, etc.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8D0F72-CDB8-5DCD-158E-286C914E51E9}"/>
              </a:ext>
            </a:extLst>
          </p:cNvPr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Nicola Ramacciotti</a:t>
            </a:r>
            <a:r>
              <a:rPr lang="en-US" sz="1100" dirty="0">
                <a:latin typeface="Calibri" panose="020F0502020204030204" pitchFamily="34" charset="0"/>
              </a:rPr>
              <a:t>	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6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149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F37C2-8AEE-F4D9-9657-C1EE70D9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AEA9DD-F387-B1E2-277D-3BB408FF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dirty="0"/>
              <a:t>Grazie per l’attenzione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8D0F72-CDB8-5DCD-158E-286C914E51E9}"/>
              </a:ext>
            </a:extLst>
          </p:cNvPr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Nicola Ramacciotti</a:t>
            </a:r>
            <a:r>
              <a:rPr lang="en-US" sz="1100" dirty="0">
                <a:latin typeface="Calibri" panose="020F0502020204030204" pitchFamily="34" charset="0"/>
              </a:rPr>
              <a:t>	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7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13879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b7b0299-6913-43ce-a334-5190b213f2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86C2033DD0BE4F95D8BA25CFDB5980" ma:contentTypeVersion="8" ma:contentTypeDescription="Create a new document." ma:contentTypeScope="" ma:versionID="48049624f415b3d539d7277ee7117931">
  <xsd:schema xmlns:xsd="http://www.w3.org/2001/XMLSchema" xmlns:xs="http://www.w3.org/2001/XMLSchema" xmlns:p="http://schemas.microsoft.com/office/2006/metadata/properties" xmlns:ns3="d4c3256e-2802-4bb5-a77f-3cd34d4dc94c" xmlns:ns4="0b7b0299-6913-43ce-a334-5190b213f286" targetNamespace="http://schemas.microsoft.com/office/2006/metadata/properties" ma:root="true" ma:fieldsID="aab5c88a1445bace239f13c6de08ebcf" ns3:_="" ns4:_="">
    <xsd:import namespace="d4c3256e-2802-4bb5-a77f-3cd34d4dc94c"/>
    <xsd:import namespace="0b7b0299-6913-43ce-a334-5190b213f2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MediaServiceObjectDetectorVersion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c3256e-2802-4bb5-a77f-3cd34d4dc94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b0299-6913-43ce-a334-5190b213f2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5B4BAE-EE9B-45BE-BB38-CDBF0A663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41FDAF-D65B-4C82-B257-D288DDDFB7E7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0b7b0299-6913-43ce-a334-5190b213f286"/>
    <ds:schemaRef ds:uri="http://schemas.openxmlformats.org/package/2006/metadata/core-properties"/>
    <ds:schemaRef ds:uri="d4c3256e-2802-4bb5-a77f-3cd34d4dc94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660D550-3CF7-49E6-BCA4-5A7AE669E31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4c3256e-2802-4bb5-a77f-3cd34d4dc94c"/>
    <ds:schemaRef ds:uri="0b7b0299-6913-43ce-a334-5190b213f28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slide_Ramacciotti_12_11</Template>
  <TotalTime>42</TotalTime>
  <Words>239</Words>
  <Application>Microsoft Office PowerPoint</Application>
  <PresentationFormat>Presentazione su schermo (4:3)</PresentationFormat>
  <Paragraphs>66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8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Design e implementazione di un ambiente di simulazione e testing in Verilog per il processore sEP8</vt:lpstr>
      <vt:lpstr>Introduzione e Obiettivo</vt:lpstr>
      <vt:lpstr>Lavoro</vt:lpstr>
      <vt:lpstr>Lavoro</vt:lpstr>
      <vt:lpstr>Risultati</vt:lpstr>
      <vt:lpstr>Sviluppi futuri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 implementazione di un ambiente di simulazione e testing in Verilog per il processore sEP8</dc:title>
  <dc:creator>Nicola Ramacciotti</dc:creator>
  <cp:lastModifiedBy>Nicola Ramacciotti</cp:lastModifiedBy>
  <cp:revision>2</cp:revision>
  <cp:lastPrinted>2016-05-24T07:18:58Z</cp:lastPrinted>
  <dcterms:created xsi:type="dcterms:W3CDTF">2023-11-14T08:24:18Z</dcterms:created>
  <dcterms:modified xsi:type="dcterms:W3CDTF">2023-11-14T09:07:17Z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0x0101006586C2033DD0BE4F95D8BA25CFDB5980</vt:lpwstr>
  </property>
</Properties>
</file>