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2173-A3E3-4AFB-A8A0-8D3E433F24E9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4FCC-5853-417B-B12A-6A66C1D5BF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7430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Pac-Man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Created by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«Плазменный Листочек»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D:\MASHA\10 КЛАСС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256"/>
            <a:ext cx="1571636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bg1"/>
                </a:solidFill>
              </a:rPr>
              <a:t>Цели</a:t>
            </a:r>
            <a:r>
              <a:rPr lang="ru-RU" sz="32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Определиться с названием команды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Выбрать руководителя группы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Обсудить Архитектуру проекта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Распределить задания в команде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Создать </a:t>
            </a:r>
            <a:r>
              <a:rPr lang="ru-RU" sz="2400" dirty="0" err="1" smtClean="0">
                <a:solidFill>
                  <a:schemeClr val="bg1"/>
                </a:solidFill>
              </a:rPr>
              <a:t>репозиторий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проекта в </a:t>
            </a:r>
            <a:r>
              <a:rPr lang="en-US" sz="2400" dirty="0" err="1" smtClean="0">
                <a:solidFill>
                  <a:schemeClr val="bg1"/>
                </a:solidFill>
              </a:rPr>
              <a:t>GitLab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Разработать игровое приложение, подобное игре </a:t>
            </a:r>
            <a:r>
              <a:rPr lang="en-US" sz="2400" dirty="0" smtClean="0">
                <a:solidFill>
                  <a:schemeClr val="bg1"/>
                </a:solidFill>
              </a:rPr>
              <a:t>Pac-Man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Продемонстрировать проект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051" name="Picture 3" descr="D:\MASHA\10 КЛАСС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642918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84182"/>
          </a:xfrm>
        </p:spPr>
        <p:txBody>
          <a:bodyPr>
            <a:normAutofit/>
          </a:bodyPr>
          <a:lstStyle/>
          <a:p>
            <a:pPr algn="l"/>
            <a:r>
              <a:rPr lang="ru-RU" sz="3200" b="0" dirty="0" smtClean="0">
                <a:solidFill>
                  <a:schemeClr val="bg1"/>
                </a:solidFill>
              </a:rPr>
              <a:t>Результаты:</a:t>
            </a:r>
            <a:endParaRPr lang="ru-RU" sz="3200" b="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57232"/>
            <a:ext cx="511175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В нашем </a:t>
            </a:r>
            <a:r>
              <a:rPr lang="en-US" sz="2000" dirty="0" smtClean="0">
                <a:solidFill>
                  <a:schemeClr val="bg1"/>
                </a:solidFill>
              </a:rPr>
              <a:t>Pac-Man</a:t>
            </a:r>
            <a:r>
              <a:rPr lang="ru-RU" sz="20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Отображается результат игрока и максимальный результат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Реализовано поле с зёрнами(большими и малыми)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Отображается количество жизней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Есть ц</a:t>
            </a:r>
            <a:r>
              <a:rPr lang="ru-RU" sz="2000" dirty="0" smtClean="0">
                <a:solidFill>
                  <a:schemeClr val="bg1"/>
                </a:solidFill>
              </a:rPr>
              <a:t>ветовое оформление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Реализован функционал:</a:t>
            </a:r>
          </a:p>
          <a:p>
            <a:r>
              <a:rPr lang="ru-RU" sz="2000" dirty="0" err="1" smtClean="0">
                <a:solidFill>
                  <a:schemeClr val="bg1"/>
                </a:solidFill>
              </a:rPr>
              <a:t>Пакмана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Зёрен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Привидений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Поля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Начисления очков</a:t>
            </a:r>
          </a:p>
          <a:p>
            <a:pPr>
              <a:buNone/>
            </a:pPr>
            <a:endParaRPr lang="ru-RU" sz="2000" dirty="0" smtClean="0"/>
          </a:p>
          <a:p>
            <a:endParaRPr lang="ru-RU" sz="2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8596" y="857232"/>
            <a:ext cx="3008313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 Реализован классический </a:t>
            </a:r>
            <a:r>
              <a:rPr lang="en-US" sz="2400" dirty="0" smtClean="0">
                <a:solidFill>
                  <a:schemeClr val="bg1"/>
                </a:solidFill>
              </a:rPr>
              <a:t>Pac-Man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3074" name="Picture 2" descr="D:\MASHA\10 КЛАСС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5715016"/>
            <a:ext cx="714380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84182"/>
          </a:xfrm>
        </p:spPr>
        <p:txBody>
          <a:bodyPr>
            <a:normAutofit/>
          </a:bodyPr>
          <a:lstStyle/>
          <a:p>
            <a:r>
              <a:rPr lang="ru-RU" sz="3200" b="0" dirty="0" smtClean="0">
                <a:solidFill>
                  <a:schemeClr val="bg1"/>
                </a:solidFill>
              </a:rPr>
              <a:t>Результаты:</a:t>
            </a:r>
            <a:endParaRPr lang="ru-RU" sz="3200" b="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1000108"/>
            <a:ext cx="511175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err="1" smtClean="0">
                <a:solidFill>
                  <a:schemeClr val="bg1"/>
                </a:solidFill>
              </a:rPr>
              <a:t>Пакман</a:t>
            </a:r>
            <a:r>
              <a:rPr lang="ru-RU" sz="2000" dirty="0" smtClean="0">
                <a:solidFill>
                  <a:schemeClr val="bg1"/>
                </a:solidFill>
              </a:rPr>
              <a:t>: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err="1" smtClean="0">
                <a:solidFill>
                  <a:schemeClr val="bg1"/>
                </a:solidFill>
              </a:rPr>
              <a:t>Пакман</a:t>
            </a:r>
            <a:r>
              <a:rPr lang="ru-RU" sz="2000" dirty="0" smtClean="0">
                <a:solidFill>
                  <a:schemeClr val="bg1"/>
                </a:solidFill>
              </a:rPr>
              <a:t> двигается плавно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При движении картинка </a:t>
            </a:r>
            <a:r>
              <a:rPr lang="ru-RU" sz="2000" dirty="0" err="1" smtClean="0">
                <a:solidFill>
                  <a:schemeClr val="bg1"/>
                </a:solidFill>
              </a:rPr>
              <a:t>пакмана</a:t>
            </a:r>
            <a:r>
              <a:rPr lang="ru-RU" sz="2000" dirty="0" smtClean="0">
                <a:solidFill>
                  <a:schemeClr val="bg1"/>
                </a:solidFill>
              </a:rPr>
              <a:t> анимирована</a:t>
            </a: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Привидения: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Привидения двигаются плавно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У привидений присутствует анимация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Четыре типа поведения у привидений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chemeClr val="bg1"/>
                </a:solidFill>
              </a:rPr>
              <a:t>Другие усложнения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Присутствует музыкальное оформление</a:t>
            </a:r>
            <a:endParaRPr lang="ru-RU" sz="2000" dirty="0" smtClean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8596" y="1000108"/>
            <a:ext cx="3008313" cy="46910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 Усложнён классический функционал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D:\MASHA\10 КЛАСС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84182"/>
          </a:xfrm>
        </p:spPr>
        <p:txBody>
          <a:bodyPr>
            <a:normAutofit/>
          </a:bodyPr>
          <a:lstStyle/>
          <a:p>
            <a:r>
              <a:rPr lang="ru-RU" sz="3200" b="0" dirty="0" smtClean="0">
                <a:solidFill>
                  <a:schemeClr val="bg1"/>
                </a:solidFill>
              </a:rPr>
              <a:t>Результаты:</a:t>
            </a:r>
            <a:endParaRPr lang="ru-RU" sz="3200" b="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57232"/>
            <a:ext cx="5111750" cy="4697427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Добавлены несколько вариантов оформления персонажей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Игра оптимизирована</a:t>
            </a:r>
          </a:p>
          <a:p>
            <a:endParaRPr lang="ru-RU" sz="2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8596" y="857232"/>
            <a:ext cx="3008313" cy="46910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 Сделано несколько дополнений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D:\MASHA\10 КЛАСС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5715016"/>
            <a:ext cx="733428" cy="733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bg1"/>
                </a:solidFill>
              </a:rPr>
              <a:t>В процессе разработки проекта мы использовали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Язык разработки: </a:t>
            </a:r>
            <a:r>
              <a:rPr lang="en-US" sz="2400" dirty="0" smtClean="0">
                <a:solidFill>
                  <a:schemeClr val="bg1"/>
                </a:solidFill>
              </a:rPr>
              <a:t>python 3</a:t>
            </a:r>
          </a:p>
          <a:p>
            <a:r>
              <a:rPr lang="ru-RU" sz="2400" dirty="0" err="1" smtClean="0">
                <a:solidFill>
                  <a:schemeClr val="bg1"/>
                </a:solidFill>
              </a:rPr>
              <a:t>Мультимедийную</a:t>
            </a:r>
            <a:r>
              <a:rPr lang="ru-RU" sz="2400" dirty="0" smtClean="0">
                <a:solidFill>
                  <a:schemeClr val="bg1"/>
                </a:solidFill>
              </a:rPr>
              <a:t> библиотеку: </a:t>
            </a:r>
            <a:r>
              <a:rPr lang="en-US" sz="2400" dirty="0" err="1" smtClean="0">
                <a:solidFill>
                  <a:schemeClr val="bg1"/>
                </a:solidFill>
              </a:rPr>
              <a:t>pygame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  <p:pic>
        <p:nvPicPr>
          <p:cNvPr id="6146" name="Picture 2" descr="D:\MASHA\10 КЛАСС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170" name="Picture 2" descr="D:\MASHA\10 КЛАСС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643314"/>
            <a:ext cx="1214446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138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Pac-Man Created by «Плазменный Листочек»</vt:lpstr>
      <vt:lpstr>Цели:</vt:lpstr>
      <vt:lpstr>Результаты:</vt:lpstr>
      <vt:lpstr>Результаты:</vt:lpstr>
      <vt:lpstr>Результаты:</vt:lpstr>
      <vt:lpstr>В процессе разработки проекта мы использовали: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 Created by «Плазменный Листочек»</dc:title>
  <dc:creator>sveta</dc:creator>
  <cp:lastModifiedBy>sveta</cp:lastModifiedBy>
  <cp:revision>10</cp:revision>
  <dcterms:created xsi:type="dcterms:W3CDTF">2021-11-13T11:13:12Z</dcterms:created>
  <dcterms:modified xsi:type="dcterms:W3CDTF">2021-11-13T12:50:02Z</dcterms:modified>
</cp:coreProperties>
</file>