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2" r:id="rId4"/>
    <p:sldId id="258" r:id="rId5"/>
    <p:sldId id="263"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5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Date Placeholder 29"/>
          <p:cNvSpPr>
            <a:spLocks noGrp="1"/>
          </p:cNvSpPr>
          <p:nvPr>
            <p:ph type="dt" sz="half" idx="10"/>
          </p:nvPr>
        </p:nvSpPr>
        <p:spPr/>
        <p:txBody>
          <a:bodyPr/>
          <a:lstStyle/>
          <a:p>
            <a:fld id="{DCEA0328-E324-45B5-9AFE-2A742EA7239E}" type="datetimeFigureOut">
              <a:rPr lang="fr-FR" smtClean="0"/>
              <a:t>30/09/2014</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06F74A26-A1D1-4765-8984-E0EF241261F6}"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DCEA0328-E324-45B5-9AFE-2A742EA7239E}" type="datetimeFigureOut">
              <a:rPr lang="fr-FR" smtClean="0"/>
              <a:t>30/09/2014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F74A26-A1D1-4765-8984-E0EF241261F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fr-FR" smtClean="0"/>
              <a:t>Modifiez le style du titre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DCEA0328-E324-45B5-9AFE-2A742EA7239E}" type="datetimeFigureOut">
              <a:rPr lang="fr-FR" smtClean="0"/>
              <a:t>30/09/2014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F74A26-A1D1-4765-8984-E0EF241261F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Content Placeholder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DCEA0328-E324-45B5-9AFE-2A742EA7239E}" type="datetimeFigureOut">
              <a:rPr lang="fr-FR" smtClean="0"/>
              <a:t>30/09/2014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F74A26-A1D1-4765-8984-E0EF241261F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Date Placeholder 3"/>
          <p:cNvSpPr>
            <a:spLocks noGrp="1"/>
          </p:cNvSpPr>
          <p:nvPr>
            <p:ph type="dt" sz="half" idx="10"/>
          </p:nvPr>
        </p:nvSpPr>
        <p:spPr/>
        <p:txBody>
          <a:bodyPr/>
          <a:lstStyle/>
          <a:p>
            <a:fld id="{DCEA0328-E324-45B5-9AFE-2A742EA7239E}" type="datetimeFigureOut">
              <a:rPr lang="fr-FR" smtClean="0"/>
              <a:t>30/09/2014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F74A26-A1D1-4765-8984-E0EF241261F6}"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fr-FR" smtClean="0"/>
              <a:t>Modifiez le style du titre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DCEA0328-E324-45B5-9AFE-2A742EA7239E}" type="datetimeFigureOut">
              <a:rPr lang="fr-FR" smtClean="0"/>
              <a:t>30/09/2014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F74A26-A1D1-4765-8984-E0EF241261F6}"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Date Placeholder 6"/>
          <p:cNvSpPr>
            <a:spLocks noGrp="1"/>
          </p:cNvSpPr>
          <p:nvPr>
            <p:ph type="dt" sz="half" idx="10"/>
          </p:nvPr>
        </p:nvSpPr>
        <p:spPr/>
        <p:txBody>
          <a:bodyPr/>
          <a:lstStyle/>
          <a:p>
            <a:fld id="{DCEA0328-E324-45B5-9AFE-2A742EA7239E}" type="datetimeFigureOut">
              <a:rPr lang="fr-FR" smtClean="0"/>
              <a:t>30/09/2014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6F74A26-A1D1-4765-8984-E0EF241261F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Date Placeholder 2"/>
          <p:cNvSpPr>
            <a:spLocks noGrp="1"/>
          </p:cNvSpPr>
          <p:nvPr>
            <p:ph type="dt" sz="half" idx="10"/>
          </p:nvPr>
        </p:nvSpPr>
        <p:spPr/>
        <p:txBody>
          <a:bodyPr/>
          <a:lstStyle/>
          <a:p>
            <a:fld id="{DCEA0328-E324-45B5-9AFE-2A742EA7239E}" type="datetimeFigureOut">
              <a:rPr lang="fr-FR" smtClean="0"/>
              <a:t>30/09/2014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F74A26-A1D1-4765-8984-E0EF241261F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A0328-E324-45B5-9AFE-2A742EA7239E}" type="datetimeFigureOut">
              <a:rPr lang="fr-FR" smtClean="0"/>
              <a:t>30/09/2014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6F74A26-A1D1-4765-8984-E0EF241261F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Modifiez les styles du texte du masque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DCEA0328-E324-45B5-9AFE-2A742EA7239E}" type="datetimeFigureOut">
              <a:rPr lang="fr-FR" smtClean="0"/>
              <a:t>30/09/2014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F74A26-A1D1-4765-8984-E0EF241261F6}"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Modifiez le style du titre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Date Placeholder 4"/>
          <p:cNvSpPr>
            <a:spLocks noGrp="1"/>
          </p:cNvSpPr>
          <p:nvPr>
            <p:ph type="dt" sz="half" idx="10"/>
          </p:nvPr>
        </p:nvSpPr>
        <p:spPr/>
        <p:txBody>
          <a:bodyPr/>
          <a:lstStyle/>
          <a:p>
            <a:fld id="{DCEA0328-E324-45B5-9AFE-2A742EA7239E}" type="datetimeFigureOut">
              <a:rPr lang="fr-FR" smtClean="0"/>
              <a:t>30/09/2014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8077200" y="6356350"/>
            <a:ext cx="609600" cy="365125"/>
          </a:xfrm>
        </p:spPr>
        <p:txBody>
          <a:bodyPr/>
          <a:lstStyle/>
          <a:p>
            <a:fld id="{06F74A26-A1D1-4765-8984-E0EF241261F6}" type="slidenum">
              <a:rPr lang="fr-FR" smtClean="0"/>
              <a:t>‹N°›</a:t>
            </a:fld>
            <a:endParaRPr lang="fr-F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Modifiez le style du titre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CEA0328-E324-45B5-9AFE-2A742EA7239E}" type="datetimeFigureOut">
              <a:rPr lang="fr-FR" smtClean="0"/>
              <a:t>30/09/2014</a:t>
            </a:fld>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6F74A26-A1D1-4765-8984-E0EF241261F6}" type="slidenum">
              <a:rPr lang="fr-FR" smtClean="0"/>
              <a:t>‹N°›</a:t>
            </a:fld>
            <a:endParaRPr lang="fr-F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980728"/>
            <a:ext cx="7772400" cy="2478137"/>
          </a:xfrm>
        </p:spPr>
        <p:txBody>
          <a:bodyPr>
            <a:noAutofit/>
          </a:bodyPr>
          <a:lstStyle/>
          <a:p>
            <a:pPr algn="ctr"/>
            <a:r>
              <a:rPr lang="fr-FR" sz="5400" dirty="0" smtClean="0">
                <a:solidFill>
                  <a:schemeClr val="tx1"/>
                </a:solidFill>
              </a:rPr>
              <a:t>Plate-forme web de gestion d’un carnet d’adresse</a:t>
            </a:r>
            <a:endParaRPr lang="fr-FR" sz="5400" dirty="0">
              <a:solidFill>
                <a:schemeClr val="tx1"/>
              </a:solidFill>
            </a:endParaRPr>
          </a:p>
        </p:txBody>
      </p:sp>
      <p:sp>
        <p:nvSpPr>
          <p:cNvPr id="3" name="Sous-titre 2"/>
          <p:cNvSpPr>
            <a:spLocks noGrp="1"/>
          </p:cNvSpPr>
          <p:nvPr>
            <p:ph type="subTitle" idx="1"/>
          </p:nvPr>
        </p:nvSpPr>
        <p:spPr>
          <a:xfrm>
            <a:off x="539551" y="4077072"/>
            <a:ext cx="5664695" cy="2112640"/>
          </a:xfrm>
        </p:spPr>
        <p:txBody>
          <a:bodyPr>
            <a:normAutofit fontScale="85000" lnSpcReduction="20000"/>
          </a:bodyPr>
          <a:lstStyle/>
          <a:p>
            <a:pPr algn="l"/>
            <a:r>
              <a:rPr lang="fr-FR" dirty="0" smtClean="0"/>
              <a:t>Equipe </a:t>
            </a:r>
            <a:r>
              <a:rPr lang="fr-FR" dirty="0" smtClean="0"/>
              <a:t>:</a:t>
            </a:r>
          </a:p>
          <a:p>
            <a:pPr algn="l"/>
            <a:endParaRPr lang="fr-FR" dirty="0" smtClean="0"/>
          </a:p>
          <a:p>
            <a:pPr algn="l"/>
            <a:r>
              <a:rPr lang="fr-FR" dirty="0" smtClean="0"/>
              <a:t>        - BAULIN </a:t>
            </a:r>
            <a:r>
              <a:rPr lang="fr-FR" dirty="0" smtClean="0"/>
              <a:t>Vincent</a:t>
            </a:r>
          </a:p>
          <a:p>
            <a:pPr algn="l"/>
            <a:r>
              <a:rPr lang="fr-FR" dirty="0"/>
              <a:t> </a:t>
            </a:r>
            <a:r>
              <a:rPr lang="fr-FR" dirty="0" smtClean="0"/>
              <a:t>       - BARON Julien</a:t>
            </a:r>
            <a:endParaRPr lang="fr-FR" dirty="0" smtClean="0"/>
          </a:p>
          <a:p>
            <a:pPr algn="l"/>
            <a:r>
              <a:rPr lang="fr-FR" dirty="0" smtClean="0"/>
              <a:t>        - KOUMIRA Adnane</a:t>
            </a:r>
          </a:p>
          <a:p>
            <a:pPr algn="l"/>
            <a:r>
              <a:rPr lang="fr-FR" dirty="0" smtClean="0"/>
              <a:t>        </a:t>
            </a:r>
            <a:endParaRPr lang="fr-FR" dirty="0"/>
          </a:p>
        </p:txBody>
      </p:sp>
    </p:spTree>
    <p:extLst>
      <p:ext uri="{BB962C8B-B14F-4D97-AF65-F5344CB8AC3E}">
        <p14:creationId xmlns:p14="http://schemas.microsoft.com/office/powerpoint/2010/main" val="2649665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36912"/>
            <a:ext cx="8229600" cy="1143000"/>
          </a:xfrm>
        </p:spPr>
        <p:txBody>
          <a:bodyPr>
            <a:normAutofit/>
          </a:bodyPr>
          <a:lstStyle/>
          <a:p>
            <a:pPr algn="ctr"/>
            <a:r>
              <a:rPr lang="fr-FR" sz="6000" b="1" dirty="0" smtClean="0">
                <a:effectLst>
                  <a:outerShdw blurRad="38100" dist="38100" dir="2700000" algn="tl">
                    <a:srgbClr val="000000">
                      <a:alpha val="43137"/>
                    </a:srgbClr>
                  </a:outerShdw>
                </a:effectLst>
              </a:rPr>
              <a:t>Architecture</a:t>
            </a:r>
            <a:endParaRPr lang="fr-F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5069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12776"/>
            <a:ext cx="8229600" cy="4911824"/>
          </a:xfrm>
        </p:spPr>
        <p:txBody>
          <a:bodyPr/>
          <a:lstStyle/>
          <a:p>
            <a:pPr marL="0" indent="0" algn="just">
              <a:buNone/>
            </a:pPr>
            <a:r>
              <a:rPr lang="fr-FR" dirty="0" smtClean="0"/>
              <a:t>La plateforme web a été réalisé en Java, à l’aide du Framework </a:t>
            </a:r>
            <a:r>
              <a:rPr lang="fr-FR" dirty="0" err="1" smtClean="0"/>
              <a:t>Spring</a:t>
            </a:r>
            <a:r>
              <a:rPr lang="fr-FR" dirty="0" smtClean="0"/>
              <a:t> MVC. </a:t>
            </a:r>
          </a:p>
          <a:p>
            <a:pPr marL="0" indent="0" algn="just">
              <a:buNone/>
            </a:pPr>
            <a:r>
              <a:rPr lang="fr-FR" dirty="0" smtClean="0"/>
              <a:t>Elle se base sur le pattern Model – Vue – Contrôleur, ainsi qu’un système de servlet représenté par le fichier mvc-dispatcher-servlet.xml. Nous avons eu pour objectif de réaliser une architecture composée de trois couches qui suit le principe d’inversion des dépendances. On retrouve donc deux dossier (DAO et Service) qui se chargent de recueillir proprement des données depuis une base (une </a:t>
            </a:r>
            <a:r>
              <a:rPr lang="fr-FR" dirty="0" err="1"/>
              <a:t>M</a:t>
            </a:r>
            <a:r>
              <a:rPr lang="fr-FR" dirty="0" err="1" smtClean="0"/>
              <a:t>ap</a:t>
            </a:r>
            <a:r>
              <a:rPr lang="fr-FR" dirty="0" smtClean="0"/>
              <a:t> dans notre cas).</a:t>
            </a:r>
            <a:endParaRPr lang="fr-FR" dirty="0"/>
          </a:p>
        </p:txBody>
      </p:sp>
    </p:spTree>
    <p:extLst>
      <p:ext uri="{BB962C8B-B14F-4D97-AF65-F5344CB8AC3E}">
        <p14:creationId xmlns:p14="http://schemas.microsoft.com/office/powerpoint/2010/main" val="1622263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924944"/>
            <a:ext cx="8229600" cy="924712"/>
          </a:xfrm>
        </p:spPr>
        <p:txBody>
          <a:bodyPr>
            <a:noAutofit/>
          </a:bodyPr>
          <a:lstStyle/>
          <a:p>
            <a:pPr algn="ctr"/>
            <a:r>
              <a:rPr lang="fr-FR" sz="6000" b="1" dirty="0" smtClean="0">
                <a:effectLst>
                  <a:outerShdw blurRad="38100" dist="38100" dir="2700000" algn="tl">
                    <a:srgbClr val="000000">
                      <a:alpha val="43137"/>
                    </a:srgbClr>
                  </a:outerShdw>
                </a:effectLst>
              </a:rPr>
              <a:t>Diagramme de classe</a:t>
            </a:r>
            <a:endParaRPr lang="fr-FR"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183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Tree>
    <p:extLst>
      <p:ext uri="{BB962C8B-B14F-4D97-AF65-F5344CB8AC3E}">
        <p14:creationId xmlns:p14="http://schemas.microsoft.com/office/powerpoint/2010/main" val="3310625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TotalTime>
  <Words>114</Words>
  <Application>Microsoft Office PowerPoint</Application>
  <PresentationFormat>Affichage à l'écran (4:3)</PresentationFormat>
  <Paragraphs>11</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Débit</vt:lpstr>
      <vt:lpstr>Plate-forme web de gestion d’un carnet d’adresse</vt:lpstr>
      <vt:lpstr>Architecture</vt:lpstr>
      <vt:lpstr>Présentation PowerPoint</vt:lpstr>
      <vt:lpstr>Diagramme de classe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Plate-forme web de gestion d'enchères de type «eBay »</dc:title>
  <dc:creator>Adnane</dc:creator>
  <cp:lastModifiedBy>Adnane</cp:lastModifiedBy>
  <cp:revision>13</cp:revision>
  <dcterms:created xsi:type="dcterms:W3CDTF">2014-03-22T09:49:56Z</dcterms:created>
  <dcterms:modified xsi:type="dcterms:W3CDTF">2014-09-30T16:52:50Z</dcterms:modified>
</cp:coreProperties>
</file>