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58" r:id="rId7"/>
    <p:sldId id="263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0328-E324-45B5-9AFE-2A742EA7239E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4A26-A1D1-4765-8984-E0EF241261F6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0328-E324-45B5-9AFE-2A742EA7239E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4A26-A1D1-4765-8984-E0EF241261F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0328-E324-45B5-9AFE-2A742EA7239E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4A26-A1D1-4765-8984-E0EF241261F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0328-E324-45B5-9AFE-2A742EA7239E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4A26-A1D1-4765-8984-E0EF241261F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0328-E324-45B5-9AFE-2A742EA7239E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4A26-A1D1-4765-8984-E0EF241261F6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0328-E324-45B5-9AFE-2A742EA7239E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4A26-A1D1-4765-8984-E0EF241261F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0328-E324-45B5-9AFE-2A742EA7239E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4A26-A1D1-4765-8984-E0EF241261F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0328-E324-45B5-9AFE-2A742EA7239E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4A26-A1D1-4765-8984-E0EF241261F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0328-E324-45B5-9AFE-2A742EA7239E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4A26-A1D1-4765-8984-E0EF241261F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0328-E324-45B5-9AFE-2A742EA7239E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4A26-A1D1-4765-8984-E0EF241261F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0328-E324-45B5-9AFE-2A742EA7239E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6F74A26-A1D1-4765-8984-E0EF241261F6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CEA0328-E324-45B5-9AFE-2A742EA7239E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F74A26-A1D1-4765-8984-E0EF241261F6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2478137"/>
          </a:xfrm>
        </p:spPr>
        <p:txBody>
          <a:bodyPr>
            <a:noAutofit/>
          </a:bodyPr>
          <a:lstStyle/>
          <a:p>
            <a:pPr algn="ctr"/>
            <a:r>
              <a:rPr lang="fr-FR" sz="5400" dirty="0">
                <a:solidFill>
                  <a:schemeClr val="tx1"/>
                </a:solidFill>
              </a:rPr>
              <a:t>Plate-forme web de gestion d'enchères de type</a:t>
            </a:r>
            <a:br>
              <a:rPr lang="fr-FR" sz="5400" dirty="0">
                <a:solidFill>
                  <a:schemeClr val="tx1"/>
                </a:solidFill>
              </a:rPr>
            </a:br>
            <a:r>
              <a:rPr lang="fr-FR" sz="5400" dirty="0">
                <a:solidFill>
                  <a:schemeClr val="tx1"/>
                </a:solidFill>
              </a:rPr>
              <a:t>«eBay »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4293096"/>
            <a:ext cx="4032448" cy="1896616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 smtClean="0"/>
              <a:t>Equipe :</a:t>
            </a:r>
          </a:p>
          <a:p>
            <a:pPr algn="l"/>
            <a:r>
              <a:rPr lang="fr-FR" dirty="0" smtClean="0"/>
              <a:t>        - BAULIN Vincent</a:t>
            </a:r>
          </a:p>
          <a:p>
            <a:pPr algn="l"/>
            <a:r>
              <a:rPr lang="fr-FR" dirty="0" smtClean="0"/>
              <a:t>        - KOUMIRA Adnane</a:t>
            </a:r>
          </a:p>
          <a:p>
            <a:pPr algn="l"/>
            <a:r>
              <a:rPr lang="fr-FR" dirty="0" smtClean="0"/>
              <a:t>        - TOPAL </a:t>
            </a:r>
            <a:r>
              <a:rPr lang="fr-FR" dirty="0" err="1" smtClean="0"/>
              <a:t>Ayhan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966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Infrastructure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50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</p:spPr>
        <p:txBody>
          <a:bodyPr/>
          <a:lstStyle/>
          <a:p>
            <a:pPr marL="0" lvl="0" indent="0" algn="just">
              <a:spcBef>
                <a:spcPts val="519"/>
              </a:spcBef>
              <a:spcAft>
                <a:spcPts val="0"/>
              </a:spcAft>
              <a:buNone/>
            </a:pPr>
            <a:r>
              <a:rPr lang="fr-FR" dirty="0">
                <a:latin typeface="Trebuchet MS" panose="020B0603020202020204" pitchFamily="34" charset="0"/>
              </a:rPr>
              <a:t> </a:t>
            </a:r>
            <a:r>
              <a:rPr lang="fr-FR" dirty="0" smtClean="0">
                <a:latin typeface="Trebuchet MS" panose="020B0603020202020204" pitchFamily="34" charset="0"/>
              </a:rPr>
              <a:t>      </a:t>
            </a:r>
          </a:p>
          <a:p>
            <a:pPr marL="0" lvl="0" indent="0" algn="just">
              <a:spcBef>
                <a:spcPts val="519"/>
              </a:spcBef>
              <a:spcAft>
                <a:spcPts val="0"/>
              </a:spcAft>
              <a:buNone/>
            </a:pPr>
            <a:r>
              <a:rPr lang="fr-FR" dirty="0">
                <a:latin typeface="Trebuchet MS" panose="020B0603020202020204" pitchFamily="34" charset="0"/>
              </a:rPr>
              <a:t> </a:t>
            </a:r>
            <a:r>
              <a:rPr lang="fr-FR" dirty="0" smtClean="0">
                <a:latin typeface="Trebuchet MS" panose="020B0603020202020204" pitchFamily="34" charset="0"/>
              </a:rPr>
              <a:t>      Pour </a:t>
            </a:r>
            <a:r>
              <a:rPr lang="fr-FR" dirty="0">
                <a:latin typeface="Trebuchet MS" panose="020B0603020202020204" pitchFamily="34" charset="0"/>
              </a:rPr>
              <a:t>l'architecture utilisée, nous proposons une EDA (Event </a:t>
            </a:r>
            <a:r>
              <a:rPr lang="fr-FR" dirty="0" err="1">
                <a:latin typeface="Trebuchet MS" panose="020B0603020202020204" pitchFamily="34" charset="0"/>
              </a:rPr>
              <a:t>Driven</a:t>
            </a:r>
            <a:r>
              <a:rPr lang="fr-FR" dirty="0">
                <a:latin typeface="Trebuchet MS" panose="020B0603020202020204" pitchFamily="34" charset="0"/>
              </a:rPr>
              <a:t> Architecture) qui permettra de gérer des événement liées aux publication et abonnement facilement.</a:t>
            </a:r>
          </a:p>
          <a:p>
            <a:pPr marL="0" lvl="0" indent="0" algn="just">
              <a:spcBef>
                <a:spcPts val="519"/>
              </a:spcBef>
              <a:spcAft>
                <a:spcPts val="0"/>
              </a:spcAft>
              <a:buNone/>
            </a:pPr>
            <a:r>
              <a:rPr lang="fr-FR" dirty="0">
                <a:latin typeface="Trebuchet MS" panose="020B0603020202020204" pitchFamily="34" charset="0"/>
              </a:rPr>
              <a:t> </a:t>
            </a:r>
            <a:r>
              <a:rPr lang="fr-FR" dirty="0" smtClean="0">
                <a:latin typeface="Trebuchet MS" panose="020B0603020202020204" pitchFamily="34" charset="0"/>
              </a:rPr>
              <a:t>      L'infrastructure </a:t>
            </a:r>
            <a:r>
              <a:rPr lang="fr-FR" dirty="0">
                <a:latin typeface="Trebuchet MS" panose="020B0603020202020204" pitchFamily="34" charset="0"/>
              </a:rPr>
              <a:t>sera composé d'une à 3 couches : La 1ere correspond aux serveurs web, la second sera composée des serveurs d'applications et les serveurs de recherches (moteurs de recherches), puis nous accéderons finalement à la 3eme couche qui comportera les serveurs de données.</a:t>
            </a:r>
          </a:p>
        </p:txBody>
      </p:sp>
    </p:spTree>
    <p:extLst>
      <p:ext uri="{BB962C8B-B14F-4D97-AF65-F5344CB8AC3E}">
        <p14:creationId xmlns:p14="http://schemas.microsoft.com/office/powerpoint/2010/main" val="170871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>
            <a:normAutofit/>
          </a:bodyPr>
          <a:lstStyle/>
          <a:p>
            <a:pPr marL="0" lvl="0" indent="0" algn="just" hangingPunct="0">
              <a:spcBef>
                <a:spcPts val="0"/>
              </a:spcBef>
              <a:buNone/>
            </a:pPr>
            <a:endParaRPr lang="fr-FR" sz="2800" dirty="0" smtClean="0">
              <a:latin typeface="Trebuchet MS" panose="020B0603020202020204" pitchFamily="34" charset="0"/>
              <a:ea typeface="DejaVu Sans" pitchFamily="2"/>
              <a:cs typeface="Lohit Hindi" pitchFamily="2"/>
            </a:endParaRPr>
          </a:p>
          <a:p>
            <a:pPr marL="0" lvl="0" indent="0" algn="just" hangingPunct="0">
              <a:spcBef>
                <a:spcPts val="0"/>
              </a:spcBef>
              <a:buNone/>
            </a:pPr>
            <a:r>
              <a:rPr lang="fr-FR" sz="2800" dirty="0" smtClean="0">
                <a:latin typeface="Trebuchet MS" panose="020B0603020202020204" pitchFamily="34" charset="0"/>
                <a:ea typeface="DejaVu Sans" pitchFamily="2"/>
                <a:cs typeface="Lohit Hindi" pitchFamily="2"/>
              </a:rPr>
              <a:t>Pour </a:t>
            </a:r>
            <a:r>
              <a:rPr lang="fr-FR" sz="2800" dirty="0">
                <a:latin typeface="Trebuchet MS" panose="020B0603020202020204" pitchFamily="34" charset="0"/>
                <a:ea typeface="DejaVu Sans" pitchFamily="2"/>
                <a:cs typeface="Lohit Hindi" pitchFamily="2"/>
              </a:rPr>
              <a:t>nous faciliter la tâche, notre base de donnée devra gérer les triggers pour éviter une surcharge de requêtes basique tel que la </a:t>
            </a:r>
            <a:r>
              <a:rPr lang="fr-FR" sz="2800" dirty="0" err="1">
                <a:latin typeface="Trebuchet MS" panose="020B0603020202020204" pitchFamily="34" charset="0"/>
                <a:ea typeface="DejaVu Sans" pitchFamily="2"/>
                <a:cs typeface="Lohit Hindi" pitchFamily="2"/>
              </a:rPr>
              <a:t>suppresion</a:t>
            </a:r>
            <a:r>
              <a:rPr lang="fr-FR" sz="2800" dirty="0">
                <a:latin typeface="Trebuchet MS" panose="020B0603020202020204" pitchFamily="34" charset="0"/>
                <a:ea typeface="DejaVu Sans" pitchFamily="2"/>
                <a:cs typeface="Lohit Hindi" pitchFamily="2"/>
              </a:rPr>
              <a:t> d'un utilisateur si celui si n’a plus d’ID : Oracle ou </a:t>
            </a:r>
            <a:r>
              <a:rPr lang="fr-FR" sz="2800" dirty="0" err="1">
                <a:latin typeface="Trebuchet MS" panose="020B0603020202020204" pitchFamily="34" charset="0"/>
                <a:ea typeface="DejaVu Sans" pitchFamily="2"/>
                <a:cs typeface="Lohit Hindi" pitchFamily="2"/>
              </a:rPr>
              <a:t>postgre</a:t>
            </a:r>
            <a:r>
              <a:rPr lang="fr-FR" sz="2800" dirty="0">
                <a:latin typeface="Trebuchet MS" panose="020B0603020202020204" pitchFamily="34" charset="0"/>
                <a:ea typeface="DejaVu Sans" pitchFamily="2"/>
                <a:cs typeface="Lohit Hindi" pitchFamily="2"/>
              </a:rPr>
              <a:t> fera l'affaire dans notre cas.</a:t>
            </a:r>
          </a:p>
          <a:p>
            <a:pPr marL="0" lvl="0" indent="0" algn="just" hangingPunct="0">
              <a:spcBef>
                <a:spcPts val="0"/>
              </a:spcBef>
              <a:buNone/>
            </a:pPr>
            <a:endParaRPr lang="fr-FR" sz="2800" dirty="0" smtClean="0">
              <a:latin typeface="Trebuchet MS" panose="020B0603020202020204" pitchFamily="34" charset="0"/>
              <a:ea typeface="DejaVu Sans" pitchFamily="2"/>
              <a:cs typeface="Lohit Hindi" pitchFamily="2"/>
            </a:endParaRPr>
          </a:p>
          <a:p>
            <a:pPr marL="0" lvl="0" indent="0" algn="just" hangingPunct="0">
              <a:spcBef>
                <a:spcPts val="0"/>
              </a:spcBef>
              <a:buNone/>
            </a:pPr>
            <a:endParaRPr lang="fr-FR" sz="2800" dirty="0">
              <a:latin typeface="Trebuchet MS" panose="020B0603020202020204" pitchFamily="34" charset="0"/>
              <a:ea typeface="DejaVu Sans" pitchFamily="2"/>
              <a:cs typeface="Lohit Hindi" pitchFamily="2"/>
            </a:endParaRPr>
          </a:p>
          <a:p>
            <a:pPr marL="0" lvl="0" indent="0" algn="just" hangingPunct="0">
              <a:spcBef>
                <a:spcPts val="0"/>
              </a:spcBef>
              <a:buNone/>
            </a:pPr>
            <a:r>
              <a:rPr lang="fr-FR" sz="2800" dirty="0">
                <a:latin typeface="Trebuchet MS" panose="020B0603020202020204" pitchFamily="34" charset="0"/>
                <a:ea typeface="DejaVu Sans" pitchFamily="2"/>
                <a:cs typeface="Lohit Hindi" pitchFamily="2"/>
              </a:rPr>
              <a:t>Le schéma suivant illustre notre architecture :</a:t>
            </a:r>
            <a:endParaRPr lang="fr-FR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66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836712"/>
            <a:ext cx="5112568" cy="5487888"/>
          </a:xfrm>
        </p:spPr>
      </p:pic>
    </p:spTree>
    <p:extLst>
      <p:ext uri="{BB962C8B-B14F-4D97-AF65-F5344CB8AC3E}">
        <p14:creationId xmlns:p14="http://schemas.microsoft.com/office/powerpoint/2010/main" val="16222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924712"/>
          </a:xfrm>
        </p:spPr>
        <p:txBody>
          <a:bodyPr>
            <a:noAutofit/>
          </a:bodyPr>
          <a:lstStyle/>
          <a:p>
            <a:pPr algn="ctr"/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1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897818"/>
            <a:ext cx="7560840" cy="5699533"/>
          </a:xfrm>
        </p:spPr>
      </p:pic>
    </p:spTree>
    <p:extLst>
      <p:ext uri="{BB962C8B-B14F-4D97-AF65-F5344CB8AC3E}">
        <p14:creationId xmlns:p14="http://schemas.microsoft.com/office/powerpoint/2010/main" val="331062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</TotalTime>
  <Words>151</Words>
  <Application>Microsoft Office PowerPoint</Application>
  <PresentationFormat>Affichage à l'écran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Débit</vt:lpstr>
      <vt:lpstr>Plate-forme web de gestion d'enchères de type «eBay »</vt:lpstr>
      <vt:lpstr>Infrastructure</vt:lpstr>
      <vt:lpstr>Présentation PowerPoint</vt:lpstr>
      <vt:lpstr>Présentation PowerPoint</vt:lpstr>
      <vt:lpstr>Présentation PowerPoint</vt:lpstr>
      <vt:lpstr>Diagramme de classe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Plate-forme web de gestion d'enchères de type «eBay »</dc:title>
  <dc:creator>Adnane</dc:creator>
  <cp:lastModifiedBy>Adnane</cp:lastModifiedBy>
  <cp:revision>8</cp:revision>
  <dcterms:created xsi:type="dcterms:W3CDTF">2014-03-22T09:49:56Z</dcterms:created>
  <dcterms:modified xsi:type="dcterms:W3CDTF">2014-03-24T21:16:12Z</dcterms:modified>
</cp:coreProperties>
</file>