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78F459-8567-4F00-ACB6-B6B6CF054A4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378F459-8567-4F00-ACB6-B6B6CF054A4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THANKING  TO  ROH </a:t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{Ray Of Hope}</a:t>
            </a:r>
            <a:endParaRPr lang="en-US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7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JAVA SCRIPT</a:t>
            </a:r>
          </a:p>
          <a:p>
            <a:r>
              <a:rPr lang="en-US" dirty="0" smtClean="0"/>
              <a:t>BASICS OF COMPUTER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Subjects Learnt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This is a note of appreciation for taking time out of your busy day and helping me reach my goals.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It has been an amazing journey to learn in this academy.  Learning here was one of the best decision I’ve ever made.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 hope I can use the skills and talents you helped me build to make you proud.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Thank you for giving me the opportunity to say me few words on this academy.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THANKING 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2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17</TotalTime>
  <Words>98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Hardcover</vt:lpstr>
      <vt:lpstr>THANKING  TO  ROH  {Ray Of Hope}</vt:lpstr>
      <vt:lpstr>Subjects Learnt</vt:lpstr>
      <vt:lpstr>THANKING NOTE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THANKING  TO  ROH  {Ray Of Hope}</dc:title>
  <dc:creator>Admin</dc:creator>
  <cp:lastModifiedBy>Admin</cp:lastModifiedBy>
  <cp:revision>3</cp:revision>
  <dcterms:created xsi:type="dcterms:W3CDTF">2023-04-30T12:14:29Z</dcterms:created>
  <dcterms:modified xsi:type="dcterms:W3CDTF">2023-05-14T12:42:38Z</dcterms:modified>
</cp:coreProperties>
</file>