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5"/>
    <p:sldMasterId id="2147483649" r:id="rId6"/>
  </p:sldMasterIdLst>
  <p:notesMasterIdLst>
    <p:notesMasterId r:id="rId16"/>
  </p:notesMasterIdLst>
  <p:handoutMasterIdLst>
    <p:handoutMasterId r:id="rId17"/>
  </p:handoutMasterIdLst>
  <p:sldIdLst>
    <p:sldId id="256" r:id="rId7"/>
    <p:sldId id="257" r:id="rId8"/>
    <p:sldId id="268" r:id="rId9"/>
    <p:sldId id="278" r:id="rId10"/>
    <p:sldId id="276" r:id="rId11"/>
    <p:sldId id="277" r:id="rId12"/>
    <p:sldId id="281" r:id="rId13"/>
    <p:sldId id="269" r:id="rId14"/>
    <p:sldId id="260" r:id="rId15"/>
  </p:sldIdLst>
  <p:sldSz cx="9144000" cy="6858000" type="screen4x3"/>
  <p:notesSz cx="6858000" cy="9144000"/>
  <p:defaultTextStyle>
    <a:defPPr>
      <a:defRPr lang="es-ES_tradnl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0098"/>
    <a:srgbClr val="0098C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08D935-8443-E64C-9766-687A1005721A}" v="4" dt="2023-06-06T22:59:24.6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01"/>
    <p:restoredTop sz="77203" autoAdjust="0"/>
  </p:normalViewPr>
  <p:slideViewPr>
    <p:cSldViewPr>
      <p:cViewPr varScale="1">
        <p:scale>
          <a:sx n="161" d="100"/>
          <a:sy n="161" d="100"/>
        </p:scale>
        <p:origin x="52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ús Pérez Melero" userId="15e5aa37-f5a7-4b5d-b57a-1f3518a14278" providerId="ADAL" clId="{28A5EBC1-76CE-A84C-A2FF-05305C5F1875}"/>
    <pc:docChg chg="undo custSel delSld modSld">
      <pc:chgData name="Jesús Pérez Melero" userId="15e5aa37-f5a7-4b5d-b57a-1f3518a14278" providerId="ADAL" clId="{28A5EBC1-76CE-A84C-A2FF-05305C5F1875}" dt="2023-02-03T14:31:26.583" v="1004" actId="20577"/>
      <pc:docMkLst>
        <pc:docMk/>
      </pc:docMkLst>
      <pc:sldChg chg="modSp mod">
        <pc:chgData name="Jesús Pérez Melero" userId="15e5aa37-f5a7-4b5d-b57a-1f3518a14278" providerId="ADAL" clId="{28A5EBC1-76CE-A84C-A2FF-05305C5F1875}" dt="2023-02-03T14:14:04.401" v="15" actId="20577"/>
        <pc:sldMkLst>
          <pc:docMk/>
          <pc:sldMk cId="0" sldId="256"/>
        </pc:sldMkLst>
        <pc:spChg chg="mod">
          <ac:chgData name="Jesús Pérez Melero" userId="15e5aa37-f5a7-4b5d-b57a-1f3518a14278" providerId="ADAL" clId="{28A5EBC1-76CE-A84C-A2FF-05305C5F1875}" dt="2023-02-03T14:14:04.401" v="15" actId="20577"/>
          <ac:spMkLst>
            <pc:docMk/>
            <pc:sldMk cId="0" sldId="256"/>
            <ac:spMk id="5126" creationId="{E8FC0F36-884A-43A9-BE93-FC9120297846}"/>
          </ac:spMkLst>
        </pc:spChg>
      </pc:sldChg>
      <pc:sldChg chg="modSp mod">
        <pc:chgData name="Jesús Pérez Melero" userId="15e5aa37-f5a7-4b5d-b57a-1f3518a14278" providerId="ADAL" clId="{28A5EBC1-76CE-A84C-A2FF-05305C5F1875}" dt="2023-02-03T14:18:29.244" v="535" actId="20577"/>
        <pc:sldMkLst>
          <pc:docMk/>
          <pc:sldMk cId="0" sldId="257"/>
        </pc:sldMkLst>
        <pc:spChg chg="mod">
          <ac:chgData name="Jesús Pérez Melero" userId="15e5aa37-f5a7-4b5d-b57a-1f3518a14278" providerId="ADAL" clId="{28A5EBC1-76CE-A84C-A2FF-05305C5F1875}" dt="2023-02-03T14:18:29.244" v="535" actId="20577"/>
          <ac:spMkLst>
            <pc:docMk/>
            <pc:sldMk cId="0" sldId="257"/>
            <ac:spMk id="6148" creationId="{EE7B8ABE-A0A9-4808-B634-7F54571D12BF}"/>
          </ac:spMkLst>
        </pc:spChg>
      </pc:sldChg>
      <pc:sldChg chg="modSp mod">
        <pc:chgData name="Jesús Pérez Melero" userId="15e5aa37-f5a7-4b5d-b57a-1f3518a14278" providerId="ADAL" clId="{28A5EBC1-76CE-A84C-A2FF-05305C5F1875}" dt="2023-02-03T14:29:36.874" v="813" actId="113"/>
        <pc:sldMkLst>
          <pc:docMk/>
          <pc:sldMk cId="3612526031" sldId="268"/>
        </pc:sldMkLst>
        <pc:spChg chg="mod">
          <ac:chgData name="Jesús Pérez Melero" userId="15e5aa37-f5a7-4b5d-b57a-1f3518a14278" providerId="ADAL" clId="{28A5EBC1-76CE-A84C-A2FF-05305C5F1875}" dt="2023-02-03T14:29:36.874" v="813" actId="113"/>
          <ac:spMkLst>
            <pc:docMk/>
            <pc:sldMk cId="3612526031" sldId="268"/>
            <ac:spMk id="6" creationId="{00000000-0000-0000-0000-000000000000}"/>
          </ac:spMkLst>
        </pc:spChg>
      </pc:sldChg>
      <pc:sldChg chg="del">
        <pc:chgData name="Jesús Pérez Melero" userId="15e5aa37-f5a7-4b5d-b57a-1f3518a14278" providerId="ADAL" clId="{28A5EBC1-76CE-A84C-A2FF-05305C5F1875}" dt="2023-02-03T14:18:31.856" v="536" actId="2696"/>
        <pc:sldMkLst>
          <pc:docMk/>
          <pc:sldMk cId="2868143666" sldId="272"/>
        </pc:sldMkLst>
      </pc:sldChg>
      <pc:sldChg chg="modSp mod">
        <pc:chgData name="Jesús Pérez Melero" userId="15e5aa37-f5a7-4b5d-b57a-1f3518a14278" providerId="ADAL" clId="{28A5EBC1-76CE-A84C-A2FF-05305C5F1875}" dt="2023-02-03T14:29:51.609" v="832" actId="20577"/>
        <pc:sldMkLst>
          <pc:docMk/>
          <pc:sldMk cId="1881975533" sldId="276"/>
        </pc:sldMkLst>
        <pc:spChg chg="mod">
          <ac:chgData name="Jesús Pérez Melero" userId="15e5aa37-f5a7-4b5d-b57a-1f3518a14278" providerId="ADAL" clId="{28A5EBC1-76CE-A84C-A2FF-05305C5F1875}" dt="2023-02-03T14:29:51.609" v="832" actId="20577"/>
          <ac:spMkLst>
            <pc:docMk/>
            <pc:sldMk cId="1881975533" sldId="276"/>
            <ac:spMk id="6" creationId="{00000000-0000-0000-0000-000000000000}"/>
          </ac:spMkLst>
        </pc:spChg>
      </pc:sldChg>
      <pc:sldChg chg="addSp delSp modSp mod">
        <pc:chgData name="Jesús Pérez Melero" userId="15e5aa37-f5a7-4b5d-b57a-1f3518a14278" providerId="ADAL" clId="{28A5EBC1-76CE-A84C-A2FF-05305C5F1875}" dt="2023-02-03T14:30:15.839" v="898" actId="20577"/>
        <pc:sldMkLst>
          <pc:docMk/>
          <pc:sldMk cId="3100366530" sldId="277"/>
        </pc:sldMkLst>
        <pc:spChg chg="add del mod">
          <ac:chgData name="Jesús Pérez Melero" userId="15e5aa37-f5a7-4b5d-b57a-1f3518a14278" providerId="ADAL" clId="{28A5EBC1-76CE-A84C-A2FF-05305C5F1875}" dt="2023-02-03T14:28:44.381" v="743"/>
          <ac:spMkLst>
            <pc:docMk/>
            <pc:sldMk cId="3100366530" sldId="277"/>
            <ac:spMk id="4" creationId="{3A4118A8-2A00-C49D-B61A-10FA2D6A1CE1}"/>
          </ac:spMkLst>
        </pc:spChg>
        <pc:spChg chg="add mod">
          <ac:chgData name="Jesús Pérez Melero" userId="15e5aa37-f5a7-4b5d-b57a-1f3518a14278" providerId="ADAL" clId="{28A5EBC1-76CE-A84C-A2FF-05305C5F1875}" dt="2023-02-03T14:28:48.238" v="744" actId="14100"/>
          <ac:spMkLst>
            <pc:docMk/>
            <pc:sldMk cId="3100366530" sldId="277"/>
            <ac:spMk id="7" creationId="{FF5CFD55-12D5-DB69-1E54-74339B17A2D3}"/>
          </ac:spMkLst>
        </pc:spChg>
        <pc:graphicFrameChg chg="add mod modGraphic">
          <ac:chgData name="Jesús Pérez Melero" userId="15e5aa37-f5a7-4b5d-b57a-1f3518a14278" providerId="ADAL" clId="{28A5EBC1-76CE-A84C-A2FF-05305C5F1875}" dt="2023-02-03T14:30:15.839" v="898" actId="20577"/>
          <ac:graphicFrameMkLst>
            <pc:docMk/>
            <pc:sldMk cId="3100366530" sldId="277"/>
            <ac:graphicFrameMk id="5" creationId="{624BF508-8FE6-79C4-3CA8-4419AD1B03C7}"/>
          </ac:graphicFrameMkLst>
        </pc:graphicFrameChg>
        <pc:graphicFrameChg chg="del">
          <ac:chgData name="Jesús Pérez Melero" userId="15e5aa37-f5a7-4b5d-b57a-1f3518a14278" providerId="ADAL" clId="{28A5EBC1-76CE-A84C-A2FF-05305C5F1875}" dt="2023-02-03T14:28:42.548" v="742" actId="478"/>
          <ac:graphicFrameMkLst>
            <pc:docMk/>
            <pc:sldMk cId="3100366530" sldId="277"/>
            <ac:graphicFrameMk id="6" creationId="{DDA95253-7747-817C-FEA5-CB9739C845BD}"/>
          </ac:graphicFrameMkLst>
        </pc:graphicFrameChg>
      </pc:sldChg>
      <pc:sldChg chg="addSp delSp modSp mod">
        <pc:chgData name="Jesús Pérez Melero" userId="15e5aa37-f5a7-4b5d-b57a-1f3518a14278" providerId="ADAL" clId="{28A5EBC1-76CE-A84C-A2FF-05305C5F1875}" dt="2023-02-03T14:25:58.322" v="571" actId="20577"/>
        <pc:sldMkLst>
          <pc:docMk/>
          <pc:sldMk cId="3553954253" sldId="278"/>
        </pc:sldMkLst>
        <pc:spChg chg="add del mod">
          <ac:chgData name="Jesús Pérez Melero" userId="15e5aa37-f5a7-4b5d-b57a-1f3518a14278" providerId="ADAL" clId="{28A5EBC1-76CE-A84C-A2FF-05305C5F1875}" dt="2023-02-03T14:25:22.050" v="541" actId="22"/>
          <ac:spMkLst>
            <pc:docMk/>
            <pc:sldMk cId="3553954253" sldId="278"/>
            <ac:spMk id="3" creationId="{C37F101F-171A-BD98-22D9-6B27631A5A29}"/>
          </ac:spMkLst>
        </pc:spChg>
        <pc:spChg chg="mod">
          <ac:chgData name="Jesús Pérez Melero" userId="15e5aa37-f5a7-4b5d-b57a-1f3518a14278" providerId="ADAL" clId="{28A5EBC1-76CE-A84C-A2FF-05305C5F1875}" dt="2023-02-03T14:25:58.322" v="571" actId="20577"/>
          <ac:spMkLst>
            <pc:docMk/>
            <pc:sldMk cId="3553954253" sldId="278"/>
            <ac:spMk id="7171" creationId="{00000000-0000-0000-0000-000000000000}"/>
          </ac:spMkLst>
        </pc:spChg>
        <pc:picChg chg="add mod">
          <ac:chgData name="Jesús Pérez Melero" userId="15e5aa37-f5a7-4b5d-b57a-1f3518a14278" providerId="ADAL" clId="{28A5EBC1-76CE-A84C-A2FF-05305C5F1875}" dt="2023-02-03T14:25:35.953" v="544" actId="1076"/>
          <ac:picMkLst>
            <pc:docMk/>
            <pc:sldMk cId="3553954253" sldId="278"/>
            <ac:picMk id="4" creationId="{4FC9B98F-5ED6-1BDF-E339-26A87F2BCD67}"/>
          </ac:picMkLst>
        </pc:picChg>
        <pc:picChg chg="del">
          <ac:chgData name="Jesús Pérez Melero" userId="15e5aa37-f5a7-4b5d-b57a-1f3518a14278" providerId="ADAL" clId="{28A5EBC1-76CE-A84C-A2FF-05305C5F1875}" dt="2023-02-03T14:25:11.038" v="537" actId="478"/>
          <ac:picMkLst>
            <pc:docMk/>
            <pc:sldMk cId="3553954253" sldId="278"/>
            <ac:picMk id="1026" creationId="{59D1E323-FBC8-5D74-F96C-B9F7D0B7BB50}"/>
          </ac:picMkLst>
        </pc:picChg>
      </pc:sldChg>
      <pc:sldChg chg="del">
        <pc:chgData name="Jesús Pérez Melero" userId="15e5aa37-f5a7-4b5d-b57a-1f3518a14278" providerId="ADAL" clId="{28A5EBC1-76CE-A84C-A2FF-05305C5F1875}" dt="2023-02-03T14:26:07.376" v="572" actId="2696"/>
        <pc:sldMkLst>
          <pc:docMk/>
          <pc:sldMk cId="3603368928" sldId="279"/>
        </pc:sldMkLst>
      </pc:sldChg>
      <pc:sldChg chg="del">
        <pc:chgData name="Jesús Pérez Melero" userId="15e5aa37-f5a7-4b5d-b57a-1f3518a14278" providerId="ADAL" clId="{28A5EBC1-76CE-A84C-A2FF-05305C5F1875}" dt="2023-02-03T14:26:08.362" v="573" actId="2696"/>
        <pc:sldMkLst>
          <pc:docMk/>
          <pc:sldMk cId="2883364997" sldId="280"/>
        </pc:sldMkLst>
      </pc:sldChg>
      <pc:sldChg chg="modSp mod">
        <pc:chgData name="Jesús Pérez Melero" userId="15e5aa37-f5a7-4b5d-b57a-1f3518a14278" providerId="ADAL" clId="{28A5EBC1-76CE-A84C-A2FF-05305C5F1875}" dt="2023-02-03T14:31:26.583" v="1004" actId="20577"/>
        <pc:sldMkLst>
          <pc:docMk/>
          <pc:sldMk cId="4068213725" sldId="281"/>
        </pc:sldMkLst>
        <pc:spChg chg="mod">
          <ac:chgData name="Jesús Pérez Melero" userId="15e5aa37-f5a7-4b5d-b57a-1f3518a14278" providerId="ADAL" clId="{28A5EBC1-76CE-A84C-A2FF-05305C5F1875}" dt="2023-02-03T14:31:26.583" v="1004" actId="20577"/>
          <ac:spMkLst>
            <pc:docMk/>
            <pc:sldMk cId="4068213725" sldId="281"/>
            <ac:spMk id="4" creationId="{0C9A648B-5BE2-5CD8-6DCD-7EB2BF317FC8}"/>
          </ac:spMkLst>
        </pc:spChg>
      </pc:sldChg>
    </pc:docChg>
  </pc:docChgLst>
  <pc:docChgLst>
    <pc:chgData name="Jesús Pérez Melero" userId="15e5aa37-f5a7-4b5d-b57a-1f3518a14278" providerId="ADAL" clId="{F431292B-C323-1444-8DD3-9839A876B793}"/>
    <pc:docChg chg="undo custSel modSld">
      <pc:chgData name="Jesús Pérez Melero" userId="15e5aa37-f5a7-4b5d-b57a-1f3518a14278" providerId="ADAL" clId="{F431292B-C323-1444-8DD3-9839A876B793}" dt="2023-04-27T22:27:30.414" v="15" actId="478"/>
      <pc:docMkLst>
        <pc:docMk/>
      </pc:docMkLst>
      <pc:sldChg chg="addSp delSp modSp mod">
        <pc:chgData name="Jesús Pérez Melero" userId="15e5aa37-f5a7-4b5d-b57a-1f3518a14278" providerId="ADAL" clId="{F431292B-C323-1444-8DD3-9839A876B793}" dt="2023-04-27T22:27:30.414" v="15" actId="478"/>
        <pc:sldMkLst>
          <pc:docMk/>
          <pc:sldMk cId="0" sldId="260"/>
        </pc:sldMkLst>
        <pc:spChg chg="add del">
          <ac:chgData name="Jesús Pérez Melero" userId="15e5aa37-f5a7-4b5d-b57a-1f3518a14278" providerId="ADAL" clId="{F431292B-C323-1444-8DD3-9839A876B793}" dt="2023-04-27T22:21:10.342" v="1" actId="22"/>
          <ac:spMkLst>
            <pc:docMk/>
            <pc:sldMk cId="0" sldId="260"/>
            <ac:spMk id="3" creationId="{F47F327D-2A1F-F889-BF4C-D8F53954A4AB}"/>
          </ac:spMkLst>
        </pc:spChg>
        <pc:spChg chg="add del">
          <ac:chgData name="Jesús Pérez Melero" userId="15e5aa37-f5a7-4b5d-b57a-1f3518a14278" providerId="ADAL" clId="{F431292B-C323-1444-8DD3-9839A876B793}" dt="2023-04-27T22:27:06.851" v="9" actId="22"/>
          <ac:spMkLst>
            <pc:docMk/>
            <pc:sldMk cId="0" sldId="260"/>
            <ac:spMk id="5" creationId="{C63F1400-A1B2-3F70-1B5F-1905862F7C3D}"/>
          </ac:spMkLst>
        </pc:spChg>
        <pc:picChg chg="add del mod">
          <ac:chgData name="Jesús Pérez Melero" userId="15e5aa37-f5a7-4b5d-b57a-1f3518a14278" providerId="ADAL" clId="{F431292B-C323-1444-8DD3-9839A876B793}" dt="2023-04-27T22:21:39.297" v="7" actId="478"/>
          <ac:picMkLst>
            <pc:docMk/>
            <pc:sldMk cId="0" sldId="260"/>
            <ac:picMk id="1026" creationId="{11B612BC-E4BD-D65E-6F72-97EE17805283}"/>
          </ac:picMkLst>
        </pc:picChg>
        <pc:picChg chg="add del mod">
          <ac:chgData name="Jesús Pérez Melero" userId="15e5aa37-f5a7-4b5d-b57a-1f3518a14278" providerId="ADAL" clId="{F431292B-C323-1444-8DD3-9839A876B793}" dt="2023-04-27T22:27:30.414" v="15" actId="478"/>
          <ac:picMkLst>
            <pc:docMk/>
            <pc:sldMk cId="0" sldId="260"/>
            <ac:picMk id="1028" creationId="{4399EE22-D36E-118E-6D8C-E5988C4CBCDA}"/>
          </ac:picMkLst>
        </pc:picChg>
      </pc:sldChg>
    </pc:docChg>
  </pc:docChgLst>
  <pc:docChgLst>
    <pc:chgData name="Jesús Pérez Melero" userId="15e5aa37-f5a7-4b5d-b57a-1f3518a14278" providerId="ADAL" clId="{3A08D935-8443-E64C-9766-687A1005721A}"/>
    <pc:docChg chg="undo custSel modSld">
      <pc:chgData name="Jesús Pérez Melero" userId="15e5aa37-f5a7-4b5d-b57a-1f3518a14278" providerId="ADAL" clId="{3A08D935-8443-E64C-9766-687A1005721A}" dt="2023-06-06T23:07:49.401" v="999" actId="20577"/>
      <pc:docMkLst>
        <pc:docMk/>
      </pc:docMkLst>
      <pc:sldChg chg="modSp mod">
        <pc:chgData name="Jesús Pérez Melero" userId="15e5aa37-f5a7-4b5d-b57a-1f3518a14278" providerId="ADAL" clId="{3A08D935-8443-E64C-9766-687A1005721A}" dt="2023-06-06T23:01:28.310" v="484" actId="207"/>
        <pc:sldMkLst>
          <pc:docMk/>
          <pc:sldMk cId="3612526031" sldId="268"/>
        </pc:sldMkLst>
        <pc:spChg chg="mod">
          <ac:chgData name="Jesús Pérez Melero" userId="15e5aa37-f5a7-4b5d-b57a-1f3518a14278" providerId="ADAL" clId="{3A08D935-8443-E64C-9766-687A1005721A}" dt="2023-06-06T23:01:28.310" v="484" actId="207"/>
          <ac:spMkLst>
            <pc:docMk/>
            <pc:sldMk cId="3612526031" sldId="268"/>
            <ac:spMk id="6" creationId="{00000000-0000-0000-0000-000000000000}"/>
          </ac:spMkLst>
        </pc:spChg>
      </pc:sldChg>
      <pc:sldChg chg="modSp mod">
        <pc:chgData name="Jesús Pérez Melero" userId="15e5aa37-f5a7-4b5d-b57a-1f3518a14278" providerId="ADAL" clId="{3A08D935-8443-E64C-9766-687A1005721A}" dt="2023-06-06T23:03:33.826" v="630" actId="20577"/>
        <pc:sldMkLst>
          <pc:docMk/>
          <pc:sldMk cId="1881975533" sldId="276"/>
        </pc:sldMkLst>
        <pc:spChg chg="mod">
          <ac:chgData name="Jesús Pérez Melero" userId="15e5aa37-f5a7-4b5d-b57a-1f3518a14278" providerId="ADAL" clId="{3A08D935-8443-E64C-9766-687A1005721A}" dt="2023-06-06T23:03:33.826" v="630" actId="20577"/>
          <ac:spMkLst>
            <pc:docMk/>
            <pc:sldMk cId="1881975533" sldId="276"/>
            <ac:spMk id="6" creationId="{00000000-0000-0000-0000-000000000000}"/>
          </ac:spMkLst>
        </pc:spChg>
      </pc:sldChg>
      <pc:sldChg chg="modSp mod">
        <pc:chgData name="Jesús Pérez Melero" userId="15e5aa37-f5a7-4b5d-b57a-1f3518a14278" providerId="ADAL" clId="{3A08D935-8443-E64C-9766-687A1005721A}" dt="2023-06-06T23:05:16.484" v="801" actId="20577"/>
        <pc:sldMkLst>
          <pc:docMk/>
          <pc:sldMk cId="3100366530" sldId="277"/>
        </pc:sldMkLst>
        <pc:graphicFrameChg chg="modGraphic">
          <ac:chgData name="Jesús Pérez Melero" userId="15e5aa37-f5a7-4b5d-b57a-1f3518a14278" providerId="ADAL" clId="{3A08D935-8443-E64C-9766-687A1005721A}" dt="2023-06-06T23:05:16.484" v="801" actId="20577"/>
          <ac:graphicFrameMkLst>
            <pc:docMk/>
            <pc:sldMk cId="3100366530" sldId="277"/>
            <ac:graphicFrameMk id="5" creationId="{624BF508-8FE6-79C4-3CA8-4419AD1B03C7}"/>
          </ac:graphicFrameMkLst>
        </pc:graphicFrameChg>
      </pc:sldChg>
      <pc:sldChg chg="addSp delSp modSp mod">
        <pc:chgData name="Jesús Pérez Melero" userId="15e5aa37-f5a7-4b5d-b57a-1f3518a14278" providerId="ADAL" clId="{3A08D935-8443-E64C-9766-687A1005721A}" dt="2023-06-06T22:57:37.609" v="160" actId="1076"/>
        <pc:sldMkLst>
          <pc:docMk/>
          <pc:sldMk cId="3553954253" sldId="278"/>
        </pc:sldMkLst>
        <pc:picChg chg="add mod">
          <ac:chgData name="Jesús Pérez Melero" userId="15e5aa37-f5a7-4b5d-b57a-1f3518a14278" providerId="ADAL" clId="{3A08D935-8443-E64C-9766-687A1005721A}" dt="2023-06-06T22:57:37.609" v="160" actId="1076"/>
          <ac:picMkLst>
            <pc:docMk/>
            <pc:sldMk cId="3553954253" sldId="278"/>
            <ac:picMk id="2" creationId="{F001440B-6A79-5D61-F3F3-20F1F2B811EF}"/>
          </ac:picMkLst>
        </pc:picChg>
        <pc:picChg chg="del">
          <ac:chgData name="Jesús Pérez Melero" userId="15e5aa37-f5a7-4b5d-b57a-1f3518a14278" providerId="ADAL" clId="{3A08D935-8443-E64C-9766-687A1005721A}" dt="2023-06-06T22:57:32.049" v="156" actId="478"/>
          <ac:picMkLst>
            <pc:docMk/>
            <pc:sldMk cId="3553954253" sldId="278"/>
            <ac:picMk id="4" creationId="{4FC9B98F-5ED6-1BDF-E339-26A87F2BCD67}"/>
          </ac:picMkLst>
        </pc:picChg>
      </pc:sldChg>
      <pc:sldChg chg="modSp mod">
        <pc:chgData name="Jesús Pérez Melero" userId="15e5aa37-f5a7-4b5d-b57a-1f3518a14278" providerId="ADAL" clId="{3A08D935-8443-E64C-9766-687A1005721A}" dt="2023-06-06T23:07:49.401" v="999" actId="20577"/>
        <pc:sldMkLst>
          <pc:docMk/>
          <pc:sldMk cId="4068213725" sldId="281"/>
        </pc:sldMkLst>
        <pc:spChg chg="mod">
          <ac:chgData name="Jesús Pérez Melero" userId="15e5aa37-f5a7-4b5d-b57a-1f3518a14278" providerId="ADAL" clId="{3A08D935-8443-E64C-9766-687A1005721A}" dt="2023-06-06T23:07:49.401" v="999" actId="20577"/>
          <ac:spMkLst>
            <pc:docMk/>
            <pc:sldMk cId="4068213725" sldId="281"/>
            <ac:spMk id="4" creationId="{0C9A648B-5BE2-5CD8-6DCD-7EB2BF317FC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50887A-CA55-471C-BEA8-CE42FD9949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defRPr sz="1200" smtClean="0"/>
            </a:lvl1pPr>
          </a:lstStyle>
          <a:p>
            <a:pPr>
              <a:defRPr/>
            </a:pPr>
            <a:endParaRPr lang="en-US" alt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3CDA0-25B5-4FC3-966D-D1D2E7DFF8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defRPr sz="1200" smtClean="0"/>
            </a:lvl1pPr>
          </a:lstStyle>
          <a:p>
            <a:pPr>
              <a:defRPr/>
            </a:pPr>
            <a:fld id="{BC3C453E-06AA-4AB6-AD5C-35AD8B8A5BDE}" type="datetimeFigureOut">
              <a:rPr lang="en-US" altLang="es-ES"/>
              <a:pPr>
                <a:defRPr/>
              </a:pPr>
              <a:t>6/7/23</a:t>
            </a:fld>
            <a:endParaRPr lang="en-US" alt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A8B17C-1F9F-4445-BE53-1C430ED01A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defRPr sz="1200" smtClean="0"/>
            </a:lvl1pPr>
          </a:lstStyle>
          <a:p>
            <a:pPr>
              <a:defRPr/>
            </a:pPr>
            <a:endParaRPr lang="en-US" alt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5BB8C-29B2-4467-8C2D-A2E42F645B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defRPr sz="1200" smtClean="0"/>
            </a:lvl1pPr>
          </a:lstStyle>
          <a:p>
            <a:pPr>
              <a:defRPr/>
            </a:pPr>
            <a:fld id="{E0B58F8F-D698-4690-9BBA-81F9EC9DC377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998C6F88-E573-43DB-8F87-F37C084228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E0C6382-7EC9-4AA2-A813-4C58575D4BD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 cmpd="sng">
            <a:noFill/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x-none" noProof="0">
                <a:sym typeface="Avenir Roman" charset="0"/>
              </a:rPr>
              <a:t>Click to edit Master text styles</a:t>
            </a:r>
          </a:p>
          <a:p>
            <a:pPr lvl="1"/>
            <a:r>
              <a:rPr lang="es-ES_tradnl" altLang="x-none" noProof="0">
                <a:sym typeface="Avenir Roman" charset="0"/>
              </a:rPr>
              <a:t>Second level</a:t>
            </a:r>
          </a:p>
          <a:p>
            <a:pPr lvl="2"/>
            <a:r>
              <a:rPr lang="es-ES_tradnl" altLang="x-none" noProof="0">
                <a:sym typeface="Avenir Roman" charset="0"/>
              </a:rPr>
              <a:t>Third level</a:t>
            </a:r>
          </a:p>
          <a:p>
            <a:pPr lvl="3"/>
            <a:r>
              <a:rPr lang="es-ES_tradnl" altLang="x-none" noProof="0">
                <a:sym typeface="Avenir Roman" charset="0"/>
              </a:rPr>
              <a:t>Fourth level</a:t>
            </a:r>
          </a:p>
          <a:p>
            <a:pPr lvl="4"/>
            <a:r>
              <a:rPr lang="es-ES_tradnl" altLang="x-none" noProof="0">
                <a:sym typeface="Avenir Roman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 Roman" charset="0"/>
      </a:defRPr>
    </a:lvl1pPr>
    <a:lvl2pPr indent="2286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 Roman" charset="0"/>
      </a:defRPr>
    </a:lvl2pPr>
    <a:lvl3pPr indent="4572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 Roman" charset="0"/>
      </a:defRPr>
    </a:lvl3pPr>
    <a:lvl4pPr indent="6858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 Roman" charset="0"/>
      </a:defRPr>
    </a:lvl4pPr>
    <a:lvl5pPr indent="9144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 Roman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61516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81368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1600200"/>
            <a:ext cx="2286000" cy="4525963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0" y="1600200"/>
            <a:ext cx="6705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819525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D2C0FC2-C1EE-4CBE-A5E4-834B8EDE8A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750D3-41C5-439B-BFF0-23185820BC4A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1914638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960A12F-F64C-41AE-99C7-60F8A941B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44705-7246-4C31-A8E7-3B003740399E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1385858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601B91A-F1F8-4259-AA31-66965849DA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B7996-7A2E-459D-9FD6-76A96AB5AFE9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491047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41D3385-95E4-45D5-8129-20BD4F4DA2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97E73-B489-4013-8404-87C2B01AFBFD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1924666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A91E0A-EA50-4A21-8173-9D28C7E1E2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A2627-B23C-4E05-9EE1-E1A90C554B75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3631479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A6F53A0-9341-403D-8FAC-20D89BF1AC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CC355-B091-4397-9152-0B0F66934189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26515344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D350470D-45B9-42D0-A58B-E089242C84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FD171-245A-4581-80F4-A3A2DFFAC67A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25295015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1A61AB6-75C1-40C3-9557-63FDC456B6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83AE6-B59B-4732-A86B-BF2EB0D0DDC6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46718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655553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>
              <a:sym typeface="Arial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93D75B2-58BF-4DDD-8AD9-5FB5F7BAA9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06067-8C9D-492E-9283-96DAC93E6B7D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757091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3C8CD44-4FBC-451F-A10F-566A74F025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40E68-0A85-48C3-87DE-38FF4A4442AE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39484883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1E169B2-2F3D-4B2C-A58C-EEC39DE72F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4520C-E3AD-4141-8E77-6C32B674C53B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105506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7723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74060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04956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  <p:extLst>
      <p:ext uri="{BB962C8B-B14F-4D97-AF65-F5344CB8AC3E}">
        <p14:creationId xmlns:p14="http://schemas.microsoft.com/office/powerpoint/2010/main" val="232570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53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9671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>
              <a:sym typeface="Arial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88492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0A49FC44-A744-41BF-8813-BAD547FB122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2957513"/>
            <a:ext cx="914400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">
                <a:sym typeface="Arial Narrow" panose="020B0606020202030204" pitchFamily="34" charset="0"/>
              </a:rPr>
              <a:t>Click to edit Master title style</a:t>
            </a:r>
          </a:p>
        </p:txBody>
      </p:sp>
      <p:pic>
        <p:nvPicPr>
          <p:cNvPr id="1027" name="Picture 2">
            <a:extLst>
              <a:ext uri="{FF2B5EF4-FFF2-40B4-BE49-F238E27FC236}">
                <a16:creationId xmlns:a16="http://schemas.microsoft.com/office/drawing/2014/main" id="{3FB14175-24C5-4583-A75A-D3904F0EB30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538" y="3106738"/>
            <a:ext cx="1222375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+mj-lt"/>
          <a:ea typeface="+mj-ea"/>
          <a:cs typeface="+mj-cs"/>
          <a:sym typeface="Arial Narrow" panose="020B0606020202030204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9pPr>
    </p:titleStyle>
    <p:bodyStyle>
      <a:lvl1pPr marL="342900" indent="-3429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–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–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6pPr>
      <a:lvl7pPr marL="29718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7pPr>
      <a:lvl8pPr marL="34290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8pPr>
      <a:lvl9pPr marL="38862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>
            <a:extLst>
              <a:ext uri="{FF2B5EF4-FFF2-40B4-BE49-F238E27FC236}">
                <a16:creationId xmlns:a16="http://schemas.microsoft.com/office/drawing/2014/main" id="{4C52EB70-0497-4265-B055-CCF4129371B9}"/>
              </a:ext>
            </a:extLst>
          </p:cNvPr>
          <p:cNvGrpSpPr>
            <a:grpSpLocks/>
          </p:cNvGrpSpPr>
          <p:nvPr/>
        </p:nvGrpSpPr>
        <p:grpSpPr bwMode="auto">
          <a:xfrm>
            <a:off x="0" y="6402388"/>
            <a:ext cx="9150350" cy="463550"/>
            <a:chOff x="0" y="0"/>
            <a:chExt cx="9151698" cy="464252"/>
          </a:xfrm>
        </p:grpSpPr>
        <p:sp>
          <p:nvSpPr>
            <p:cNvPr id="2" name="Rectangle 2">
              <a:extLst>
                <a:ext uri="{FF2B5EF4-FFF2-40B4-BE49-F238E27FC236}">
                  <a16:creationId xmlns:a16="http://schemas.microsoft.com/office/drawing/2014/main" id="{D727C906-85BA-4845-B235-356C358E8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151698" cy="464252"/>
            </a:xfrm>
            <a:prstGeom prst="rect">
              <a:avLst/>
            </a:prstGeom>
            <a:solidFill>
              <a:srgbClr val="0098CD"/>
            </a:solidFill>
            <a:ln w="12700" cap="flat" cmpd="sng">
              <a:noFill/>
              <a:prstDash val="solid"/>
              <a:miter lim="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>
              <a:lvl1pPr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37931725" indent="-37474525"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>
                <a:defRPr/>
              </a:pPr>
              <a:endParaRPr lang="es-ES" altLang="es-ES">
                <a:solidFill>
                  <a:srgbClr val="FFFFFF"/>
                </a:solidFill>
              </a:endParaRPr>
            </a:p>
          </p:txBody>
        </p:sp>
        <p:sp>
          <p:nvSpPr>
            <p:cNvPr id="2053" name="Line 3">
              <a:extLst>
                <a:ext uri="{FF2B5EF4-FFF2-40B4-BE49-F238E27FC236}">
                  <a16:creationId xmlns:a16="http://schemas.microsoft.com/office/drawing/2014/main" id="{CFF13C8B-4C9E-4805-BFC9-90706D77F2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53095" y="174889"/>
              <a:ext cx="1588" cy="13673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pic>
          <p:nvPicPr>
            <p:cNvPr id="3" name="Picture 5">
              <a:extLst>
                <a:ext uri="{FF2B5EF4-FFF2-40B4-BE49-F238E27FC236}">
                  <a16:creationId xmlns:a16="http://schemas.microsoft.com/office/drawing/2014/main" id="{EF7986BA-528D-488E-9915-B345D9A8E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159" y="26315"/>
              <a:ext cx="1221275" cy="387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</p:pic>
      </p:grpSp>
      <p:sp>
        <p:nvSpPr>
          <p:cNvPr id="2054" name="Rectangle 6">
            <a:extLst>
              <a:ext uri="{FF2B5EF4-FFF2-40B4-BE49-F238E27FC236}">
                <a16:creationId xmlns:a16="http://schemas.microsoft.com/office/drawing/2014/main" id="{F09AB691-EA5F-407F-AA8C-14B05540F7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2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E939518-8AC6-4868-8327-77AA6CCA23AF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+mj-lt"/>
          <a:ea typeface="+mj-ea"/>
          <a:cs typeface="+mj-cs"/>
          <a:sym typeface="Arial Narrow" panose="020B0606020202030204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9pPr>
    </p:titleStyle>
    <p:bodyStyle>
      <a:lvl1pPr marL="342900" indent="-3429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–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–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6pPr>
      <a:lvl7pPr marL="29718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7pPr>
      <a:lvl8pPr marL="34290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8pPr>
      <a:lvl9pPr marL="38862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2F3088B6-74CE-4F0E-BEC9-4F9919A32E04}"/>
              </a:ext>
            </a:extLst>
          </p:cNvPr>
          <p:cNvSpPr>
            <a:spLocks/>
          </p:cNvSpPr>
          <p:nvPr/>
        </p:nvSpPr>
        <p:spPr bwMode="auto">
          <a:xfrm>
            <a:off x="0" y="5611813"/>
            <a:ext cx="9144000" cy="133350"/>
          </a:xfrm>
          <a:prstGeom prst="rect">
            <a:avLst/>
          </a:prstGeom>
          <a:solidFill>
            <a:srgbClr val="0098C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s-ES" altLang="es-ES">
              <a:solidFill>
                <a:srgbClr val="0098CD"/>
              </a:solidFill>
            </a:endParaRPr>
          </a:p>
        </p:txBody>
      </p:sp>
      <p:pic>
        <p:nvPicPr>
          <p:cNvPr id="5123" name="Picture 2">
            <a:extLst>
              <a:ext uri="{FF2B5EF4-FFF2-40B4-BE49-F238E27FC236}">
                <a16:creationId xmlns:a16="http://schemas.microsoft.com/office/drawing/2014/main" id="{6065004E-5EFB-47B6-8798-09F8B2C4A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5813425"/>
            <a:ext cx="12477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pic>
        <p:nvPicPr>
          <p:cNvPr id="5124" name="Picture 3">
            <a:extLst>
              <a:ext uri="{FF2B5EF4-FFF2-40B4-BE49-F238E27FC236}">
                <a16:creationId xmlns:a16="http://schemas.microsoft.com/office/drawing/2014/main" id="{373D28B2-DD09-44DA-B702-4B32C6D2D7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238" y="6134100"/>
            <a:ext cx="2338387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5125" name="Rectangle 6">
            <a:extLst>
              <a:ext uri="{FF2B5EF4-FFF2-40B4-BE49-F238E27FC236}">
                <a16:creationId xmlns:a16="http://schemas.microsoft.com/office/drawing/2014/main" id="{01370838-B4DD-41EA-8B74-F06DF14AB4D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988425" cy="495300"/>
          </a:xfrm>
        </p:spPr>
        <p:txBody>
          <a:bodyPr anchor="t"/>
          <a:lstStyle/>
          <a:p>
            <a:pPr eaLnBrk="1">
              <a:lnSpc>
                <a:spcPct val="70000"/>
              </a:lnSpc>
            </a:pPr>
            <a:r>
              <a:rPr lang="es-ES_tradnl" altLang="es-ES" sz="2400" dirty="0">
                <a:solidFill>
                  <a:srgbClr val="0098CD"/>
                </a:solidFill>
                <a:latin typeface="Arial" panose="020B0604020202020204" pitchFamily="34" charset="0"/>
              </a:rPr>
              <a:t>Desarrollo Web Full </a:t>
            </a:r>
            <a:r>
              <a:rPr lang="es-ES_tradnl" altLang="es-ES" sz="2400" dirty="0" err="1">
                <a:solidFill>
                  <a:srgbClr val="0098CD"/>
                </a:solidFill>
                <a:latin typeface="Arial" panose="020B0604020202020204" pitchFamily="34" charset="0"/>
              </a:rPr>
              <a:t>Stack</a:t>
            </a:r>
            <a:endParaRPr lang="es-ES_tradnl" altLang="es-ES" sz="1800" dirty="0">
              <a:solidFill>
                <a:srgbClr val="0098CD"/>
              </a:solidFill>
              <a:latin typeface="Arial" panose="020B0604020202020204" pitchFamily="34" charset="0"/>
            </a:endParaRPr>
          </a:p>
        </p:txBody>
      </p:sp>
      <p:sp>
        <p:nvSpPr>
          <p:cNvPr id="5126" name="Rectangle 7">
            <a:extLst>
              <a:ext uri="{FF2B5EF4-FFF2-40B4-BE49-F238E27FC236}">
                <a16:creationId xmlns:a16="http://schemas.microsoft.com/office/drawing/2014/main" id="{E8FC0F36-884A-43A9-BE93-FC9120297846}"/>
              </a:ext>
            </a:extLst>
          </p:cNvPr>
          <p:cNvSpPr>
            <a:spLocks/>
          </p:cNvSpPr>
          <p:nvPr/>
        </p:nvSpPr>
        <p:spPr bwMode="auto">
          <a:xfrm>
            <a:off x="251520" y="4610100"/>
            <a:ext cx="835431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350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350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350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350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>
              <a:lnSpc>
                <a:spcPct val="70000"/>
              </a:lnSpc>
            </a:pPr>
            <a:r>
              <a:rPr lang="es-ES_tradnl" altLang="es-ES" sz="3000" dirty="0">
                <a:solidFill>
                  <a:srgbClr val="000000"/>
                </a:solidFill>
                <a:sym typeface="Arial Narrow" panose="020B0606020202030204" pitchFamily="34" charset="0"/>
              </a:rPr>
              <a:t>Actividad Grupal</a:t>
            </a:r>
          </a:p>
        </p:txBody>
      </p:sp>
      <p:sp>
        <p:nvSpPr>
          <p:cNvPr id="5127" name="Rectangle 8">
            <a:extLst>
              <a:ext uri="{FF2B5EF4-FFF2-40B4-BE49-F238E27FC236}">
                <a16:creationId xmlns:a16="http://schemas.microsoft.com/office/drawing/2014/main" id="{85EE323E-771A-4E90-86F6-0874AEB0FD30}"/>
              </a:ext>
            </a:extLst>
          </p:cNvPr>
          <p:cNvSpPr>
            <a:spLocks/>
          </p:cNvSpPr>
          <p:nvPr/>
        </p:nvSpPr>
        <p:spPr bwMode="auto">
          <a:xfrm>
            <a:off x="554038" y="611188"/>
            <a:ext cx="528955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70000"/>
              </a:lnSpc>
            </a:pPr>
            <a:r>
              <a:rPr lang="es-ES_tradnl" altLang="es-ES" dirty="0">
                <a:solidFill>
                  <a:srgbClr val="0098CD"/>
                </a:solidFill>
                <a:sym typeface="Arial Narrow" panose="020B0606020202030204" pitchFamily="34" charset="0"/>
              </a:rPr>
              <a:t>Jesús Pérez Melero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94C76669-1282-411D-9F7E-21C6838DBDDD}"/>
              </a:ext>
            </a:extLst>
          </p:cNvPr>
          <p:cNvSpPr>
            <a:spLocks/>
          </p:cNvSpPr>
          <p:nvPr/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/>
            <a:fld id="{13CB5DFB-F7B7-4C55-B2D7-1E5026E1EC76}" type="slidenum">
              <a:rPr lang="es-ES_tradnl" altLang="es-ES" sz="1200">
                <a:solidFill>
                  <a:srgbClr val="FFFFFF"/>
                </a:solidFill>
              </a:rPr>
              <a:pPr algn="r" eaLnBrk="1"/>
              <a:t>2</a:t>
            </a:fld>
            <a:endParaRPr lang="es-ES_tradnl" altLang="es-ES">
              <a:solidFill>
                <a:srgbClr val="000000"/>
              </a:solidFill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22AE6F3D-70BC-4E6C-8FF2-F75F14BA0CFA}"/>
              </a:ext>
            </a:extLst>
          </p:cNvPr>
          <p:cNvSpPr>
            <a:spLocks/>
          </p:cNvSpPr>
          <p:nvPr/>
        </p:nvSpPr>
        <p:spPr bwMode="auto">
          <a:xfrm>
            <a:off x="419100" y="255588"/>
            <a:ext cx="5614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_tradnl" altLang="es-ES" sz="2800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Índice</a:t>
            </a:r>
            <a:endParaRPr lang="es-ES_tradnl" altLang="es-ES" dirty="0">
              <a:solidFill>
                <a:srgbClr val="000000"/>
              </a:solidFill>
              <a:latin typeface="Arial " charset="0"/>
              <a:sym typeface="Arial Narrow" panose="020B0606020202030204" pitchFamily="34" charset="0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EE7B8ABE-A0A9-4808-B634-7F54571D12BF}"/>
              </a:ext>
            </a:extLst>
          </p:cNvPr>
          <p:cNvSpPr>
            <a:spLocks/>
          </p:cNvSpPr>
          <p:nvPr/>
        </p:nvSpPr>
        <p:spPr bwMode="auto">
          <a:xfrm>
            <a:off x="512763" y="1358900"/>
            <a:ext cx="7997825" cy="3266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373063" indent="-373063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Objetivos</a:t>
            </a:r>
          </a:p>
          <a:p>
            <a:pPr marL="0" indent="0" eaLnBrk="1">
              <a:lnSpc>
                <a:spcPct val="150000"/>
              </a:lnSpc>
              <a:buClr>
                <a:srgbClr val="0098CD"/>
              </a:buClr>
              <a:buSzPct val="50000"/>
            </a:pPr>
            <a:endParaRPr lang="es-ES_tradnl" altLang="es-ES" sz="2000" dirty="0">
              <a:solidFill>
                <a:srgbClr val="0098CD"/>
              </a:solidFill>
              <a:latin typeface="Arial " charset="0"/>
              <a:sym typeface="Arial Narrow" panose="020B0606020202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Sistema a construir</a:t>
            </a:r>
          </a:p>
          <a:p>
            <a:pPr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endParaRPr lang="es-ES_tradnl" altLang="es-ES" sz="2000" dirty="0">
              <a:solidFill>
                <a:srgbClr val="0098CD"/>
              </a:solidFill>
              <a:latin typeface="Arial " charset="0"/>
              <a:sym typeface="Arial Narrow" panose="020B0606020202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Memoria</a:t>
            </a:r>
          </a:p>
          <a:p>
            <a:pPr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endParaRPr lang="es-ES_tradnl" altLang="es-ES" sz="2000" dirty="0">
              <a:solidFill>
                <a:srgbClr val="0098CD"/>
              </a:solidFill>
              <a:latin typeface="Arial " charset="0"/>
              <a:sym typeface="Arial Narrow" panose="020B0606020202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Rúbrica</a:t>
            </a:r>
          </a:p>
        </p:txBody>
      </p:sp>
      <p:sp>
        <p:nvSpPr>
          <p:cNvPr id="6149" name="Marcador de número de diapositiva 1">
            <a:extLst>
              <a:ext uri="{FF2B5EF4-FFF2-40B4-BE49-F238E27FC236}">
                <a16:creationId xmlns:a16="http://schemas.microsoft.com/office/drawing/2014/main" id="{237C3781-FE49-4302-9822-A344FBD365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C4CD44C1-8F25-4C6C-ABFE-AA31D89D95C0}" type="slidenum">
              <a:rPr lang="es-ES_tradnl" altLang="es-ES">
                <a:solidFill>
                  <a:srgbClr val="FFFFFF"/>
                </a:solidFill>
              </a:rPr>
              <a:pPr/>
              <a:t>2</a:t>
            </a:fld>
            <a:endParaRPr lang="es-ES_tradnl" altLang="es-E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/>
          </p:cNvSpPr>
          <p:nvPr/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1pPr>
            <a:lvl2pPr marL="37931725" indent="-37474525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marL="11430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marL="16002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marL="20574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algn="r" eaLnBrk="1"/>
            <a:fld id="{2CDDADD2-B6F3-41B3-B246-3E9D64F7FCD3}" type="slidenum">
              <a:rPr lang="es-ES_tradnl" altLang="es-ES" sz="1200">
                <a:solidFill>
                  <a:srgbClr val="FFFFFF"/>
                </a:solidFill>
              </a:rPr>
              <a:pPr algn="r" eaLnBrk="1"/>
              <a:t>3</a:t>
            </a:fld>
            <a:endParaRPr lang="es-ES_tradnl" altLang="es-ES">
              <a:solidFill>
                <a:srgbClr val="000000"/>
              </a:solidFill>
            </a:endParaRPr>
          </a:p>
        </p:txBody>
      </p:sp>
      <p:sp>
        <p:nvSpPr>
          <p:cNvPr id="7171" name="4 Título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dirty="0">
                <a:solidFill>
                  <a:srgbClr val="00B0F0"/>
                </a:solidFill>
              </a:rPr>
              <a:t>Objetivos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96544"/>
          </a:xfrm>
        </p:spPr>
        <p:txBody>
          <a:bodyPr>
            <a:normAutofit/>
          </a:bodyPr>
          <a:lstStyle/>
          <a:p>
            <a:pPr>
              <a:buSzPct val="70000"/>
              <a:defRPr/>
            </a:pPr>
            <a:r>
              <a:rPr lang="es-ES" sz="16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Integrar Front-End y Back-End construidos en actividades anteriores</a:t>
            </a:r>
            <a:r>
              <a:rPr lang="es-ES" sz="16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indent="-342900" algn="just">
              <a:lnSpc>
                <a:spcPct val="150000"/>
              </a:lnSpc>
              <a:buClr>
                <a:srgbClr val="00B0F0"/>
              </a:buClr>
              <a:buFont typeface="UnitOT"/>
              <a:buChar char="▸"/>
            </a:pPr>
            <a:r>
              <a:rPr lang="es-ES" sz="14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s-ES" sz="1400" dirty="0" err="1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es-ES" sz="14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realiza peticiones contra el </a:t>
            </a:r>
            <a:r>
              <a:rPr lang="es-ES" sz="14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servidor perimetral </a:t>
            </a:r>
            <a:r>
              <a:rPr lang="es-ES" sz="14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del Back-End.</a:t>
            </a:r>
          </a:p>
          <a:p>
            <a:pPr lvl="1" indent="-342900" algn="just">
              <a:lnSpc>
                <a:spcPct val="150000"/>
              </a:lnSpc>
              <a:buClr>
                <a:srgbClr val="00B0F0"/>
              </a:buClr>
              <a:buFont typeface="UnitOT"/>
              <a:buChar char="▸"/>
            </a:pPr>
            <a:r>
              <a:rPr lang="es-ES" sz="14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 utilizará un clúster de Elasticsearch en lugar de H2 o MySQL.</a:t>
            </a:r>
          </a:p>
          <a:p>
            <a:pPr lvl="1" indent="-342900" algn="just">
              <a:lnSpc>
                <a:spcPct val="150000"/>
              </a:lnSpc>
              <a:buClr>
                <a:srgbClr val="00B0F0"/>
              </a:buClr>
              <a:buFont typeface="UnitOT"/>
              <a:buChar char="▸"/>
            </a:pPr>
            <a:r>
              <a:rPr lang="es-ES" sz="14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Las consultas sobre texto </a:t>
            </a:r>
            <a:r>
              <a:rPr lang="es-ES" sz="1400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 el Front-</a:t>
            </a:r>
            <a:r>
              <a:rPr lang="es-ES" sz="1400" dirty="0" err="1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s-ES" sz="1400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deben beneficiarse de dicho cambio.</a:t>
            </a:r>
          </a:p>
          <a:p>
            <a:pPr lvl="1" indent="-342900" algn="just">
              <a:lnSpc>
                <a:spcPct val="150000"/>
              </a:lnSpc>
              <a:buClr>
                <a:srgbClr val="00B0F0"/>
              </a:buClr>
              <a:buFont typeface="UnitOT"/>
              <a:buChar char="▸"/>
            </a:pPr>
            <a:r>
              <a:rPr lang="es-ES" sz="1400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Despliegue </a:t>
            </a:r>
            <a:r>
              <a:rPr lang="es-ES" sz="1400" b="1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 local </a:t>
            </a:r>
            <a:r>
              <a:rPr lang="es-ES" sz="1400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 contenedores Docker del Back-</a:t>
            </a:r>
            <a:r>
              <a:rPr lang="es-ES" sz="1400" dirty="0" err="1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s-ES" sz="1400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 El Front-</a:t>
            </a:r>
            <a:r>
              <a:rPr lang="es-ES" sz="1400" dirty="0" err="1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s-ES" sz="1400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se despliega en local como se ha venido haciendo.</a:t>
            </a:r>
            <a:endParaRPr lang="es-ES" sz="1400" dirty="0">
              <a:solidFill>
                <a:srgbClr val="333333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50000"/>
              </a:lnSpc>
              <a:buClr>
                <a:srgbClr val="00B0F0"/>
              </a:buClr>
              <a:buFont typeface="UnitOT"/>
              <a:buChar char="▸"/>
            </a:pPr>
            <a:endParaRPr lang="es-ES" sz="1400" dirty="0">
              <a:solidFill>
                <a:srgbClr val="333333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70000"/>
              <a:defRPr/>
            </a:pPr>
            <a:r>
              <a:rPr lang="es-ES" sz="16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Despliegue en entornos reales mediante Docker (</a:t>
            </a:r>
            <a:r>
              <a:rPr lang="es-ES" sz="1600" b="1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Opcional</a:t>
            </a:r>
            <a:r>
              <a:rPr lang="es-ES" sz="16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ES" sz="16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indent="-342900" algn="just">
              <a:lnSpc>
                <a:spcPct val="150000"/>
              </a:lnSpc>
              <a:buClr>
                <a:srgbClr val="00B0F0"/>
              </a:buClr>
              <a:buFont typeface="UnitOT"/>
              <a:buChar char="▸"/>
            </a:pPr>
            <a:r>
              <a:rPr lang="es-ES" sz="1400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 aprovechará el código ya desplegado en local, con algunas modificaciones.</a:t>
            </a:r>
            <a:endParaRPr lang="es-ES" sz="1400" dirty="0">
              <a:solidFill>
                <a:srgbClr val="333333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50000"/>
              </a:lnSpc>
              <a:buClr>
                <a:srgbClr val="00B0F0"/>
              </a:buClr>
              <a:buFont typeface="UnitOT"/>
              <a:buChar char="▸"/>
            </a:pPr>
            <a:r>
              <a:rPr lang="es-ES" sz="1400" b="1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 desplegará el código en </a:t>
            </a:r>
            <a:r>
              <a:rPr lang="es-ES" sz="1400" b="1" dirty="0" err="1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Vercel</a:t>
            </a:r>
            <a:r>
              <a:rPr lang="es-ES" sz="1400" b="1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ES" sz="1400" b="1" dirty="0" err="1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Railway</a:t>
            </a:r>
            <a:r>
              <a:rPr lang="es-ES" sz="1400" b="1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(otras plataformas también son válidas).</a:t>
            </a:r>
          </a:p>
          <a:p>
            <a:pPr lvl="1" indent="-342900" algn="just">
              <a:lnSpc>
                <a:spcPct val="150000"/>
              </a:lnSpc>
              <a:buClr>
                <a:srgbClr val="00B0F0"/>
              </a:buClr>
              <a:buFont typeface="UnitOT"/>
              <a:buChar char="▸"/>
            </a:pPr>
            <a:r>
              <a:rPr lang="es-ES" sz="1400" b="1" dirty="0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Hasta 2 puntos más</a:t>
            </a:r>
            <a:r>
              <a:rPr lang="es-ES" sz="1400" b="1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si se realiza correctamente. Debe estar disponible desde el 23 hasta el 25 de Junio a las 23:59 hora española (para corrección). Se debe adjuntar un vídeo demostrando el funcionamiento.</a:t>
            </a:r>
            <a:endParaRPr lang="es-ES" sz="1400" b="1" dirty="0">
              <a:solidFill>
                <a:srgbClr val="333333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70000"/>
              <a:defRPr/>
            </a:pPr>
            <a:endParaRPr lang="es-ES" sz="1800" dirty="0"/>
          </a:p>
        </p:txBody>
      </p:sp>
      <p:sp>
        <p:nvSpPr>
          <p:cNvPr id="7173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1pPr>
            <a:lvl2pPr marL="742950" indent="-28575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marL="11430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marL="16002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marL="20574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/>
            <a:fld id="{D6F34AD8-A919-4E8D-9F55-A59F49899D05}" type="slidenum">
              <a:rPr lang="es-ES_tradnl" altLang="es-ES" smtClean="0">
                <a:solidFill>
                  <a:srgbClr val="FFFFFF"/>
                </a:solidFill>
              </a:rPr>
              <a:pPr eaLnBrk="1"/>
              <a:t>3</a:t>
            </a:fld>
            <a:endParaRPr lang="es-ES_tradnl" alt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52603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/>
          </p:cNvSpPr>
          <p:nvPr/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1pPr>
            <a:lvl2pPr marL="37931725" indent="-37474525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marL="11430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marL="16002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marL="20574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algn="r" eaLnBrk="1"/>
            <a:fld id="{2CDDADD2-B6F3-41B3-B246-3E9D64F7FCD3}" type="slidenum">
              <a:rPr lang="es-ES_tradnl" altLang="es-ES" sz="1200">
                <a:solidFill>
                  <a:srgbClr val="FFFFFF"/>
                </a:solidFill>
              </a:rPr>
              <a:pPr algn="r" eaLnBrk="1"/>
              <a:t>4</a:t>
            </a:fld>
            <a:endParaRPr lang="es-ES_tradnl" altLang="es-ES">
              <a:solidFill>
                <a:srgbClr val="000000"/>
              </a:solidFill>
            </a:endParaRPr>
          </a:p>
        </p:txBody>
      </p:sp>
      <p:sp>
        <p:nvSpPr>
          <p:cNvPr id="7171" name="4 Título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dirty="0">
                <a:solidFill>
                  <a:srgbClr val="00B0F0"/>
                </a:solidFill>
              </a:rPr>
              <a:t>Sistema a construir </a:t>
            </a:r>
          </a:p>
        </p:txBody>
      </p:sp>
      <p:sp>
        <p:nvSpPr>
          <p:cNvPr id="7173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1pPr>
            <a:lvl2pPr marL="742950" indent="-28575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marL="11430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marL="16002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marL="20574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/>
            <a:fld id="{D6F34AD8-A919-4E8D-9F55-A59F49899D05}" type="slidenum">
              <a:rPr lang="es-ES_tradnl" altLang="es-ES" smtClean="0">
                <a:solidFill>
                  <a:srgbClr val="FFFFFF"/>
                </a:solidFill>
              </a:rPr>
              <a:pPr eaLnBrk="1"/>
              <a:t>4</a:t>
            </a:fld>
            <a:endParaRPr lang="es-ES_tradnl" altLang="es-ES">
              <a:solidFill>
                <a:srgbClr val="FFFFFF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001440B-6A79-5D61-F3F3-20F1F2B81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76" y="1268760"/>
            <a:ext cx="5832648" cy="471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5425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/>
          </p:cNvSpPr>
          <p:nvPr/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1pPr>
            <a:lvl2pPr marL="37931725" indent="-37474525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marL="11430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marL="16002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marL="20574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algn="r" eaLnBrk="1"/>
            <a:fld id="{2CDDADD2-B6F3-41B3-B246-3E9D64F7FCD3}" type="slidenum">
              <a:rPr lang="es-ES_tradnl" altLang="es-ES" sz="1200">
                <a:solidFill>
                  <a:srgbClr val="FFFFFF"/>
                </a:solidFill>
              </a:rPr>
              <a:pPr algn="r" eaLnBrk="1"/>
              <a:t>5</a:t>
            </a:fld>
            <a:endParaRPr lang="es-ES_tradnl" altLang="es-ES">
              <a:solidFill>
                <a:srgbClr val="000000"/>
              </a:solidFill>
            </a:endParaRPr>
          </a:p>
        </p:txBody>
      </p:sp>
      <p:sp>
        <p:nvSpPr>
          <p:cNvPr id="7171" name="4 Título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dirty="0">
                <a:solidFill>
                  <a:srgbClr val="00B0F0"/>
                </a:solidFill>
              </a:rPr>
              <a:t>Memoria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400072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memoria tendrá una extensión máxima de 20 páginas, y deberá incluir los siguientes apartados (en este orden):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18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Portada</a:t>
            </a:r>
            <a:endParaRPr lang="es-ES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18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  <a:endParaRPr lang="es-ES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18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Modificaciones en el Front-End</a:t>
            </a:r>
            <a:r>
              <a:rPr lang="es-E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18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Modificaciones en el Back-End</a:t>
            </a:r>
            <a:r>
              <a:rPr lang="es-E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18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Imágenes Docker.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18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Evidencias. Vídeo del funcionamiento (local y/o en entornos reales).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18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Conclusiones</a:t>
            </a:r>
            <a:r>
              <a:rPr lang="es-E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18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Referencias bibliográficas: </a:t>
            </a:r>
            <a:r>
              <a:rPr lang="es-E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formato APA.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ES" dirty="0"/>
          </a:p>
        </p:txBody>
      </p:sp>
      <p:sp>
        <p:nvSpPr>
          <p:cNvPr id="7173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1pPr>
            <a:lvl2pPr marL="742950" indent="-28575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marL="11430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marL="16002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marL="20574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/>
            <a:fld id="{D6F34AD8-A919-4E8D-9F55-A59F49899D05}" type="slidenum">
              <a:rPr lang="es-ES_tradnl" altLang="es-ES" smtClean="0">
                <a:solidFill>
                  <a:srgbClr val="FFFFFF"/>
                </a:solidFill>
              </a:rPr>
              <a:pPr eaLnBrk="1"/>
              <a:t>5</a:t>
            </a:fld>
            <a:endParaRPr lang="es-ES_tradnl" altLang="es-ES">
              <a:solidFill>
                <a:srgbClr val="FFFFFF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34DFD85-95ED-41DA-6F47-D395645DD569}"/>
              </a:ext>
            </a:extLst>
          </p:cNvPr>
          <p:cNvSpPr txBox="1"/>
          <p:nvPr/>
        </p:nvSpPr>
        <p:spPr>
          <a:xfrm>
            <a:off x="1629528" y="6026686"/>
            <a:ext cx="588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u="sng" dirty="0"/>
              <a:t>Faltas de ortografía = 0 en valoración de la memoria</a:t>
            </a:r>
          </a:p>
        </p:txBody>
      </p:sp>
    </p:spTree>
    <p:extLst>
      <p:ext uri="{BB962C8B-B14F-4D97-AF65-F5344CB8AC3E}">
        <p14:creationId xmlns:p14="http://schemas.microsoft.com/office/powerpoint/2010/main" val="188197553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/>
          </p:cNvSpPr>
          <p:nvPr/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1pPr>
            <a:lvl2pPr marL="37931725" indent="-37474525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marL="11430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marL="16002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marL="20574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algn="r" eaLnBrk="1"/>
            <a:fld id="{2CDDADD2-B6F3-41B3-B246-3E9D64F7FCD3}" type="slidenum">
              <a:rPr lang="es-ES_tradnl" altLang="es-ES" sz="1200">
                <a:solidFill>
                  <a:srgbClr val="FFFFFF"/>
                </a:solidFill>
              </a:rPr>
              <a:pPr algn="r" eaLnBrk="1"/>
              <a:t>6</a:t>
            </a:fld>
            <a:endParaRPr lang="es-ES_tradnl" altLang="es-ES">
              <a:solidFill>
                <a:srgbClr val="000000"/>
              </a:solidFill>
            </a:endParaRPr>
          </a:p>
        </p:txBody>
      </p:sp>
      <p:sp>
        <p:nvSpPr>
          <p:cNvPr id="7171" name="4 Título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dirty="0">
                <a:solidFill>
                  <a:srgbClr val="00B0F0"/>
                </a:solidFill>
              </a:rPr>
              <a:t>Rúbrica</a:t>
            </a:r>
          </a:p>
        </p:txBody>
      </p:sp>
      <p:sp>
        <p:nvSpPr>
          <p:cNvPr id="7173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1pPr>
            <a:lvl2pPr marL="742950" indent="-28575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marL="11430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marL="16002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marL="20574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/>
            <a:fld id="{D6F34AD8-A919-4E8D-9F55-A59F49899D05}" type="slidenum">
              <a:rPr lang="es-ES_tradnl" altLang="es-ES" smtClean="0">
                <a:solidFill>
                  <a:srgbClr val="FFFFFF"/>
                </a:solidFill>
              </a:rPr>
              <a:pPr eaLnBrk="1"/>
              <a:t>6</a:t>
            </a:fld>
            <a:endParaRPr lang="es-ES_tradnl" altLang="es-ES">
              <a:solidFill>
                <a:srgbClr val="FFFFFF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34DFD85-95ED-41DA-6F47-D395645DD569}"/>
              </a:ext>
            </a:extLst>
          </p:cNvPr>
          <p:cNvSpPr txBox="1"/>
          <p:nvPr/>
        </p:nvSpPr>
        <p:spPr>
          <a:xfrm>
            <a:off x="1629528" y="5805264"/>
            <a:ext cx="588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u="sng" dirty="0"/>
              <a:t>Faltas de ortografía = 0 en valoración de la memoria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624BF508-8FE6-79C4-3CA8-4419AD1B03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4793635"/>
              </p:ext>
            </p:extLst>
          </p:nvPr>
        </p:nvGraphicFramePr>
        <p:xfrm>
          <a:off x="251520" y="1924430"/>
          <a:ext cx="8640960" cy="26197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4058">
                  <a:extLst>
                    <a:ext uri="{9D8B030D-6E8A-4147-A177-3AD203B41FA5}">
                      <a16:colId xmlns:a16="http://schemas.microsoft.com/office/drawing/2014/main" val="108335424"/>
                    </a:ext>
                  </a:extLst>
                </a:gridCol>
                <a:gridCol w="4318433">
                  <a:extLst>
                    <a:ext uri="{9D8B030D-6E8A-4147-A177-3AD203B41FA5}">
                      <a16:colId xmlns:a16="http://schemas.microsoft.com/office/drawing/2014/main" val="3045830447"/>
                    </a:ext>
                  </a:extLst>
                </a:gridCol>
                <a:gridCol w="1687065">
                  <a:extLst>
                    <a:ext uri="{9D8B030D-6E8A-4147-A177-3AD203B41FA5}">
                      <a16:colId xmlns:a16="http://schemas.microsoft.com/office/drawing/2014/main" val="3599912364"/>
                    </a:ext>
                  </a:extLst>
                </a:gridCol>
                <a:gridCol w="771404">
                  <a:extLst>
                    <a:ext uri="{9D8B030D-6E8A-4147-A177-3AD203B41FA5}">
                      <a16:colId xmlns:a16="http://schemas.microsoft.com/office/drawing/2014/main" val="14106496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100">
                          <a:effectLst/>
                        </a:rPr>
                        <a:t>Integración y despliegue de una aplicación web</a:t>
                      </a:r>
                      <a:endParaRPr lang="es-ES" sz="12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100">
                          <a:effectLst/>
                        </a:rPr>
                        <a:t>Descripción</a:t>
                      </a:r>
                      <a:endParaRPr lang="es-ES" sz="12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100">
                          <a:effectLst/>
                        </a:rPr>
                        <a:t>Puntuación máxima </a:t>
                      </a:r>
                      <a:endParaRPr lang="es-ES" sz="12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100">
                          <a:effectLst/>
                        </a:rPr>
                        <a:t>(puntos)</a:t>
                      </a:r>
                      <a:endParaRPr lang="es-ES" sz="12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100" dirty="0">
                          <a:effectLst/>
                        </a:rPr>
                        <a:t>Peso</a:t>
                      </a:r>
                      <a:endParaRPr lang="es-ES" sz="12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100" dirty="0">
                          <a:effectLst/>
                        </a:rPr>
                        <a:t>%</a:t>
                      </a:r>
                      <a:endParaRPr lang="es-ES" sz="1200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4949686"/>
                  </a:ext>
                </a:extLst>
              </a:tr>
              <a:tr h="4692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000">
                          <a:effectLst/>
                        </a:rPr>
                        <a:t>Criterio 1</a:t>
                      </a:r>
                      <a:endParaRPr lang="es-ES" sz="12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000" dirty="0">
                          <a:effectLst/>
                        </a:rPr>
                        <a:t>Modificación del microservicio </a:t>
                      </a:r>
                      <a:r>
                        <a:rPr lang="es-ES" sz="1000" b="1" dirty="0">
                          <a:effectLst/>
                        </a:rPr>
                        <a:t>buscador</a:t>
                      </a:r>
                      <a:r>
                        <a:rPr lang="es-ES" sz="1000" dirty="0">
                          <a:effectLst/>
                        </a:rPr>
                        <a:t> para utilizar Elasticsearch.</a:t>
                      </a:r>
                      <a:endParaRPr lang="es-ES" sz="1200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000" dirty="0">
                          <a:effectLst/>
                        </a:rPr>
                        <a:t>2,5</a:t>
                      </a:r>
                      <a:endParaRPr lang="es-ES" sz="1200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000" dirty="0">
                          <a:effectLst/>
                        </a:rPr>
                        <a:t>25 %</a:t>
                      </a:r>
                      <a:endParaRPr lang="es-ES" sz="1200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2912829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000">
                          <a:effectLst/>
                        </a:rPr>
                        <a:t>Criterio 2</a:t>
                      </a:r>
                      <a:endParaRPr lang="es-ES" sz="12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000" dirty="0">
                          <a:effectLst/>
                        </a:rPr>
                        <a:t>Integración de front-end y back-end en local con contenedores. Vídeo demostrando su funcionamiento</a:t>
                      </a:r>
                      <a:endParaRPr lang="es-ES" sz="1200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0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ES" sz="1200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000" dirty="0">
                          <a:effectLst/>
                        </a:rPr>
                        <a:t>40 %</a:t>
                      </a:r>
                      <a:endParaRPr lang="es-ES" sz="1200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8959925"/>
                  </a:ext>
                </a:extLst>
              </a:tr>
              <a:tr h="5118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000" dirty="0">
                          <a:effectLst/>
                        </a:rPr>
                        <a:t>Criterio 3</a:t>
                      </a:r>
                      <a:endParaRPr lang="es-ES" sz="1200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000" dirty="0">
                          <a:effectLst/>
                        </a:rPr>
                        <a:t>Uso de </a:t>
                      </a:r>
                      <a:r>
                        <a:rPr lang="es-ES" sz="1000" dirty="0" err="1">
                          <a:effectLst/>
                        </a:rPr>
                        <a:t>Elasticsearch</a:t>
                      </a:r>
                      <a:r>
                        <a:rPr lang="es-ES" sz="1000" dirty="0">
                          <a:effectLst/>
                        </a:rPr>
                        <a:t> para realizar sugerencias, correcciones o búsquedas full-</a:t>
                      </a:r>
                      <a:r>
                        <a:rPr lang="es-ES" sz="1000" dirty="0" err="1">
                          <a:effectLst/>
                        </a:rPr>
                        <a:t>text</a:t>
                      </a:r>
                      <a:r>
                        <a:rPr lang="es-ES" sz="1000" dirty="0">
                          <a:effectLst/>
                        </a:rPr>
                        <a:t>.</a:t>
                      </a:r>
                      <a:endParaRPr lang="es-ES" sz="1200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000" dirty="0">
                          <a:effectLst/>
                        </a:rPr>
                        <a:t>2,5</a:t>
                      </a:r>
                      <a:endParaRPr lang="es-ES" sz="1200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000" dirty="0">
                          <a:effectLst/>
                        </a:rPr>
                        <a:t>25 %</a:t>
                      </a:r>
                      <a:endParaRPr lang="es-ES" sz="1200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6058189"/>
                  </a:ext>
                </a:extLst>
              </a:tr>
              <a:tr h="5118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000" dirty="0">
                          <a:effectLst/>
                        </a:rPr>
                        <a:t>Criterio 4</a:t>
                      </a:r>
                      <a:endParaRPr lang="es-ES" sz="1200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000" dirty="0">
                          <a:effectLst/>
                        </a:rPr>
                        <a:t>Elaboración de la memoria según la especificación, cuidando la presentación y la corrección ortográfica de la misma.</a:t>
                      </a:r>
                      <a:endParaRPr lang="es-ES" sz="1200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000" dirty="0">
                          <a:effectLst/>
                        </a:rPr>
                        <a:t>1</a:t>
                      </a:r>
                      <a:endParaRPr lang="es-ES" sz="1200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000" dirty="0">
                          <a:effectLst/>
                        </a:rPr>
                        <a:t>10 %</a:t>
                      </a:r>
                      <a:endParaRPr lang="es-ES" sz="1200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3797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200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ES" sz="1200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000">
                          <a:effectLst/>
                        </a:rPr>
                        <a:t>10</a:t>
                      </a:r>
                      <a:endParaRPr lang="es-ES" sz="12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000" dirty="0">
                          <a:effectLst/>
                        </a:rPr>
                        <a:t>100 %</a:t>
                      </a:r>
                      <a:endParaRPr lang="es-ES" sz="1200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2669895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FF5CFD55-12D5-DB69-1E54-74339B17A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794198" y="0"/>
            <a:ext cx="1193819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036653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/>
          </p:cNvSpPr>
          <p:nvPr/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1pPr>
            <a:lvl2pPr marL="37931725" indent="-37474525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marL="11430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marL="16002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marL="20574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algn="r" eaLnBrk="1"/>
            <a:fld id="{2CDDADD2-B6F3-41B3-B246-3E9D64F7FCD3}" type="slidenum">
              <a:rPr lang="es-ES_tradnl" altLang="es-ES" sz="1200">
                <a:solidFill>
                  <a:srgbClr val="FFFFFF"/>
                </a:solidFill>
              </a:rPr>
              <a:pPr algn="r" eaLnBrk="1"/>
              <a:t>7</a:t>
            </a:fld>
            <a:endParaRPr lang="es-ES_tradnl" altLang="es-ES">
              <a:solidFill>
                <a:srgbClr val="000000"/>
              </a:solidFill>
            </a:endParaRPr>
          </a:p>
        </p:txBody>
      </p:sp>
      <p:sp>
        <p:nvSpPr>
          <p:cNvPr id="7171" name="4 Título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dirty="0">
                <a:solidFill>
                  <a:srgbClr val="00B0F0"/>
                </a:solidFill>
              </a:rPr>
              <a:t>Rúbrica</a:t>
            </a:r>
          </a:p>
        </p:txBody>
      </p:sp>
      <p:sp>
        <p:nvSpPr>
          <p:cNvPr id="7173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1pPr>
            <a:lvl2pPr marL="742950" indent="-28575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marL="11430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marL="16002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marL="20574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/>
            <a:fld id="{D6F34AD8-A919-4E8D-9F55-A59F49899D05}" type="slidenum">
              <a:rPr lang="es-ES_tradnl" altLang="es-ES" smtClean="0">
                <a:solidFill>
                  <a:srgbClr val="FFFFFF"/>
                </a:solidFill>
              </a:rPr>
              <a:pPr eaLnBrk="1"/>
              <a:t>7</a:t>
            </a:fld>
            <a:endParaRPr lang="es-ES_tradnl" altLang="es-ES">
              <a:solidFill>
                <a:srgbClr val="FFFFFF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34DFD85-95ED-41DA-6F47-D395645DD569}"/>
              </a:ext>
            </a:extLst>
          </p:cNvPr>
          <p:cNvSpPr txBox="1"/>
          <p:nvPr/>
        </p:nvSpPr>
        <p:spPr>
          <a:xfrm>
            <a:off x="1629528" y="5805264"/>
            <a:ext cx="588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u="sng" dirty="0"/>
              <a:t>Faltas de ortografía = 0 en valoración de la memoria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9A648B-5BE2-5CD8-6DCD-7EB2BF317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435280" cy="3989040"/>
          </a:xfrm>
        </p:spPr>
        <p:txBody>
          <a:bodyPr/>
          <a:lstStyle/>
          <a:p>
            <a:r>
              <a:rPr lang="es-ES" dirty="0"/>
              <a:t>La entrega consiste en </a:t>
            </a:r>
            <a:r>
              <a:rPr lang="es-ES" b="1" dirty="0">
                <a:solidFill>
                  <a:srgbClr val="FF0000"/>
                </a:solidFill>
              </a:rPr>
              <a:t>tres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b="1" dirty="0">
                <a:solidFill>
                  <a:srgbClr val="FF0000"/>
                </a:solidFill>
              </a:rPr>
              <a:t>archivos</a:t>
            </a:r>
            <a:r>
              <a:rPr lang="es-ES" dirty="0"/>
              <a:t>:</a:t>
            </a:r>
          </a:p>
          <a:p>
            <a:endParaRPr lang="es-ES" dirty="0"/>
          </a:p>
          <a:p>
            <a:pPr lvl="1"/>
            <a:r>
              <a:rPr lang="es-ES" b="1" dirty="0">
                <a:solidFill>
                  <a:srgbClr val="FF0000"/>
                </a:solidFill>
              </a:rPr>
              <a:t>Memoria</a:t>
            </a:r>
            <a:r>
              <a:rPr lang="es-ES" b="1" dirty="0"/>
              <a:t> </a:t>
            </a:r>
            <a:r>
              <a:rPr lang="es-ES" dirty="0"/>
              <a:t>en formato </a:t>
            </a:r>
            <a:r>
              <a:rPr lang="es-ES" b="1" dirty="0">
                <a:solidFill>
                  <a:srgbClr val="FF0000"/>
                </a:solidFill>
              </a:rPr>
              <a:t>PDF</a:t>
            </a:r>
            <a:r>
              <a:rPr lang="es-ES" b="1" dirty="0"/>
              <a:t>.</a:t>
            </a:r>
          </a:p>
          <a:p>
            <a:pPr lvl="1"/>
            <a:endParaRPr lang="es-ES" b="1" dirty="0"/>
          </a:p>
          <a:p>
            <a:pPr lvl="1"/>
            <a:r>
              <a:rPr lang="es-ES" b="1" dirty="0">
                <a:solidFill>
                  <a:srgbClr val="FF0000"/>
                </a:solidFill>
              </a:rPr>
              <a:t>Vídeo</a:t>
            </a:r>
            <a:r>
              <a:rPr lang="es-ES" b="1" dirty="0"/>
              <a:t> </a:t>
            </a:r>
            <a:r>
              <a:rPr lang="es-ES" dirty="0"/>
              <a:t>con evidencias del funcionamiento en local o en entornos reales (en formato </a:t>
            </a:r>
            <a:r>
              <a:rPr lang="es-ES" b="1" dirty="0">
                <a:solidFill>
                  <a:srgbClr val="FF0000"/>
                </a:solidFill>
              </a:rPr>
              <a:t>MP4</a:t>
            </a:r>
            <a:r>
              <a:rPr lang="es-ES" dirty="0"/>
              <a:t> a ser posible)</a:t>
            </a:r>
            <a:r>
              <a:rPr lang="es-ES" b="1" dirty="0"/>
              <a:t>.</a:t>
            </a:r>
          </a:p>
          <a:p>
            <a:pPr lvl="1"/>
            <a:endParaRPr lang="es-ES" b="1" dirty="0"/>
          </a:p>
          <a:p>
            <a:pPr lvl="1"/>
            <a:r>
              <a:rPr lang="es-ES" dirty="0"/>
              <a:t>Todo el </a:t>
            </a:r>
            <a:r>
              <a:rPr lang="es-ES" b="1" dirty="0">
                <a:solidFill>
                  <a:srgbClr val="FF0000"/>
                </a:solidFill>
              </a:rPr>
              <a:t>código fuente</a:t>
            </a:r>
            <a:r>
              <a:rPr lang="es-ES" dirty="0"/>
              <a:t> (</a:t>
            </a:r>
            <a:r>
              <a:rPr lang="es-ES" dirty="0" err="1"/>
              <a:t>front</a:t>
            </a:r>
            <a:r>
              <a:rPr lang="es-ES" dirty="0"/>
              <a:t>, back, </a:t>
            </a:r>
            <a:r>
              <a:rPr lang="es-ES" dirty="0" err="1"/>
              <a:t>dockerfiles</a:t>
            </a:r>
            <a:r>
              <a:rPr lang="es-ES" dirty="0"/>
              <a:t>, </a:t>
            </a:r>
            <a:r>
              <a:rPr lang="es-ES" dirty="0" err="1"/>
              <a:t>db</a:t>
            </a:r>
            <a:r>
              <a:rPr lang="es-ES" dirty="0"/>
              <a:t>…) en un </a:t>
            </a:r>
            <a:r>
              <a:rPr lang="es-ES" b="1" dirty="0">
                <a:solidFill>
                  <a:srgbClr val="FF0000"/>
                </a:solidFill>
              </a:rPr>
              <a:t>ZIP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821372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6 Critical Questions to Ask Before Developing a Lead Generation Strategy">
            <a:extLst>
              <a:ext uri="{FF2B5EF4-FFF2-40B4-BE49-F238E27FC236}">
                <a16:creationId xmlns:a16="http://schemas.microsoft.com/office/drawing/2014/main" id="{632D475B-2571-EE4B-9708-EA68E0B047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9" r="8751"/>
          <a:stretch/>
        </p:blipFill>
        <p:spPr bwMode="auto">
          <a:xfrm>
            <a:off x="0" y="1097360"/>
            <a:ext cx="9144000" cy="5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>
            <a:extLst>
              <a:ext uri="{FF2B5EF4-FFF2-40B4-BE49-F238E27FC236}">
                <a16:creationId xmlns:a16="http://schemas.microsoft.com/office/drawing/2014/main" id="{41EA3089-8E4B-4A58-BC86-7FBA0D105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2449513"/>
            <a:ext cx="5076825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9219" name="Rectangle 2">
            <a:extLst>
              <a:ext uri="{FF2B5EF4-FFF2-40B4-BE49-F238E27FC236}">
                <a16:creationId xmlns:a16="http://schemas.microsoft.com/office/drawing/2014/main" id="{267ED69E-E4D1-4D7A-9C3D-943012879B99}"/>
              </a:ext>
            </a:extLst>
          </p:cNvPr>
          <p:cNvSpPr>
            <a:spLocks/>
          </p:cNvSpPr>
          <p:nvPr/>
        </p:nvSpPr>
        <p:spPr bwMode="auto">
          <a:xfrm>
            <a:off x="3922713" y="5881688"/>
            <a:ext cx="17049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wrap="none" lIns="45720" rIns="4572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_tradnl" altLang="es-ES" sz="2200">
                <a:solidFill>
                  <a:srgbClr val="989898"/>
                </a:solidFill>
                <a:sym typeface="Arial Narrow" panose="020B0606020202030204" pitchFamily="34" charset="0"/>
              </a:rPr>
              <a:t>www.unir.net</a:t>
            </a:r>
            <a:endParaRPr lang="es-ES_tradnl" altLang="es-ES">
              <a:solidFill>
                <a:srgbClr val="000000"/>
              </a:solidFill>
              <a:sym typeface="Arial Narrow" panose="020B0606020202030204" pitchFamily="34" charset="0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0F7EC5"/>
      </a:accent1>
      <a:accent2>
        <a:srgbClr val="11A1FF"/>
      </a:accent2>
      <a:accent3>
        <a:srgbClr val="FFFFFF"/>
      </a:accent3>
      <a:accent4>
        <a:srgbClr val="464646"/>
      </a:accent4>
      <a:accent5>
        <a:srgbClr val="AAC0DF"/>
      </a:accent5>
      <a:accent6>
        <a:srgbClr val="0E91E7"/>
      </a:accent6>
      <a:hlink>
        <a:srgbClr val="0000FF"/>
      </a:hlink>
      <a:folHlink>
        <a:srgbClr val="FF00FF"/>
      </a:folHlink>
    </a:clrScheme>
    <a:fontScheme name="Default">
      <a:majorFont>
        <a:latin typeface="Arial Narrow"/>
        <a:ea typeface="Arial Narrow"/>
        <a:cs typeface="Arial Narrow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F7EC5"/>
          </a:solidFill>
          <a:prstDash val="solid"/>
          <a:bevel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>
            <a:ln>
              <a:noFill/>
            </a:ln>
            <a:solidFill>
              <a:srgbClr val="535353"/>
            </a:solidFill>
            <a:effectLst/>
            <a:latin typeface="Arial" charset="0"/>
            <a:ea typeface="Arial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F7EC5"/>
          </a:solidFill>
          <a:prstDash val="solid"/>
          <a:bevel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>
            <a:ln>
              <a:noFill/>
            </a:ln>
            <a:solidFill>
              <a:srgbClr val="535353"/>
            </a:solidFill>
            <a:effectLst/>
            <a:latin typeface="Arial" charset="0"/>
            <a:ea typeface="Arial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Default - 1_Quote slide">
  <a:themeElements>
    <a:clrScheme name="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0F7EC5"/>
      </a:accent1>
      <a:accent2>
        <a:srgbClr val="11A1FF"/>
      </a:accent2>
      <a:accent3>
        <a:srgbClr val="FFFFFF"/>
      </a:accent3>
      <a:accent4>
        <a:srgbClr val="464646"/>
      </a:accent4>
      <a:accent5>
        <a:srgbClr val="AAC0DF"/>
      </a:accent5>
      <a:accent6>
        <a:srgbClr val="0E91E7"/>
      </a:accent6>
      <a:hlink>
        <a:srgbClr val="0000FF"/>
      </a:hlink>
      <a:folHlink>
        <a:srgbClr val="FF00FF"/>
      </a:folHlink>
    </a:clrScheme>
    <a:fontScheme name="Default - 1_Quote slide">
      <a:majorFont>
        <a:latin typeface="Arial Narrow"/>
        <a:ea typeface="Arial Narrow"/>
        <a:cs typeface="Arial Narrow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F7EC5"/>
          </a:solidFill>
          <a:prstDash val="solid"/>
          <a:bevel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>
            <a:ln>
              <a:noFill/>
            </a:ln>
            <a:solidFill>
              <a:srgbClr val="535353"/>
            </a:solidFill>
            <a:effectLst/>
            <a:latin typeface="Arial" charset="0"/>
            <a:ea typeface="Arial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F7EC5"/>
          </a:solidFill>
          <a:prstDash val="solid"/>
          <a:bevel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>
            <a:ln>
              <a:noFill/>
            </a:ln>
            <a:solidFill>
              <a:srgbClr val="535353"/>
            </a:solidFill>
            <a:effectLst/>
            <a:latin typeface="Arial" charset="0"/>
            <a:ea typeface="Arial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7EC5"/>
      </a:accent1>
      <a:accent2>
        <a:srgbClr val="11A1FF"/>
      </a:accent2>
      <a:accent3>
        <a:srgbClr val="FFFFFF"/>
      </a:accent3>
      <a:accent4>
        <a:srgbClr val="000000"/>
      </a:accent4>
      <a:accent5>
        <a:srgbClr val="AAC0DF"/>
      </a:accent5>
      <a:accent6>
        <a:srgbClr val="0E91E7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46EA8ECB3752940964BE4F6F2A96433" ma:contentTypeVersion="2" ma:contentTypeDescription="Crear nuevo documento." ma:contentTypeScope="" ma:versionID="aa0d9fcbab622df3c6922161d86c2df8">
  <xsd:schema xmlns:xsd="http://www.w3.org/2001/XMLSchema" xmlns:xs="http://www.w3.org/2001/XMLSchema" xmlns:p="http://schemas.microsoft.com/office/2006/metadata/properties" xmlns:ns2="41deaed2-0a69-4219-9e4f-045dfe6a99b2" targetNamespace="http://schemas.microsoft.com/office/2006/metadata/properties" ma:root="true" ma:fieldsID="427e59206d012503289dc03a4a7c7186" ns2:_="">
    <xsd:import namespace="41deaed2-0a69-4219-9e4f-045dfe6a99b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deaed2-0a69-4219-9e4f-045dfe6a99b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E797F4-9660-42E2-AAB8-C9BE9EA06C69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C3609DA2-5C2B-41DA-917E-1D905A60B822}">
  <ds:schemaRefs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41deaed2-0a69-4219-9e4f-045dfe6a99b2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9630020-D035-49C1-B619-DF404BB3A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deaed2-0a69-4219-9e4f-045dfe6a99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33FE0B50-7580-4D53-8841-0652BC21F9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412</Words>
  <Application>Microsoft Macintosh PowerPoint</Application>
  <PresentationFormat>Presentación en pantalla (4:3)</PresentationFormat>
  <Paragraphs>84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Arial </vt:lpstr>
      <vt:lpstr>Arial Narrow</vt:lpstr>
      <vt:lpstr>Avenir</vt:lpstr>
      <vt:lpstr>Calibri</vt:lpstr>
      <vt:lpstr>UnitOT</vt:lpstr>
      <vt:lpstr>Default</vt:lpstr>
      <vt:lpstr>Default - 1_Quote slide</vt:lpstr>
      <vt:lpstr>Desarrollo Web Full Stack</vt:lpstr>
      <vt:lpstr>Presentación de PowerPoint</vt:lpstr>
      <vt:lpstr>Objetivos</vt:lpstr>
      <vt:lpstr>Sistema a construir </vt:lpstr>
      <vt:lpstr>Memoria</vt:lpstr>
      <vt:lpstr>Rúbrica</vt:lpstr>
      <vt:lpstr>Rúbrica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datos avanzadas</dc:title>
  <dc:creator>amasdfamily</dc:creator>
  <cp:lastModifiedBy>Perez Melero Jesus</cp:lastModifiedBy>
  <cp:revision>16</cp:revision>
  <dcterms:created xsi:type="dcterms:W3CDTF">2019-10-16T10:20:55Z</dcterms:created>
  <dcterms:modified xsi:type="dcterms:W3CDTF">2023-06-06T23:07:54Z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1b88ec2-a72b-4523-9e84-0458a1764731_Enabled">
    <vt:lpwstr>true</vt:lpwstr>
  </property>
  <property fmtid="{D5CDD505-2E9C-101B-9397-08002B2CF9AE}" pid="3" name="MSIP_Label_41b88ec2-a72b-4523-9e84-0458a1764731_SetDate">
    <vt:lpwstr>2022-12-15T17:21:24Z</vt:lpwstr>
  </property>
  <property fmtid="{D5CDD505-2E9C-101B-9397-08002B2CF9AE}" pid="4" name="MSIP_Label_41b88ec2-a72b-4523-9e84-0458a1764731_Method">
    <vt:lpwstr>Privileged</vt:lpwstr>
  </property>
  <property fmtid="{D5CDD505-2E9C-101B-9397-08002B2CF9AE}" pid="5" name="MSIP_Label_41b88ec2-a72b-4523-9e84-0458a1764731_Name">
    <vt:lpwstr>Public O365</vt:lpwstr>
  </property>
  <property fmtid="{D5CDD505-2E9C-101B-9397-08002B2CF9AE}" pid="6" name="MSIP_Label_41b88ec2-a72b-4523-9e84-0458a1764731_SiteId">
    <vt:lpwstr>35595a02-4d6d-44ac-99e1-f9ab4cd872db</vt:lpwstr>
  </property>
  <property fmtid="{D5CDD505-2E9C-101B-9397-08002B2CF9AE}" pid="7" name="MSIP_Label_41b88ec2-a72b-4523-9e84-0458a1764731_ActionId">
    <vt:lpwstr>92de143b-787a-4d9c-94bb-030383564f78</vt:lpwstr>
  </property>
  <property fmtid="{D5CDD505-2E9C-101B-9397-08002B2CF9AE}" pid="8" name="MSIP_Label_41b88ec2-a72b-4523-9e84-0458a1764731_ContentBits">
    <vt:lpwstr>0</vt:lpwstr>
  </property>
</Properties>
</file>